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24" r:id="rId2"/>
    <p:sldId id="331" r:id="rId3"/>
    <p:sldId id="340" r:id="rId4"/>
    <p:sldId id="262" r:id="rId5"/>
    <p:sldId id="345" r:id="rId6"/>
    <p:sldId id="346" r:id="rId7"/>
    <p:sldId id="315" r:id="rId8"/>
    <p:sldId id="349" r:id="rId9"/>
    <p:sldId id="271" r:id="rId10"/>
    <p:sldId id="263" r:id="rId11"/>
    <p:sldId id="269" r:id="rId12"/>
    <p:sldId id="351" r:id="rId13"/>
    <p:sldId id="338" r:id="rId14"/>
    <p:sldId id="266" r:id="rId15"/>
    <p:sldId id="339" r:id="rId16"/>
    <p:sldId id="332" r:id="rId17"/>
    <p:sldId id="357" r:id="rId18"/>
    <p:sldId id="350" r:id="rId19"/>
    <p:sldId id="274" r:id="rId20"/>
    <p:sldId id="270" r:id="rId21"/>
    <p:sldId id="333" r:id="rId22"/>
    <p:sldId id="277" r:id="rId23"/>
    <p:sldId id="352" r:id="rId24"/>
    <p:sldId id="353" r:id="rId25"/>
    <p:sldId id="354" r:id="rId26"/>
    <p:sldId id="355" r:id="rId27"/>
    <p:sldId id="281" r:id="rId28"/>
    <p:sldId id="280" r:id="rId29"/>
    <p:sldId id="336" r:id="rId30"/>
    <p:sldId id="282" r:id="rId31"/>
    <p:sldId id="283" r:id="rId32"/>
    <p:sldId id="284" r:id="rId33"/>
    <p:sldId id="341" r:id="rId34"/>
    <p:sldId id="342" r:id="rId35"/>
    <p:sldId id="286" r:id="rId36"/>
    <p:sldId id="287" r:id="rId37"/>
    <p:sldId id="288" r:id="rId38"/>
    <p:sldId id="289" r:id="rId39"/>
    <p:sldId id="290" r:id="rId40"/>
    <p:sldId id="291" r:id="rId41"/>
    <p:sldId id="292" r:id="rId42"/>
    <p:sldId id="293" r:id="rId43"/>
    <p:sldId id="294" r:id="rId44"/>
    <p:sldId id="337" r:id="rId45"/>
    <p:sldId id="295" r:id="rId46"/>
    <p:sldId id="296" r:id="rId47"/>
    <p:sldId id="297" r:id="rId48"/>
    <p:sldId id="298" r:id="rId49"/>
    <p:sldId id="300" r:id="rId50"/>
    <p:sldId id="301" r:id="rId51"/>
    <p:sldId id="305" r:id="rId52"/>
    <p:sldId id="302" r:id="rId53"/>
    <p:sldId id="303" r:id="rId54"/>
    <p:sldId id="343" r:id="rId55"/>
    <p:sldId id="344" r:id="rId56"/>
    <p:sldId id="306" r:id="rId57"/>
    <p:sldId id="307" r:id="rId58"/>
    <p:sldId id="299" r:id="rId59"/>
    <p:sldId id="356" r:id="rId60"/>
    <p:sldId id="323" r:id="rId61"/>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lly LE GALL- HERVY" initials="NLGH" lastIdx="1" clrIdx="0">
    <p:extLst>
      <p:ext uri="{19B8F6BF-5375-455C-9EA6-DF929625EA0E}">
        <p15:presenceInfo xmlns:p15="http://schemas.microsoft.com/office/powerpoint/2012/main" userId="S-1-5-21-1390067357-789336058-839522115-3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3879A0"/>
    <a:srgbClr val="EBBF68"/>
    <a:srgbClr val="4FB3D3"/>
    <a:srgbClr val="EF7E64"/>
    <a:srgbClr val="3C7DA0"/>
    <a:srgbClr val="EECFA3"/>
    <a:srgbClr val="F6A105"/>
    <a:srgbClr val="EB7674"/>
    <a:srgbClr val="9CC4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2" autoAdjust="0"/>
    <p:restoredTop sz="95087" autoAdjust="0"/>
  </p:normalViewPr>
  <p:slideViewPr>
    <p:cSldViewPr snapToGrid="0">
      <p:cViewPr varScale="1">
        <p:scale>
          <a:sx n="104" d="100"/>
          <a:sy n="104" d="100"/>
        </p:scale>
        <p:origin x="696" y="10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3.xml.rels><?xml version="1.0" encoding="UTF-8" standalone="yes"?>
<Relationships xmlns="http://schemas.openxmlformats.org/package/2006/relationships"><Relationship Id="rId1" Type="http://schemas.openxmlformats.org/officeDocument/2006/relationships/image" Target="../media/image20.png"/></Relationships>
</file>

<file path=ppt/diagrams/_rels/data4.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41FFE-58CD-4E0D-B52C-B43EDC02C867}" type="doc">
      <dgm:prSet loTypeId="urn:microsoft.com/office/officeart/2009/3/layout/PhasedProcess" loCatId="process" qsTypeId="urn:microsoft.com/office/officeart/2005/8/quickstyle/simple1" qsCatId="simple" csTypeId="urn:microsoft.com/office/officeart/2005/8/colors/colorful1" csCatId="colorful" phldr="1"/>
      <dgm:spPr/>
      <dgm:t>
        <a:bodyPr/>
        <a:lstStyle/>
        <a:p>
          <a:endParaRPr lang="fr-FR"/>
        </a:p>
      </dgm:t>
    </dgm:pt>
    <dgm:pt modelId="{48BEE457-E6AB-496E-A3D9-42EC80D4C16C}">
      <dgm:prSet phldrT="[Texte]" custT="1"/>
      <dgm:spPr/>
      <dgm:t>
        <a:bodyPr/>
        <a:lstStyle/>
        <a:p>
          <a:r>
            <a:rPr lang="fr-FR" sz="2000"/>
            <a:t>1</a:t>
          </a:r>
          <a:endParaRPr lang="fr-FR" sz="2000" dirty="0"/>
        </a:p>
      </dgm:t>
    </dgm:pt>
    <dgm:pt modelId="{5337100B-3776-470F-A3DB-5C5B1635B6E2}" type="parTrans" cxnId="{216E7DA9-A36E-4922-8A9F-9D711E36DE14}">
      <dgm:prSet/>
      <dgm:spPr/>
      <dgm:t>
        <a:bodyPr/>
        <a:lstStyle/>
        <a:p>
          <a:endParaRPr lang="fr-FR"/>
        </a:p>
      </dgm:t>
    </dgm:pt>
    <dgm:pt modelId="{546AA8D7-CC1C-4339-879A-8072C1B3A3DD}" type="sibTrans" cxnId="{216E7DA9-A36E-4922-8A9F-9D711E36DE14}">
      <dgm:prSet/>
      <dgm:spPr/>
      <dgm:t>
        <a:bodyPr/>
        <a:lstStyle/>
        <a:p>
          <a:endParaRPr lang="fr-FR"/>
        </a:p>
      </dgm:t>
    </dgm:pt>
    <dgm:pt modelId="{D3650768-47DB-4731-92F0-1A6EF1A5DF90}">
      <dgm:prSet phldrT="[Texte]" custT="1"/>
      <dgm:spPr/>
      <dgm:t>
        <a:bodyPr/>
        <a:lstStyle/>
        <a:p>
          <a:r>
            <a:rPr lang="fr-FR" sz="1300" b="1" dirty="0"/>
            <a:t>Commune</a:t>
          </a:r>
        </a:p>
      </dgm:t>
    </dgm:pt>
    <dgm:pt modelId="{96EF2B3E-7133-4E44-9548-0CE6B6A8548C}" type="parTrans" cxnId="{BE5A744D-621F-4742-84D5-09BC83180794}">
      <dgm:prSet/>
      <dgm:spPr/>
      <dgm:t>
        <a:bodyPr/>
        <a:lstStyle/>
        <a:p>
          <a:endParaRPr lang="fr-FR"/>
        </a:p>
      </dgm:t>
    </dgm:pt>
    <dgm:pt modelId="{49FDAF9B-E109-43C3-BE61-3BC8BCC08CCB}" type="sibTrans" cxnId="{BE5A744D-621F-4742-84D5-09BC83180794}">
      <dgm:prSet/>
      <dgm:spPr/>
      <dgm:t>
        <a:bodyPr/>
        <a:lstStyle/>
        <a:p>
          <a:endParaRPr lang="fr-FR"/>
        </a:p>
      </dgm:t>
    </dgm:pt>
    <dgm:pt modelId="{FBF089D8-8447-49CF-87F9-DE9C962A4D95}">
      <dgm:prSet phldrT="[Texte]" custT="1"/>
      <dgm:spPr/>
      <dgm:t>
        <a:bodyPr/>
        <a:lstStyle/>
        <a:p>
          <a:r>
            <a:rPr lang="fr-FR" sz="1300" b="1" dirty="0"/>
            <a:t>CCAS et/ou Caisse des écoles</a:t>
          </a:r>
        </a:p>
      </dgm:t>
    </dgm:pt>
    <dgm:pt modelId="{8398E157-5800-4552-A880-628C3E459A69}" type="parTrans" cxnId="{724BA2DA-6EB8-4DAC-8395-28AD46BDCA2D}">
      <dgm:prSet/>
      <dgm:spPr/>
      <dgm:t>
        <a:bodyPr/>
        <a:lstStyle/>
        <a:p>
          <a:endParaRPr lang="fr-FR"/>
        </a:p>
      </dgm:t>
    </dgm:pt>
    <dgm:pt modelId="{2DFFD157-D8B1-4AAA-AF5A-597140D1A726}" type="sibTrans" cxnId="{724BA2DA-6EB8-4DAC-8395-28AD46BDCA2D}">
      <dgm:prSet/>
      <dgm:spPr/>
      <dgm:t>
        <a:bodyPr/>
        <a:lstStyle/>
        <a:p>
          <a:endParaRPr lang="fr-FR"/>
        </a:p>
      </dgm:t>
    </dgm:pt>
    <dgm:pt modelId="{6E977F84-E89A-4A9F-9AB4-FA6FBB45ACC4}">
      <dgm:prSet phldrT="[Texte]" custT="1"/>
      <dgm:spPr/>
      <dgm:t>
        <a:bodyPr/>
        <a:lstStyle/>
        <a:p>
          <a:r>
            <a:rPr lang="fr-FR" sz="2000" dirty="0"/>
            <a:t>2</a:t>
          </a:r>
        </a:p>
      </dgm:t>
    </dgm:pt>
    <dgm:pt modelId="{7F723494-500D-4713-B4E9-3554147CC2A0}" type="parTrans" cxnId="{D636CAF2-FF40-4869-BD65-F5EFDEA2C597}">
      <dgm:prSet/>
      <dgm:spPr/>
      <dgm:t>
        <a:bodyPr/>
        <a:lstStyle/>
        <a:p>
          <a:endParaRPr lang="fr-FR"/>
        </a:p>
      </dgm:t>
    </dgm:pt>
    <dgm:pt modelId="{9735F55A-FDAB-4D58-A6E2-2CC13A6428E9}" type="sibTrans" cxnId="{D636CAF2-FF40-4869-BD65-F5EFDEA2C597}">
      <dgm:prSet/>
      <dgm:spPr/>
      <dgm:t>
        <a:bodyPr/>
        <a:lstStyle/>
        <a:p>
          <a:endParaRPr lang="fr-FR"/>
        </a:p>
      </dgm:t>
    </dgm:pt>
    <dgm:pt modelId="{C00F00D6-6284-40F8-A1B0-8E32880C37AE}">
      <dgm:prSet phldrT="[Texte]"/>
      <dgm:spPr/>
      <dgm:t>
        <a:bodyPr/>
        <a:lstStyle/>
        <a:p>
          <a:r>
            <a:rPr lang="fr-FR" b="1" dirty="0"/>
            <a:t>EPCI</a:t>
          </a:r>
        </a:p>
      </dgm:t>
    </dgm:pt>
    <dgm:pt modelId="{55BEE3EF-1155-4A1B-ADE9-70B62EED598D}" type="parTrans" cxnId="{65ECC53F-B790-4A00-9272-EC6D08385164}">
      <dgm:prSet/>
      <dgm:spPr/>
      <dgm:t>
        <a:bodyPr/>
        <a:lstStyle/>
        <a:p>
          <a:endParaRPr lang="fr-FR"/>
        </a:p>
      </dgm:t>
    </dgm:pt>
    <dgm:pt modelId="{026AA49F-3C54-443A-A6FB-3EA0DC7D5949}" type="sibTrans" cxnId="{65ECC53F-B790-4A00-9272-EC6D08385164}">
      <dgm:prSet/>
      <dgm:spPr/>
      <dgm:t>
        <a:bodyPr/>
        <a:lstStyle/>
        <a:p>
          <a:endParaRPr lang="fr-FR"/>
        </a:p>
      </dgm:t>
    </dgm:pt>
    <dgm:pt modelId="{2F5BDD07-9A3F-4034-A567-C27DE3EA18C7}">
      <dgm:prSet phldrT="[Texte]"/>
      <dgm:spPr/>
      <dgm:t>
        <a:bodyPr/>
        <a:lstStyle/>
        <a:p>
          <a:r>
            <a:rPr lang="fr-FR" b="1" strike="noStrike" dirty="0"/>
            <a:t>     CIAS et CCAS rattachés</a:t>
          </a:r>
        </a:p>
      </dgm:t>
    </dgm:pt>
    <dgm:pt modelId="{B53FBEA2-D9D3-43DB-A1D9-BE536F93690F}" type="parTrans" cxnId="{7FFF732B-E946-4F1C-9F3E-EAE102CB6B5F}">
      <dgm:prSet/>
      <dgm:spPr/>
      <dgm:t>
        <a:bodyPr/>
        <a:lstStyle/>
        <a:p>
          <a:endParaRPr lang="fr-FR"/>
        </a:p>
      </dgm:t>
    </dgm:pt>
    <dgm:pt modelId="{2F873F22-460C-4E6A-B42A-6E0CAC50FFF6}" type="sibTrans" cxnId="{7FFF732B-E946-4F1C-9F3E-EAE102CB6B5F}">
      <dgm:prSet/>
      <dgm:spPr/>
      <dgm:t>
        <a:bodyPr/>
        <a:lstStyle/>
        <a:p>
          <a:endParaRPr lang="fr-FR"/>
        </a:p>
      </dgm:t>
    </dgm:pt>
    <dgm:pt modelId="{CCCD0EBE-1EA9-44A9-9640-BA3292A9578B}">
      <dgm:prSet phldrT="[Texte]"/>
      <dgm:spPr/>
      <dgm:t>
        <a:bodyPr/>
        <a:lstStyle/>
        <a:p>
          <a:r>
            <a:rPr lang="fr-FR" b="1" dirty="0"/>
            <a:t>1 ou partie des communes membres </a:t>
          </a:r>
          <a:endParaRPr lang="fr-FR" b="1" strike="sngStrike" dirty="0"/>
        </a:p>
      </dgm:t>
    </dgm:pt>
    <dgm:pt modelId="{5BEB836A-4566-4600-9FC4-876A66F66436}" type="sibTrans" cxnId="{0FCC5857-D331-496B-BDA8-0775E0E0CB38}">
      <dgm:prSet/>
      <dgm:spPr/>
      <dgm:t>
        <a:bodyPr/>
        <a:lstStyle/>
        <a:p>
          <a:endParaRPr lang="fr-FR"/>
        </a:p>
      </dgm:t>
    </dgm:pt>
    <dgm:pt modelId="{4927BA04-FDAC-4DC7-A34E-0FCF054B7CF5}" type="parTrans" cxnId="{0FCC5857-D331-496B-BDA8-0775E0E0CB38}">
      <dgm:prSet/>
      <dgm:spPr/>
      <dgm:t>
        <a:bodyPr/>
        <a:lstStyle/>
        <a:p>
          <a:endParaRPr lang="fr-FR"/>
        </a:p>
      </dgm:t>
    </dgm:pt>
    <dgm:pt modelId="{2730AF95-C6A7-4FE8-A92B-95FFFEDE44B7}">
      <dgm:prSet phldrT="[Texte]" custT="1"/>
      <dgm:spPr/>
      <dgm:t>
        <a:bodyPr/>
        <a:lstStyle/>
        <a:p>
          <a:r>
            <a:rPr lang="fr-FR" sz="2000" b="0" strike="noStrike" dirty="0"/>
            <a:t>3</a:t>
          </a:r>
        </a:p>
      </dgm:t>
    </dgm:pt>
    <dgm:pt modelId="{2B8A8259-A4E1-4810-9E1A-31500B6DFA7A}" type="parTrans" cxnId="{729E41AC-DC03-4F52-9CD8-40B5BE2C1450}">
      <dgm:prSet/>
      <dgm:spPr/>
      <dgm:t>
        <a:bodyPr/>
        <a:lstStyle/>
        <a:p>
          <a:endParaRPr lang="fr-FR"/>
        </a:p>
      </dgm:t>
    </dgm:pt>
    <dgm:pt modelId="{F914621E-1079-46BF-9CFC-5DAA0C16880A}" type="sibTrans" cxnId="{729E41AC-DC03-4F52-9CD8-40B5BE2C1450}">
      <dgm:prSet/>
      <dgm:spPr/>
      <dgm:t>
        <a:bodyPr/>
        <a:lstStyle/>
        <a:p>
          <a:endParaRPr lang="fr-FR"/>
        </a:p>
      </dgm:t>
    </dgm:pt>
    <dgm:pt modelId="{55C7BD8D-9F29-4C78-8DF7-0CCD76E06CA4}">
      <dgm:prSet phldrT="[Texte]" custT="1"/>
      <dgm:spPr/>
      <dgm:t>
        <a:bodyPr/>
        <a:lstStyle/>
        <a:p>
          <a:r>
            <a:rPr lang="fr-FR" sz="1300" b="1" strike="noStrike" dirty="0">
              <a:solidFill>
                <a:schemeClr val="tx1"/>
              </a:solidFill>
            </a:rPr>
            <a:t>Commune</a:t>
          </a:r>
          <a:r>
            <a:rPr lang="fr-FR" sz="3000" b="0" strike="noStrike" dirty="0">
              <a:solidFill>
                <a:schemeClr val="tx1"/>
              </a:solidFill>
            </a:rPr>
            <a:t> </a:t>
          </a:r>
        </a:p>
      </dgm:t>
    </dgm:pt>
    <dgm:pt modelId="{3E216585-D7ED-4FB9-BD20-192C9803464F}" type="parTrans" cxnId="{FE4A469C-B3A0-4C8D-81D3-2C98DA7ADB47}">
      <dgm:prSet/>
      <dgm:spPr/>
      <dgm:t>
        <a:bodyPr/>
        <a:lstStyle/>
        <a:p>
          <a:endParaRPr lang="fr-FR"/>
        </a:p>
      </dgm:t>
    </dgm:pt>
    <dgm:pt modelId="{2133E750-965E-411E-BC41-F8F4DBAF6082}" type="sibTrans" cxnId="{FE4A469C-B3A0-4C8D-81D3-2C98DA7ADB47}">
      <dgm:prSet/>
      <dgm:spPr/>
      <dgm:t>
        <a:bodyPr/>
        <a:lstStyle/>
        <a:p>
          <a:endParaRPr lang="fr-FR"/>
        </a:p>
      </dgm:t>
    </dgm:pt>
    <dgm:pt modelId="{20DFCDB8-45F9-4370-A36C-BA2469E3A52F}" type="pres">
      <dgm:prSet presAssocID="{36341FFE-58CD-4E0D-B52C-B43EDC02C867}" presName="Name0" presStyleCnt="0">
        <dgm:presLayoutVars>
          <dgm:chMax val="3"/>
          <dgm:chPref val="3"/>
          <dgm:bulletEnabled val="1"/>
          <dgm:dir/>
          <dgm:animLvl val="lvl"/>
        </dgm:presLayoutVars>
      </dgm:prSet>
      <dgm:spPr/>
    </dgm:pt>
    <dgm:pt modelId="{8D7B7CE3-07FC-43E6-8610-A75EE78C868F}" type="pres">
      <dgm:prSet presAssocID="{36341FFE-58CD-4E0D-B52C-B43EDC02C867}" presName="arc1" presStyleLbl="node1" presStyleIdx="0" presStyleCnt="4"/>
      <dgm:spPr/>
    </dgm:pt>
    <dgm:pt modelId="{B9F4AADB-31A9-4D3B-AF35-C324D4F67F17}" type="pres">
      <dgm:prSet presAssocID="{36341FFE-58CD-4E0D-B52C-B43EDC02C867}" presName="arc3" presStyleLbl="node1" presStyleIdx="1" presStyleCnt="4"/>
      <dgm:spPr/>
    </dgm:pt>
    <dgm:pt modelId="{98114538-BC3E-4B59-9EEA-9A1FF7402348}" type="pres">
      <dgm:prSet presAssocID="{36341FFE-58CD-4E0D-B52C-B43EDC02C867}" presName="parentText2" presStyleLbl="revTx" presStyleIdx="0" presStyleCnt="3">
        <dgm:presLayoutVars>
          <dgm:chMax val="4"/>
          <dgm:chPref val="3"/>
          <dgm:bulletEnabled val="1"/>
        </dgm:presLayoutVars>
      </dgm:prSet>
      <dgm:spPr/>
    </dgm:pt>
    <dgm:pt modelId="{5F8EE2A2-9898-42C2-A1AC-4AAD4B452F87}" type="pres">
      <dgm:prSet presAssocID="{36341FFE-58CD-4E0D-B52C-B43EDC02C867}" presName="arc2" presStyleLbl="node1" presStyleIdx="2" presStyleCnt="4"/>
      <dgm:spPr/>
    </dgm:pt>
    <dgm:pt modelId="{400AD7F4-FCF4-4F95-B411-07A65EA762AC}" type="pres">
      <dgm:prSet presAssocID="{36341FFE-58CD-4E0D-B52C-B43EDC02C867}" presName="arc4" presStyleLbl="node1" presStyleIdx="3" presStyleCnt="4"/>
      <dgm:spPr/>
    </dgm:pt>
    <dgm:pt modelId="{A2701402-0334-48B8-9F6F-312B611988E3}" type="pres">
      <dgm:prSet presAssocID="{36341FFE-58CD-4E0D-B52C-B43EDC02C867}" presName="parentText3" presStyleLbl="revTx" presStyleIdx="1" presStyleCnt="3">
        <dgm:presLayoutVars>
          <dgm:chMax val="1"/>
          <dgm:chPref val="1"/>
          <dgm:bulletEnabled val="1"/>
        </dgm:presLayoutVars>
      </dgm:prSet>
      <dgm:spPr/>
    </dgm:pt>
    <dgm:pt modelId="{49248810-CCB4-4997-A092-523DBE2D86E9}" type="pres">
      <dgm:prSet presAssocID="{36341FFE-58CD-4E0D-B52C-B43EDC02C867}" presName="middleComposite" presStyleCnt="0"/>
      <dgm:spPr/>
    </dgm:pt>
    <dgm:pt modelId="{6BD2FCAD-FF53-4986-9681-8A9755A51BCE}" type="pres">
      <dgm:prSet presAssocID="{C00F00D6-6284-40F8-A1B0-8E32880C37AE}" presName="circ1" presStyleLbl="vennNode1" presStyleIdx="0" presStyleCnt="8"/>
      <dgm:spPr/>
    </dgm:pt>
    <dgm:pt modelId="{57029B3B-847A-4565-BE24-65FEB2E5CB92}" type="pres">
      <dgm:prSet presAssocID="{C00F00D6-6284-40F8-A1B0-8E32880C37AE}" presName="circ1Tx" presStyleLbl="revTx" presStyleIdx="1" presStyleCnt="3">
        <dgm:presLayoutVars>
          <dgm:chMax val="0"/>
          <dgm:chPref val="0"/>
        </dgm:presLayoutVars>
      </dgm:prSet>
      <dgm:spPr/>
    </dgm:pt>
    <dgm:pt modelId="{73C2D243-BB63-48F7-ABA7-6827EBE1FD72}" type="pres">
      <dgm:prSet presAssocID="{CCCD0EBE-1EA9-44A9-9640-BA3292A9578B}" presName="circ2" presStyleLbl="vennNode1" presStyleIdx="1" presStyleCnt="8"/>
      <dgm:spPr/>
    </dgm:pt>
    <dgm:pt modelId="{65A5B3F2-477C-46B0-A350-B53A8DE5F2C4}" type="pres">
      <dgm:prSet presAssocID="{CCCD0EBE-1EA9-44A9-9640-BA3292A9578B}" presName="circ2Tx" presStyleLbl="revTx" presStyleIdx="1" presStyleCnt="3">
        <dgm:presLayoutVars>
          <dgm:chMax val="0"/>
          <dgm:chPref val="0"/>
        </dgm:presLayoutVars>
      </dgm:prSet>
      <dgm:spPr/>
    </dgm:pt>
    <dgm:pt modelId="{1E237851-1EF2-4277-9445-C791B3D5AE66}" type="pres">
      <dgm:prSet presAssocID="{2F5BDD07-9A3F-4034-A567-C27DE3EA18C7}" presName="circ3" presStyleLbl="vennNode1" presStyleIdx="2" presStyleCnt="8"/>
      <dgm:spPr/>
    </dgm:pt>
    <dgm:pt modelId="{73CB1258-411C-485F-990C-7B6E127BF0D7}" type="pres">
      <dgm:prSet presAssocID="{2F5BDD07-9A3F-4034-A567-C27DE3EA18C7}" presName="circ3Tx" presStyleLbl="revTx" presStyleIdx="1" presStyleCnt="3">
        <dgm:presLayoutVars>
          <dgm:chMax val="0"/>
          <dgm:chPref val="0"/>
        </dgm:presLayoutVars>
      </dgm:prSet>
      <dgm:spPr/>
    </dgm:pt>
    <dgm:pt modelId="{2D5B5583-AF48-44D3-A382-52C17D36FDC3}" type="pres">
      <dgm:prSet presAssocID="{36341FFE-58CD-4E0D-B52C-B43EDC02C867}" presName="leftComposite" presStyleCnt="0"/>
      <dgm:spPr/>
    </dgm:pt>
    <dgm:pt modelId="{5B9C42E2-9C59-4B5C-AD4F-C7644EA2E1C2}" type="pres">
      <dgm:prSet presAssocID="{D3650768-47DB-4731-92F0-1A6EF1A5DF90}" presName="childText1_1" presStyleLbl="vennNode1" presStyleIdx="3" presStyleCnt="8" custScaleX="108659" custScaleY="91644">
        <dgm:presLayoutVars>
          <dgm:chMax val="0"/>
          <dgm:chPref val="0"/>
        </dgm:presLayoutVars>
      </dgm:prSet>
      <dgm:spPr/>
    </dgm:pt>
    <dgm:pt modelId="{B48DDDCB-09D2-4AC3-964B-0B5C746BA4EB}" type="pres">
      <dgm:prSet presAssocID="{D3650768-47DB-4731-92F0-1A6EF1A5DF90}" presName="ellipse1" presStyleLbl="vennNode1" presStyleIdx="4" presStyleCnt="8"/>
      <dgm:spPr/>
    </dgm:pt>
    <dgm:pt modelId="{1219BF8A-31AB-42D2-8267-7F7E5092D98C}" type="pres">
      <dgm:prSet presAssocID="{D3650768-47DB-4731-92F0-1A6EF1A5DF90}" presName="ellipse2" presStyleLbl="vennNode1" presStyleIdx="5" presStyleCnt="8"/>
      <dgm:spPr/>
    </dgm:pt>
    <dgm:pt modelId="{99A94E18-EEF7-44D1-8264-C75E7C34F1E2}" type="pres">
      <dgm:prSet presAssocID="{FBF089D8-8447-49CF-87F9-DE9C962A4D95}" presName="childText1_2" presStyleLbl="vennNode1" presStyleIdx="6" presStyleCnt="8" custScaleX="116524" custScaleY="103250" custLinFactNeighborX="-15100" custLinFactNeighborY="-20975">
        <dgm:presLayoutVars>
          <dgm:chMax val="0"/>
          <dgm:chPref val="0"/>
        </dgm:presLayoutVars>
      </dgm:prSet>
      <dgm:spPr/>
    </dgm:pt>
    <dgm:pt modelId="{7CD49E7D-03B0-4697-9745-91C9620FDCAF}" type="pres">
      <dgm:prSet presAssocID="{FBF089D8-8447-49CF-87F9-DE9C962A4D95}" presName="ellipse3" presStyleLbl="vennNode1" presStyleIdx="7" presStyleCnt="8"/>
      <dgm:spPr/>
    </dgm:pt>
    <dgm:pt modelId="{EEEFF28B-B0E8-419A-8DBA-D3E118035672}" type="pres">
      <dgm:prSet presAssocID="{36341FFE-58CD-4E0D-B52C-B43EDC02C867}" presName="rightChild" presStyleLbl="node2" presStyleIdx="0" presStyleCnt="1" custScaleX="63776" custScaleY="58637" custLinFactNeighborX="-12756" custLinFactNeighborY="-24867">
        <dgm:presLayoutVars>
          <dgm:chMax val="0"/>
          <dgm:chPref val="0"/>
        </dgm:presLayoutVars>
      </dgm:prSet>
      <dgm:spPr/>
    </dgm:pt>
    <dgm:pt modelId="{FB28442B-649C-40B6-8ABA-B596A7E8A7D3}" type="pres">
      <dgm:prSet presAssocID="{36341FFE-58CD-4E0D-B52C-B43EDC02C867}" presName="parentText1" presStyleLbl="revTx" presStyleIdx="2" presStyleCnt="3">
        <dgm:presLayoutVars>
          <dgm:chMax val="4"/>
          <dgm:chPref val="3"/>
          <dgm:bulletEnabled val="1"/>
        </dgm:presLayoutVars>
      </dgm:prSet>
      <dgm:spPr/>
    </dgm:pt>
  </dgm:ptLst>
  <dgm:cxnLst>
    <dgm:cxn modelId="{5B22910A-1F75-4A4F-84F9-A8D26626DB18}" type="presOf" srcId="{C00F00D6-6284-40F8-A1B0-8E32880C37AE}" destId="{6BD2FCAD-FF53-4986-9681-8A9755A51BCE}" srcOrd="0" destOrd="0" presId="urn:microsoft.com/office/officeart/2009/3/layout/PhasedProcess"/>
    <dgm:cxn modelId="{0E636310-2DA0-4268-8A6A-AB8527B99261}" type="presOf" srcId="{2F5BDD07-9A3F-4034-A567-C27DE3EA18C7}" destId="{73CB1258-411C-485F-990C-7B6E127BF0D7}" srcOrd="1" destOrd="0" presId="urn:microsoft.com/office/officeart/2009/3/layout/PhasedProcess"/>
    <dgm:cxn modelId="{50E2E917-E07D-4439-AE24-2945EBBDB905}" type="presOf" srcId="{36341FFE-58CD-4E0D-B52C-B43EDC02C867}" destId="{20DFCDB8-45F9-4370-A36C-BA2469E3A52F}" srcOrd="0" destOrd="0" presId="urn:microsoft.com/office/officeart/2009/3/layout/PhasedProcess"/>
    <dgm:cxn modelId="{7FFF732B-E946-4F1C-9F3E-EAE102CB6B5F}" srcId="{6E977F84-E89A-4A9F-9AB4-FA6FBB45ACC4}" destId="{2F5BDD07-9A3F-4034-A567-C27DE3EA18C7}" srcOrd="2" destOrd="0" parTransId="{B53FBEA2-D9D3-43DB-A1D9-BE536F93690F}" sibTransId="{2F873F22-460C-4E6A-B42A-6E0CAC50FFF6}"/>
    <dgm:cxn modelId="{65ECC53F-B790-4A00-9272-EC6D08385164}" srcId="{6E977F84-E89A-4A9F-9AB4-FA6FBB45ACC4}" destId="{C00F00D6-6284-40F8-A1B0-8E32880C37AE}" srcOrd="0" destOrd="0" parTransId="{55BEE3EF-1155-4A1B-ADE9-70B62EED598D}" sibTransId="{026AA49F-3C54-443A-A6FB-3EA0DC7D5949}"/>
    <dgm:cxn modelId="{7A19BE60-AEEE-414A-9606-872487DBC51F}" type="presOf" srcId="{6E977F84-E89A-4A9F-9AB4-FA6FBB45ACC4}" destId="{98114538-BC3E-4B59-9EEA-9A1FF7402348}" srcOrd="0" destOrd="0" presId="urn:microsoft.com/office/officeart/2009/3/layout/PhasedProcess"/>
    <dgm:cxn modelId="{4930E564-AC44-4A97-9B5F-C0CAE92EA147}" type="presOf" srcId="{CCCD0EBE-1EA9-44A9-9640-BA3292A9578B}" destId="{65A5B3F2-477C-46B0-A350-B53A8DE5F2C4}" srcOrd="1" destOrd="0" presId="urn:microsoft.com/office/officeart/2009/3/layout/PhasedProcess"/>
    <dgm:cxn modelId="{BE5A744D-621F-4742-84D5-09BC83180794}" srcId="{48BEE457-E6AB-496E-A3D9-42EC80D4C16C}" destId="{D3650768-47DB-4731-92F0-1A6EF1A5DF90}" srcOrd="0" destOrd="0" parTransId="{96EF2B3E-7133-4E44-9548-0CE6B6A8548C}" sibTransId="{49FDAF9B-E109-43C3-BE61-3BC8BCC08CCB}"/>
    <dgm:cxn modelId="{A1285757-C253-469F-AE31-B4C721E4BA91}" type="presOf" srcId="{55C7BD8D-9F29-4C78-8DF7-0CCD76E06CA4}" destId="{EEEFF28B-B0E8-419A-8DBA-D3E118035672}" srcOrd="0" destOrd="0" presId="urn:microsoft.com/office/officeart/2009/3/layout/PhasedProcess"/>
    <dgm:cxn modelId="{0FCC5857-D331-496B-BDA8-0775E0E0CB38}" srcId="{6E977F84-E89A-4A9F-9AB4-FA6FBB45ACC4}" destId="{CCCD0EBE-1EA9-44A9-9640-BA3292A9578B}" srcOrd="1" destOrd="0" parTransId="{4927BA04-FDAC-4DC7-A34E-0FCF054B7CF5}" sibTransId="{5BEB836A-4566-4600-9FC4-876A66F66436}"/>
    <dgm:cxn modelId="{CF3D0979-3324-4A99-AACF-BA083F9F6DF0}" type="presOf" srcId="{D3650768-47DB-4731-92F0-1A6EF1A5DF90}" destId="{5B9C42E2-9C59-4B5C-AD4F-C7644EA2E1C2}" srcOrd="0" destOrd="0" presId="urn:microsoft.com/office/officeart/2009/3/layout/PhasedProcess"/>
    <dgm:cxn modelId="{F2DF258B-112B-403E-95CD-4C503F11392B}" type="presOf" srcId="{C00F00D6-6284-40F8-A1B0-8E32880C37AE}" destId="{57029B3B-847A-4565-BE24-65FEB2E5CB92}" srcOrd="1" destOrd="0" presId="urn:microsoft.com/office/officeart/2009/3/layout/PhasedProcess"/>
    <dgm:cxn modelId="{F089A492-CBF1-49C1-A51E-F921255F3721}" type="presOf" srcId="{FBF089D8-8447-49CF-87F9-DE9C962A4D95}" destId="{99A94E18-EEF7-44D1-8264-C75E7C34F1E2}" srcOrd="0" destOrd="0" presId="urn:microsoft.com/office/officeart/2009/3/layout/PhasedProcess"/>
    <dgm:cxn modelId="{57B95798-1F91-4506-A645-6437F38D4195}" type="presOf" srcId="{2730AF95-C6A7-4FE8-A92B-95FFFEDE44B7}" destId="{A2701402-0334-48B8-9F6F-312B611988E3}" srcOrd="0" destOrd="0" presId="urn:microsoft.com/office/officeart/2009/3/layout/PhasedProcess"/>
    <dgm:cxn modelId="{FE4A469C-B3A0-4C8D-81D3-2C98DA7ADB47}" srcId="{2730AF95-C6A7-4FE8-A92B-95FFFEDE44B7}" destId="{55C7BD8D-9F29-4C78-8DF7-0CCD76E06CA4}" srcOrd="0" destOrd="0" parTransId="{3E216585-D7ED-4FB9-BD20-192C9803464F}" sibTransId="{2133E750-965E-411E-BC41-F8F4DBAF6082}"/>
    <dgm:cxn modelId="{BB4733A1-EC3E-4F3B-B309-7B20EF179DEF}" type="presOf" srcId="{CCCD0EBE-1EA9-44A9-9640-BA3292A9578B}" destId="{73C2D243-BB63-48F7-ABA7-6827EBE1FD72}" srcOrd="0" destOrd="0" presId="urn:microsoft.com/office/officeart/2009/3/layout/PhasedProcess"/>
    <dgm:cxn modelId="{216E7DA9-A36E-4922-8A9F-9D711E36DE14}" srcId="{36341FFE-58CD-4E0D-B52C-B43EDC02C867}" destId="{48BEE457-E6AB-496E-A3D9-42EC80D4C16C}" srcOrd="0" destOrd="0" parTransId="{5337100B-3776-470F-A3DB-5C5B1635B6E2}" sibTransId="{546AA8D7-CC1C-4339-879A-8072C1B3A3DD}"/>
    <dgm:cxn modelId="{729E41AC-DC03-4F52-9CD8-40B5BE2C1450}" srcId="{36341FFE-58CD-4E0D-B52C-B43EDC02C867}" destId="{2730AF95-C6A7-4FE8-A92B-95FFFEDE44B7}" srcOrd="2" destOrd="0" parTransId="{2B8A8259-A4E1-4810-9E1A-31500B6DFA7A}" sibTransId="{F914621E-1079-46BF-9CFC-5DAA0C16880A}"/>
    <dgm:cxn modelId="{94602DB0-9CEF-4A14-AA56-1EBB80F2F7FA}" type="presOf" srcId="{48BEE457-E6AB-496E-A3D9-42EC80D4C16C}" destId="{FB28442B-649C-40B6-8ABA-B596A7E8A7D3}" srcOrd="0" destOrd="0" presId="urn:microsoft.com/office/officeart/2009/3/layout/PhasedProcess"/>
    <dgm:cxn modelId="{4B290DBC-C4C2-4F89-B175-AD7395BB7081}" type="presOf" srcId="{2F5BDD07-9A3F-4034-A567-C27DE3EA18C7}" destId="{1E237851-1EF2-4277-9445-C791B3D5AE66}" srcOrd="0" destOrd="0" presId="urn:microsoft.com/office/officeart/2009/3/layout/PhasedProcess"/>
    <dgm:cxn modelId="{724BA2DA-6EB8-4DAC-8395-28AD46BDCA2D}" srcId="{48BEE457-E6AB-496E-A3D9-42EC80D4C16C}" destId="{FBF089D8-8447-49CF-87F9-DE9C962A4D95}" srcOrd="1" destOrd="0" parTransId="{8398E157-5800-4552-A880-628C3E459A69}" sibTransId="{2DFFD157-D8B1-4AAA-AF5A-597140D1A726}"/>
    <dgm:cxn modelId="{D636CAF2-FF40-4869-BD65-F5EFDEA2C597}" srcId="{36341FFE-58CD-4E0D-B52C-B43EDC02C867}" destId="{6E977F84-E89A-4A9F-9AB4-FA6FBB45ACC4}" srcOrd="1" destOrd="0" parTransId="{7F723494-500D-4713-B4E9-3554147CC2A0}" sibTransId="{9735F55A-FDAB-4D58-A6E2-2CC13A6428E9}"/>
    <dgm:cxn modelId="{014E0996-683A-4478-A6A9-E6776089A7B4}" type="presParOf" srcId="{20DFCDB8-45F9-4370-A36C-BA2469E3A52F}" destId="{8D7B7CE3-07FC-43E6-8610-A75EE78C868F}" srcOrd="0" destOrd="0" presId="urn:microsoft.com/office/officeart/2009/3/layout/PhasedProcess"/>
    <dgm:cxn modelId="{6E221BEF-C86C-4651-B275-C020FB0B7B49}" type="presParOf" srcId="{20DFCDB8-45F9-4370-A36C-BA2469E3A52F}" destId="{B9F4AADB-31A9-4D3B-AF35-C324D4F67F17}" srcOrd="1" destOrd="0" presId="urn:microsoft.com/office/officeart/2009/3/layout/PhasedProcess"/>
    <dgm:cxn modelId="{F6A5EA62-A153-489E-A242-BE37525B1A3C}" type="presParOf" srcId="{20DFCDB8-45F9-4370-A36C-BA2469E3A52F}" destId="{98114538-BC3E-4B59-9EEA-9A1FF7402348}" srcOrd="2" destOrd="0" presId="urn:microsoft.com/office/officeart/2009/3/layout/PhasedProcess"/>
    <dgm:cxn modelId="{DDE25A9F-7EF4-4144-ABA7-AC9DC375DD3E}" type="presParOf" srcId="{20DFCDB8-45F9-4370-A36C-BA2469E3A52F}" destId="{5F8EE2A2-9898-42C2-A1AC-4AAD4B452F87}" srcOrd="3" destOrd="0" presId="urn:microsoft.com/office/officeart/2009/3/layout/PhasedProcess"/>
    <dgm:cxn modelId="{9D9FC14A-CE88-4A25-8315-E542036102E6}" type="presParOf" srcId="{20DFCDB8-45F9-4370-A36C-BA2469E3A52F}" destId="{400AD7F4-FCF4-4F95-B411-07A65EA762AC}" srcOrd="4" destOrd="0" presId="urn:microsoft.com/office/officeart/2009/3/layout/PhasedProcess"/>
    <dgm:cxn modelId="{9B2F887A-7365-4726-8B3B-AAC6695EFC3C}" type="presParOf" srcId="{20DFCDB8-45F9-4370-A36C-BA2469E3A52F}" destId="{A2701402-0334-48B8-9F6F-312B611988E3}" srcOrd="5" destOrd="0" presId="urn:microsoft.com/office/officeart/2009/3/layout/PhasedProcess"/>
    <dgm:cxn modelId="{CB2F3C9A-DF01-41B6-8939-B103A35CC376}" type="presParOf" srcId="{20DFCDB8-45F9-4370-A36C-BA2469E3A52F}" destId="{49248810-CCB4-4997-A092-523DBE2D86E9}" srcOrd="6" destOrd="0" presId="urn:microsoft.com/office/officeart/2009/3/layout/PhasedProcess"/>
    <dgm:cxn modelId="{62D88F49-FCE7-41C4-8E90-B38E42509532}" type="presParOf" srcId="{49248810-CCB4-4997-A092-523DBE2D86E9}" destId="{6BD2FCAD-FF53-4986-9681-8A9755A51BCE}" srcOrd="0" destOrd="0" presId="urn:microsoft.com/office/officeart/2009/3/layout/PhasedProcess"/>
    <dgm:cxn modelId="{6FFA8E4B-AF88-4174-9BF3-15D18190F67E}" type="presParOf" srcId="{49248810-CCB4-4997-A092-523DBE2D86E9}" destId="{57029B3B-847A-4565-BE24-65FEB2E5CB92}" srcOrd="1" destOrd="0" presId="urn:microsoft.com/office/officeart/2009/3/layout/PhasedProcess"/>
    <dgm:cxn modelId="{356F9696-9E6C-41CE-9106-C9C9553FE673}" type="presParOf" srcId="{49248810-CCB4-4997-A092-523DBE2D86E9}" destId="{73C2D243-BB63-48F7-ABA7-6827EBE1FD72}" srcOrd="2" destOrd="0" presId="urn:microsoft.com/office/officeart/2009/3/layout/PhasedProcess"/>
    <dgm:cxn modelId="{F7484F77-AFAD-4909-86E2-D16CEE46A07B}" type="presParOf" srcId="{49248810-CCB4-4997-A092-523DBE2D86E9}" destId="{65A5B3F2-477C-46B0-A350-B53A8DE5F2C4}" srcOrd="3" destOrd="0" presId="urn:microsoft.com/office/officeart/2009/3/layout/PhasedProcess"/>
    <dgm:cxn modelId="{B477FC1B-1599-490D-8C6C-4A678955F1BF}" type="presParOf" srcId="{49248810-CCB4-4997-A092-523DBE2D86E9}" destId="{1E237851-1EF2-4277-9445-C791B3D5AE66}" srcOrd="4" destOrd="0" presId="urn:microsoft.com/office/officeart/2009/3/layout/PhasedProcess"/>
    <dgm:cxn modelId="{859A0B6F-8747-4712-A4FE-B52C9180AFDE}" type="presParOf" srcId="{49248810-CCB4-4997-A092-523DBE2D86E9}" destId="{73CB1258-411C-485F-990C-7B6E127BF0D7}" srcOrd="5" destOrd="0" presId="urn:microsoft.com/office/officeart/2009/3/layout/PhasedProcess"/>
    <dgm:cxn modelId="{741118E4-649B-4064-A078-F03C629F3BC7}" type="presParOf" srcId="{20DFCDB8-45F9-4370-A36C-BA2469E3A52F}" destId="{2D5B5583-AF48-44D3-A382-52C17D36FDC3}" srcOrd="7" destOrd="0" presId="urn:microsoft.com/office/officeart/2009/3/layout/PhasedProcess"/>
    <dgm:cxn modelId="{DFF6F517-121D-4D74-89B3-9E808650F598}" type="presParOf" srcId="{2D5B5583-AF48-44D3-A382-52C17D36FDC3}" destId="{5B9C42E2-9C59-4B5C-AD4F-C7644EA2E1C2}" srcOrd="0" destOrd="0" presId="urn:microsoft.com/office/officeart/2009/3/layout/PhasedProcess"/>
    <dgm:cxn modelId="{8AEE61DE-01A3-45EB-B432-38EEEE27D6B4}" type="presParOf" srcId="{2D5B5583-AF48-44D3-A382-52C17D36FDC3}" destId="{B48DDDCB-09D2-4AC3-964B-0B5C746BA4EB}" srcOrd="1" destOrd="0" presId="urn:microsoft.com/office/officeart/2009/3/layout/PhasedProcess"/>
    <dgm:cxn modelId="{500F714A-7BCA-4E5C-9DC2-4C4801D2E2AA}" type="presParOf" srcId="{2D5B5583-AF48-44D3-A382-52C17D36FDC3}" destId="{1219BF8A-31AB-42D2-8267-7F7E5092D98C}" srcOrd="2" destOrd="0" presId="urn:microsoft.com/office/officeart/2009/3/layout/PhasedProcess"/>
    <dgm:cxn modelId="{733330C3-1AC9-4755-A7AB-54D5301329D3}" type="presParOf" srcId="{2D5B5583-AF48-44D3-A382-52C17D36FDC3}" destId="{99A94E18-EEF7-44D1-8264-C75E7C34F1E2}" srcOrd="3" destOrd="0" presId="urn:microsoft.com/office/officeart/2009/3/layout/PhasedProcess"/>
    <dgm:cxn modelId="{53327376-D13E-4DA9-852F-A14B72DE2457}" type="presParOf" srcId="{2D5B5583-AF48-44D3-A382-52C17D36FDC3}" destId="{7CD49E7D-03B0-4697-9745-91C9620FDCAF}" srcOrd="4" destOrd="0" presId="urn:microsoft.com/office/officeart/2009/3/layout/PhasedProcess"/>
    <dgm:cxn modelId="{AC71C4C0-818D-4944-8C90-51217E790B41}" type="presParOf" srcId="{20DFCDB8-45F9-4370-A36C-BA2469E3A52F}" destId="{EEEFF28B-B0E8-419A-8DBA-D3E118035672}" srcOrd="8" destOrd="0" presId="urn:microsoft.com/office/officeart/2009/3/layout/PhasedProcess"/>
    <dgm:cxn modelId="{BD4BC641-E082-49AB-9CF4-60F0651461C2}" type="presParOf" srcId="{20DFCDB8-45F9-4370-A36C-BA2469E3A52F}" destId="{FB28442B-649C-40B6-8ABA-B596A7E8A7D3}"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C184BB-1324-479F-825D-E6A4FF73CE07}"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fr-FR"/>
        </a:p>
      </dgm:t>
    </dgm:pt>
    <dgm:pt modelId="{DEDEE4E3-155B-429F-9898-6187B0799A93}">
      <dgm:prSet phldrT="[Texte]" custT="1"/>
      <dgm:spPr>
        <a:solidFill>
          <a:schemeClr val="accent1">
            <a:lumMod val="75000"/>
          </a:schemeClr>
        </a:solidFill>
        <a:ln>
          <a:solidFill>
            <a:schemeClr val="accent1">
              <a:lumMod val="75000"/>
            </a:schemeClr>
          </a:solidFill>
        </a:ln>
      </dgm:spPr>
      <dgm:t>
        <a:bodyPr/>
        <a:lstStyle/>
        <a:p>
          <a:r>
            <a:rPr lang="fr-FR" sz="1800" b="1" dirty="0"/>
            <a:t>Le nombre de sièges titulaires représentants du personnel à retenir</a:t>
          </a:r>
        </a:p>
      </dgm:t>
    </dgm:pt>
    <dgm:pt modelId="{E89C2A31-93B8-42AB-A630-74B35143FD99}" type="parTrans" cxnId="{64991BF0-F33D-44B9-999C-2DDAF5F8D698}">
      <dgm:prSet/>
      <dgm:spPr/>
      <dgm:t>
        <a:bodyPr/>
        <a:lstStyle/>
        <a:p>
          <a:endParaRPr lang="fr-FR"/>
        </a:p>
      </dgm:t>
    </dgm:pt>
    <dgm:pt modelId="{74F365E6-DFC3-4874-B302-3656553BCC71}" type="sibTrans" cxnId="{64991BF0-F33D-44B9-999C-2DDAF5F8D698}">
      <dgm:prSet/>
      <dgm:spPr/>
      <dgm:t>
        <a:bodyPr/>
        <a:lstStyle/>
        <a:p>
          <a:endParaRPr lang="fr-FR"/>
        </a:p>
      </dgm:t>
    </dgm:pt>
    <dgm:pt modelId="{EFA2EFC2-BE8D-4419-864D-56FA4E84C9CE}">
      <dgm:prSet phldrT="[Texte]" custT="1"/>
      <dgm:spPr>
        <a:solidFill>
          <a:schemeClr val="bg1">
            <a:lumMod val="85000"/>
            <a:alpha val="90000"/>
          </a:schemeClr>
        </a:solidFill>
        <a:ln>
          <a:noFill/>
        </a:ln>
      </dgm:spPr>
      <dgm:t>
        <a:bodyPr/>
        <a:lstStyle/>
        <a:p>
          <a:r>
            <a:rPr lang="fr-FR" sz="2100" b="0"/>
            <a:t>De 50 à 199 : 3 à 5 représentants</a:t>
          </a:r>
          <a:endParaRPr lang="fr-FR" sz="2100" b="0" dirty="0"/>
        </a:p>
      </dgm:t>
    </dgm:pt>
    <dgm:pt modelId="{DB974EAE-0483-4839-8763-62043C38829A}" type="parTrans" cxnId="{9A7366B4-9A2A-4404-AC3D-E677F881062A}">
      <dgm:prSet/>
      <dgm:spPr/>
      <dgm:t>
        <a:bodyPr/>
        <a:lstStyle/>
        <a:p>
          <a:endParaRPr lang="fr-FR"/>
        </a:p>
      </dgm:t>
    </dgm:pt>
    <dgm:pt modelId="{8D6B0386-153F-470E-84AF-0636A663BCB2}" type="sibTrans" cxnId="{9A7366B4-9A2A-4404-AC3D-E677F881062A}">
      <dgm:prSet/>
      <dgm:spPr/>
      <dgm:t>
        <a:bodyPr/>
        <a:lstStyle/>
        <a:p>
          <a:endParaRPr lang="fr-FR"/>
        </a:p>
      </dgm:t>
    </dgm:pt>
    <dgm:pt modelId="{687BA903-C4DD-42DA-BB99-00DD212C9A26}">
      <dgm:prSet phldrT="[Texte]" custT="1"/>
      <dgm:spPr>
        <a:solidFill>
          <a:schemeClr val="accent1">
            <a:lumMod val="50000"/>
          </a:schemeClr>
        </a:solidFill>
      </dgm:spPr>
      <dgm:t>
        <a:bodyPr/>
        <a:lstStyle/>
        <a:p>
          <a:r>
            <a:rPr lang="fr-FR" sz="1800" b="1"/>
            <a:t>Modalité de vote</a:t>
          </a:r>
          <a:endParaRPr lang="fr-FR" sz="1800" b="1" dirty="0"/>
        </a:p>
      </dgm:t>
    </dgm:pt>
    <dgm:pt modelId="{A1F0D66B-7289-44B5-9E62-41FAD241DF40}" type="parTrans" cxnId="{342CB15A-99A1-4BA8-A12A-5B412B597B90}">
      <dgm:prSet/>
      <dgm:spPr/>
      <dgm:t>
        <a:bodyPr/>
        <a:lstStyle/>
        <a:p>
          <a:endParaRPr lang="fr-FR"/>
        </a:p>
      </dgm:t>
    </dgm:pt>
    <dgm:pt modelId="{1D81FC1A-090E-44A1-841F-B15BF0BB0128}" type="sibTrans" cxnId="{342CB15A-99A1-4BA8-A12A-5B412B597B90}">
      <dgm:prSet/>
      <dgm:spPr/>
      <dgm:t>
        <a:bodyPr/>
        <a:lstStyle/>
        <a:p>
          <a:endParaRPr lang="fr-FR"/>
        </a:p>
      </dgm:t>
    </dgm:pt>
    <dgm:pt modelId="{9A0B783C-0DCF-4FBD-8CE9-A0D5F8BC9B5B}">
      <dgm:prSet custT="1"/>
      <dgm:spPr>
        <a:solidFill>
          <a:schemeClr val="bg1">
            <a:lumMod val="85000"/>
            <a:alpha val="90000"/>
          </a:schemeClr>
        </a:solidFill>
        <a:ln>
          <a:noFill/>
        </a:ln>
      </dgm:spPr>
      <dgm:t>
        <a:bodyPr/>
        <a:lstStyle/>
        <a:p>
          <a:r>
            <a:rPr lang="fr-FR" sz="2100" b="0" dirty="0"/>
            <a:t>De 200 à 999 : 4 à 6 représentants</a:t>
          </a:r>
        </a:p>
      </dgm:t>
    </dgm:pt>
    <dgm:pt modelId="{CDA206F0-87EC-4B00-BDE5-BE4D61E27CA9}" type="parTrans" cxnId="{04D270BC-60B5-4FA8-824C-C2E6F89CEDBC}">
      <dgm:prSet/>
      <dgm:spPr/>
      <dgm:t>
        <a:bodyPr/>
        <a:lstStyle/>
        <a:p>
          <a:endParaRPr lang="fr-FR"/>
        </a:p>
      </dgm:t>
    </dgm:pt>
    <dgm:pt modelId="{2C2974C5-D9F5-4AD2-B559-1325A3D0C053}" type="sibTrans" cxnId="{04D270BC-60B5-4FA8-824C-C2E6F89CEDBC}">
      <dgm:prSet/>
      <dgm:spPr/>
      <dgm:t>
        <a:bodyPr/>
        <a:lstStyle/>
        <a:p>
          <a:endParaRPr lang="fr-FR"/>
        </a:p>
      </dgm:t>
    </dgm:pt>
    <dgm:pt modelId="{5537AD49-7FEF-4985-AFC3-E0D1EC7168DE}">
      <dgm:prSet custT="1"/>
      <dgm:spPr>
        <a:solidFill>
          <a:schemeClr val="bg1">
            <a:lumMod val="85000"/>
            <a:alpha val="90000"/>
          </a:schemeClr>
        </a:solidFill>
        <a:ln>
          <a:noFill/>
        </a:ln>
      </dgm:spPr>
      <dgm:t>
        <a:bodyPr/>
        <a:lstStyle/>
        <a:p>
          <a:r>
            <a:rPr lang="fr-FR" sz="2100" b="0"/>
            <a:t>De 1 000 à 1 999 : 5 à 8 représentants</a:t>
          </a:r>
          <a:endParaRPr lang="fr-FR" sz="2100" b="0" dirty="0"/>
        </a:p>
      </dgm:t>
    </dgm:pt>
    <dgm:pt modelId="{7C14CF7C-0D01-4757-A9D5-CA9DFBBCEB27}" type="parTrans" cxnId="{C7853C97-A1F8-4827-8FDB-2C61FF1B057F}">
      <dgm:prSet/>
      <dgm:spPr/>
      <dgm:t>
        <a:bodyPr/>
        <a:lstStyle/>
        <a:p>
          <a:endParaRPr lang="fr-FR"/>
        </a:p>
      </dgm:t>
    </dgm:pt>
    <dgm:pt modelId="{6569C21A-FD8F-4041-A3D1-7A90D44E406F}" type="sibTrans" cxnId="{C7853C97-A1F8-4827-8FDB-2C61FF1B057F}">
      <dgm:prSet/>
      <dgm:spPr/>
      <dgm:t>
        <a:bodyPr/>
        <a:lstStyle/>
        <a:p>
          <a:endParaRPr lang="fr-FR"/>
        </a:p>
      </dgm:t>
    </dgm:pt>
    <dgm:pt modelId="{42F58086-29DD-48DA-9CA8-CF0B38AF3345}">
      <dgm:prSet custT="1"/>
      <dgm:spPr>
        <a:solidFill>
          <a:schemeClr val="bg1">
            <a:lumMod val="85000"/>
            <a:alpha val="90000"/>
          </a:schemeClr>
        </a:solidFill>
        <a:ln>
          <a:noFill/>
        </a:ln>
      </dgm:spPr>
      <dgm:t>
        <a:bodyPr/>
        <a:lstStyle/>
        <a:p>
          <a:r>
            <a:rPr lang="fr-FR" sz="2100" b="0"/>
            <a:t>2 000 et + : 7 à 15 représentants</a:t>
          </a:r>
          <a:endParaRPr lang="fr-FR" sz="2100" b="0" dirty="0"/>
        </a:p>
      </dgm:t>
    </dgm:pt>
    <dgm:pt modelId="{8A8260AF-74C6-4FF1-97A6-7DF190B765B5}" type="parTrans" cxnId="{A920148C-CD12-4A13-AC06-AC835983DE5A}">
      <dgm:prSet/>
      <dgm:spPr/>
      <dgm:t>
        <a:bodyPr/>
        <a:lstStyle/>
        <a:p>
          <a:endParaRPr lang="fr-FR"/>
        </a:p>
      </dgm:t>
    </dgm:pt>
    <dgm:pt modelId="{91D0A36C-6A4E-461F-ABC9-B381084CC69E}" type="sibTrans" cxnId="{A920148C-CD12-4A13-AC06-AC835983DE5A}">
      <dgm:prSet/>
      <dgm:spPr/>
      <dgm:t>
        <a:bodyPr/>
        <a:lstStyle/>
        <a:p>
          <a:endParaRPr lang="fr-FR"/>
        </a:p>
      </dgm:t>
    </dgm:pt>
    <dgm:pt modelId="{A731DB84-5EED-43CD-824B-0049C549D3D7}">
      <dgm:prSet phldrT="[Texte]"/>
      <dgm:spPr>
        <a:solidFill>
          <a:schemeClr val="bg1">
            <a:lumMod val="95000"/>
            <a:alpha val="90000"/>
          </a:schemeClr>
        </a:solidFill>
        <a:ln>
          <a:noFill/>
        </a:ln>
      </dgm:spPr>
      <dgm:t>
        <a:bodyPr/>
        <a:lstStyle/>
        <a:p>
          <a:r>
            <a:rPr lang="fr-FR" i="0" dirty="0"/>
            <a:t>Vote à l’urne avec des admis à voter par correspondance (AVC)</a:t>
          </a:r>
        </a:p>
      </dgm:t>
    </dgm:pt>
    <dgm:pt modelId="{F1565E03-E20E-4273-866C-CD9089FCEC83}" type="parTrans" cxnId="{6B28223D-1C03-4A38-82D2-DFDE499CB76D}">
      <dgm:prSet/>
      <dgm:spPr/>
      <dgm:t>
        <a:bodyPr/>
        <a:lstStyle/>
        <a:p>
          <a:endParaRPr lang="fr-FR"/>
        </a:p>
      </dgm:t>
    </dgm:pt>
    <dgm:pt modelId="{76A78CCD-D2E0-40BF-A94F-0AFBE0F83CFA}" type="sibTrans" cxnId="{6B28223D-1C03-4A38-82D2-DFDE499CB76D}">
      <dgm:prSet/>
      <dgm:spPr/>
      <dgm:t>
        <a:bodyPr/>
        <a:lstStyle/>
        <a:p>
          <a:endParaRPr lang="fr-FR"/>
        </a:p>
      </dgm:t>
    </dgm:pt>
    <dgm:pt modelId="{DC24FBB4-6A17-41DD-8F10-A5A55A468EE0}">
      <dgm:prSet phldrT="[Texte]" custT="1"/>
      <dgm:spPr>
        <a:solidFill>
          <a:schemeClr val="accent1">
            <a:lumMod val="50000"/>
          </a:schemeClr>
        </a:solidFill>
      </dgm:spPr>
      <dgm:t>
        <a:bodyPr/>
        <a:lstStyle/>
        <a:p>
          <a:r>
            <a:rPr lang="fr-FR" sz="1800" b="1"/>
            <a:t>Parité numérique</a:t>
          </a:r>
          <a:endParaRPr lang="fr-FR" sz="1800" b="1" dirty="0"/>
        </a:p>
      </dgm:t>
    </dgm:pt>
    <dgm:pt modelId="{3A80CE55-937F-463A-BCB6-A5995BF3F716}" type="parTrans" cxnId="{AD8167D8-BE57-4E22-8045-CA5667272838}">
      <dgm:prSet/>
      <dgm:spPr/>
      <dgm:t>
        <a:bodyPr/>
        <a:lstStyle/>
        <a:p>
          <a:endParaRPr lang="fr-FR"/>
        </a:p>
      </dgm:t>
    </dgm:pt>
    <dgm:pt modelId="{D09AD741-673A-4EAC-BD05-3F968388B2E2}" type="sibTrans" cxnId="{AD8167D8-BE57-4E22-8045-CA5667272838}">
      <dgm:prSet/>
      <dgm:spPr/>
      <dgm:t>
        <a:bodyPr/>
        <a:lstStyle/>
        <a:p>
          <a:endParaRPr lang="fr-FR"/>
        </a:p>
      </dgm:t>
    </dgm:pt>
    <dgm:pt modelId="{BFEEB7BA-3243-42E7-BF64-8FE746B5FC39}">
      <dgm:prSet phldrT="[Texte]"/>
      <dgm:spPr>
        <a:solidFill>
          <a:schemeClr val="bg1">
            <a:lumMod val="95000"/>
            <a:alpha val="90000"/>
          </a:schemeClr>
        </a:solidFill>
        <a:ln>
          <a:noFill/>
        </a:ln>
      </dgm:spPr>
      <dgm:t>
        <a:bodyPr/>
        <a:lstStyle/>
        <a:p>
          <a:pPr marL="228600" indent="-228600"/>
          <a:r>
            <a:rPr lang="fr-FR" dirty="0"/>
            <a:t> </a:t>
          </a:r>
          <a:r>
            <a:rPr lang="fr-FR" b="0" u="none" dirty="0"/>
            <a:t>Maintien ou non de la parité numérique </a:t>
          </a:r>
          <a:r>
            <a:rPr lang="fr-FR" dirty="0"/>
            <a:t>entre les 2 collèges</a:t>
          </a:r>
        </a:p>
      </dgm:t>
    </dgm:pt>
    <dgm:pt modelId="{E8A2B933-D101-4646-8801-468790B27822}" type="parTrans" cxnId="{D502EB01-6129-4E4A-A819-C2554B76AA0D}">
      <dgm:prSet/>
      <dgm:spPr/>
      <dgm:t>
        <a:bodyPr/>
        <a:lstStyle/>
        <a:p>
          <a:endParaRPr lang="fr-FR"/>
        </a:p>
      </dgm:t>
    </dgm:pt>
    <dgm:pt modelId="{C68E0D7A-B767-422E-B675-065559DEF723}" type="sibTrans" cxnId="{D502EB01-6129-4E4A-A819-C2554B76AA0D}">
      <dgm:prSet/>
      <dgm:spPr/>
      <dgm:t>
        <a:bodyPr/>
        <a:lstStyle/>
        <a:p>
          <a:endParaRPr lang="fr-FR"/>
        </a:p>
      </dgm:t>
    </dgm:pt>
    <dgm:pt modelId="{1BF24685-DBB8-46A9-8105-8D1604342F07}">
      <dgm:prSet phldrT="[Texte]" custT="1"/>
      <dgm:spPr>
        <a:solidFill>
          <a:schemeClr val="accent1">
            <a:lumMod val="75000"/>
          </a:schemeClr>
        </a:solidFill>
      </dgm:spPr>
      <dgm:t>
        <a:bodyPr/>
        <a:lstStyle/>
        <a:p>
          <a:r>
            <a:rPr lang="fr-FR" sz="1800" b="1" dirty="0"/>
            <a:t>Voix délibérative </a:t>
          </a:r>
        </a:p>
      </dgm:t>
    </dgm:pt>
    <dgm:pt modelId="{B7D04325-BE2B-4D91-904E-AC92224EA33F}" type="parTrans" cxnId="{52F51767-A76C-47E0-BDD3-D987B67B479A}">
      <dgm:prSet/>
      <dgm:spPr/>
      <dgm:t>
        <a:bodyPr/>
        <a:lstStyle/>
        <a:p>
          <a:endParaRPr lang="fr-FR"/>
        </a:p>
      </dgm:t>
    </dgm:pt>
    <dgm:pt modelId="{9335030B-E279-444D-84FE-BC0257CF680A}" type="sibTrans" cxnId="{52F51767-A76C-47E0-BDD3-D987B67B479A}">
      <dgm:prSet/>
      <dgm:spPr/>
      <dgm:t>
        <a:bodyPr/>
        <a:lstStyle/>
        <a:p>
          <a:endParaRPr lang="fr-FR"/>
        </a:p>
      </dgm:t>
    </dgm:pt>
    <dgm:pt modelId="{DD28F5FF-543F-4274-8344-80B533DB14C3}">
      <dgm:prSet phldrT="[Texte]"/>
      <dgm:spPr>
        <a:solidFill>
          <a:schemeClr val="bg1">
            <a:lumMod val="85000"/>
            <a:alpha val="90000"/>
          </a:schemeClr>
        </a:solidFill>
        <a:ln>
          <a:noFill/>
        </a:ln>
      </dgm:spPr>
      <dgm:t>
        <a:bodyPr/>
        <a:lstStyle/>
        <a:p>
          <a:r>
            <a:rPr lang="fr-FR" dirty="0"/>
            <a:t> Le collège employeur a-t-il voix délibérative ? Emettra t-il un avis ?</a:t>
          </a:r>
        </a:p>
      </dgm:t>
    </dgm:pt>
    <dgm:pt modelId="{F4BBA68A-79E7-4EA4-925D-B64AD7304D72}" type="parTrans" cxnId="{40E2A9B2-AB78-43BB-81AA-B774264C0176}">
      <dgm:prSet/>
      <dgm:spPr/>
      <dgm:t>
        <a:bodyPr/>
        <a:lstStyle/>
        <a:p>
          <a:endParaRPr lang="fr-FR"/>
        </a:p>
      </dgm:t>
    </dgm:pt>
    <dgm:pt modelId="{2C834B21-5066-4DB3-B8A7-DBDA22F5E331}" type="sibTrans" cxnId="{40E2A9B2-AB78-43BB-81AA-B774264C0176}">
      <dgm:prSet/>
      <dgm:spPr/>
      <dgm:t>
        <a:bodyPr/>
        <a:lstStyle/>
        <a:p>
          <a:endParaRPr lang="fr-FR"/>
        </a:p>
      </dgm:t>
    </dgm:pt>
    <dgm:pt modelId="{F9CD3F6C-859D-40EE-A196-7D71947CB061}">
      <dgm:prSet phldrT="[Texte]" custT="1"/>
      <dgm:spPr>
        <a:solidFill>
          <a:schemeClr val="accent1">
            <a:lumMod val="50000"/>
          </a:schemeClr>
        </a:solidFill>
      </dgm:spPr>
      <dgm:t>
        <a:bodyPr/>
        <a:lstStyle/>
        <a:p>
          <a:r>
            <a:rPr lang="fr-FR" sz="1800" b="1" dirty="0"/>
            <a:t>Formation spécialisée </a:t>
          </a:r>
        </a:p>
        <a:p>
          <a:r>
            <a:rPr lang="fr-FR" sz="1800" b="1" dirty="0"/>
            <a:t>( le cas échéant)</a:t>
          </a:r>
        </a:p>
      </dgm:t>
    </dgm:pt>
    <dgm:pt modelId="{3EC996C2-357E-4B2E-A87A-BA48E086C198}" type="parTrans" cxnId="{AD66597F-B40F-4516-A101-4D76F716C396}">
      <dgm:prSet/>
      <dgm:spPr/>
      <dgm:t>
        <a:bodyPr/>
        <a:lstStyle/>
        <a:p>
          <a:endParaRPr lang="fr-FR"/>
        </a:p>
      </dgm:t>
    </dgm:pt>
    <dgm:pt modelId="{9549CEEA-61C6-4576-BB77-A763FB2BDEE6}" type="sibTrans" cxnId="{AD66597F-B40F-4516-A101-4D76F716C396}">
      <dgm:prSet/>
      <dgm:spPr/>
      <dgm:t>
        <a:bodyPr/>
        <a:lstStyle/>
        <a:p>
          <a:endParaRPr lang="fr-FR"/>
        </a:p>
      </dgm:t>
    </dgm:pt>
    <dgm:pt modelId="{D6E87CBE-CD25-4D32-8255-CFEA4A0B7887}">
      <dgm:prSet phldrT="[Texte]" custT="1"/>
      <dgm:spPr>
        <a:solidFill>
          <a:schemeClr val="bg1">
            <a:lumMod val="95000"/>
            <a:alpha val="90000"/>
          </a:schemeClr>
        </a:solidFill>
        <a:ln>
          <a:noFill/>
        </a:ln>
      </dgm:spPr>
      <dgm:t>
        <a:bodyPr/>
        <a:lstStyle/>
        <a:p>
          <a:r>
            <a:rPr lang="fr-FR" sz="2100" b="0" kern="1200" dirty="0"/>
            <a:t>La création d’une formation spécialisée </a:t>
          </a:r>
          <a:r>
            <a:rPr lang="fr-FR" sz="2100" kern="1200" dirty="0"/>
            <a:t>pour les collectivités à l’effectif inférieur à 200 agents </a:t>
          </a:r>
          <a:r>
            <a:rPr lang="fr-FR" sz="2500" b="1" kern="1200" dirty="0"/>
            <a:t>+</a:t>
          </a:r>
          <a:r>
            <a:rPr lang="fr-FR" sz="2100" b="0" kern="1200" dirty="0"/>
            <a:t> </a:t>
          </a:r>
          <a:r>
            <a:rPr lang="fr-FR" sz="2100" kern="1200" dirty="0"/>
            <a:t>voix délibérative</a:t>
          </a:r>
          <a:r>
            <a:rPr lang="fr-FR" sz="2100" b="1" kern="1200" dirty="0"/>
            <a:t> </a:t>
          </a:r>
          <a:r>
            <a:rPr lang="fr-FR" sz="2500" b="1" kern="1200" dirty="0">
              <a:latin typeface="Calibri" panose="020F0502020204030204"/>
              <a:ea typeface="+mn-ea"/>
              <a:cs typeface="+mn-cs"/>
            </a:rPr>
            <a:t>+ </a:t>
          </a:r>
          <a:r>
            <a:rPr lang="fr-FR" sz="2100" kern="1200" dirty="0">
              <a:latin typeface="Calibri" panose="020F0502020204030204"/>
              <a:ea typeface="+mn-ea"/>
              <a:cs typeface="+mn-cs"/>
            </a:rPr>
            <a:t>nbr de sièges ( représentant du personnel + collectivité) </a:t>
          </a:r>
        </a:p>
      </dgm:t>
    </dgm:pt>
    <dgm:pt modelId="{F3A136B7-AC8B-4C16-8B5F-8E041D636992}" type="parTrans" cxnId="{5EA84422-0F7C-403E-A949-726B18A19138}">
      <dgm:prSet/>
      <dgm:spPr/>
      <dgm:t>
        <a:bodyPr/>
        <a:lstStyle/>
        <a:p>
          <a:endParaRPr lang="fr-FR"/>
        </a:p>
      </dgm:t>
    </dgm:pt>
    <dgm:pt modelId="{EC938E84-4BA8-433C-8C69-6FEA3B4D1BE7}" type="sibTrans" cxnId="{5EA84422-0F7C-403E-A949-726B18A19138}">
      <dgm:prSet/>
      <dgm:spPr/>
      <dgm:t>
        <a:bodyPr/>
        <a:lstStyle/>
        <a:p>
          <a:endParaRPr lang="fr-FR"/>
        </a:p>
      </dgm:t>
    </dgm:pt>
    <dgm:pt modelId="{6ECE358B-D110-4324-A9BA-305C5CD3E1AA}">
      <dgm:prSet phldrT="[Texte]"/>
      <dgm:spPr>
        <a:solidFill>
          <a:schemeClr val="bg1">
            <a:lumMod val="95000"/>
            <a:alpha val="90000"/>
          </a:schemeClr>
        </a:solidFill>
        <a:ln>
          <a:noFill/>
        </a:ln>
      </dgm:spPr>
      <dgm:t>
        <a:bodyPr/>
        <a:lstStyle/>
        <a:p>
          <a:r>
            <a:rPr lang="fr-FR" i="0" dirty="0"/>
            <a:t>Vote électronique (avis CST)</a:t>
          </a:r>
        </a:p>
      </dgm:t>
    </dgm:pt>
    <dgm:pt modelId="{B0CF5B93-9256-4DA4-ACFD-94C8280939AB}" type="parTrans" cxnId="{53B7D74C-3C0A-4652-9AF2-7FF876AE0FDD}">
      <dgm:prSet/>
      <dgm:spPr/>
      <dgm:t>
        <a:bodyPr/>
        <a:lstStyle/>
        <a:p>
          <a:endParaRPr lang="fr-FR"/>
        </a:p>
      </dgm:t>
    </dgm:pt>
    <dgm:pt modelId="{46BEB4DA-31F9-4A75-A82F-FC1A56E5664C}" type="sibTrans" cxnId="{53B7D74C-3C0A-4652-9AF2-7FF876AE0FDD}">
      <dgm:prSet/>
      <dgm:spPr/>
      <dgm:t>
        <a:bodyPr/>
        <a:lstStyle/>
        <a:p>
          <a:endParaRPr lang="fr-FR"/>
        </a:p>
      </dgm:t>
    </dgm:pt>
    <dgm:pt modelId="{E303918A-C39D-4074-BAB4-51DA4579E93E}">
      <dgm:prSet phldrT="[Texte]"/>
      <dgm:spPr>
        <a:solidFill>
          <a:schemeClr val="bg1">
            <a:lumMod val="95000"/>
            <a:alpha val="90000"/>
          </a:schemeClr>
        </a:solidFill>
        <a:ln>
          <a:noFill/>
        </a:ln>
      </dgm:spPr>
      <dgm:t>
        <a:bodyPr/>
        <a:lstStyle/>
        <a:p>
          <a:pPr marL="360363" indent="0">
            <a:buFont typeface="Wingdings" panose="05000000000000000000" pitchFamily="2" charset="2"/>
            <a:buChar char="ü"/>
          </a:pPr>
          <a:r>
            <a:rPr lang="fr-FR" dirty="0"/>
            <a:t> Y a-t-il le même nombre de sièges au sein des 2 collèges ? </a:t>
          </a:r>
        </a:p>
      </dgm:t>
    </dgm:pt>
    <dgm:pt modelId="{C2A3E6A6-E3D2-46EF-9026-9C43BD40F8C1}" type="parTrans" cxnId="{2F0BFB85-8AA8-405F-A534-ADA392A1906E}">
      <dgm:prSet/>
      <dgm:spPr/>
      <dgm:t>
        <a:bodyPr/>
        <a:lstStyle/>
        <a:p>
          <a:endParaRPr lang="fr-FR"/>
        </a:p>
      </dgm:t>
    </dgm:pt>
    <dgm:pt modelId="{6D605C61-752E-4DCC-83F1-586723D1721A}" type="sibTrans" cxnId="{2F0BFB85-8AA8-405F-A534-ADA392A1906E}">
      <dgm:prSet/>
      <dgm:spPr/>
      <dgm:t>
        <a:bodyPr/>
        <a:lstStyle/>
        <a:p>
          <a:endParaRPr lang="fr-FR"/>
        </a:p>
      </dgm:t>
    </dgm:pt>
    <dgm:pt modelId="{C860556E-6A03-4352-96BC-9336ED5D6A6D}" type="pres">
      <dgm:prSet presAssocID="{E2C184BB-1324-479F-825D-E6A4FF73CE07}" presName="Name0" presStyleCnt="0">
        <dgm:presLayoutVars>
          <dgm:dir/>
          <dgm:animLvl val="lvl"/>
          <dgm:resizeHandles val="exact"/>
        </dgm:presLayoutVars>
      </dgm:prSet>
      <dgm:spPr/>
    </dgm:pt>
    <dgm:pt modelId="{5B56010B-94A7-498D-9626-DF5F476F9D37}" type="pres">
      <dgm:prSet presAssocID="{DEDEE4E3-155B-429F-9898-6187B0799A93}" presName="linNode" presStyleCnt="0"/>
      <dgm:spPr/>
    </dgm:pt>
    <dgm:pt modelId="{2399ED9D-340F-48B7-AE7B-9E7E60FAA54C}" type="pres">
      <dgm:prSet presAssocID="{DEDEE4E3-155B-429F-9898-6187B0799A93}" presName="parentText" presStyleLbl="node1" presStyleIdx="0" presStyleCnt="5" custScaleX="106435" custScaleY="154529" custLinFactY="15568" custLinFactNeighborX="0" custLinFactNeighborY="100000">
        <dgm:presLayoutVars>
          <dgm:chMax val="1"/>
          <dgm:bulletEnabled val="1"/>
        </dgm:presLayoutVars>
      </dgm:prSet>
      <dgm:spPr/>
    </dgm:pt>
    <dgm:pt modelId="{54B7F7DA-D712-4301-8B76-CC0719AE47EB}" type="pres">
      <dgm:prSet presAssocID="{DEDEE4E3-155B-429F-9898-6187B0799A93}" presName="descendantText" presStyleLbl="alignAccFollowNode1" presStyleIdx="0" presStyleCnt="5" custScaleX="107814" custScaleY="170645" custLinFactY="43731" custLinFactNeighborX="2499" custLinFactNeighborY="100000">
        <dgm:presLayoutVars>
          <dgm:bulletEnabled val="1"/>
        </dgm:presLayoutVars>
      </dgm:prSet>
      <dgm:spPr/>
    </dgm:pt>
    <dgm:pt modelId="{26BAEF48-DBC4-4543-84A9-D3241BB7B2DF}" type="pres">
      <dgm:prSet presAssocID="{74F365E6-DFC3-4874-B302-3656553BCC71}" presName="sp" presStyleCnt="0"/>
      <dgm:spPr/>
    </dgm:pt>
    <dgm:pt modelId="{0EFFDDED-29F1-46EA-B0CC-28EFB075EC72}" type="pres">
      <dgm:prSet presAssocID="{687BA903-C4DD-42DA-BB99-00DD212C9A26}" presName="linNode" presStyleCnt="0"/>
      <dgm:spPr/>
    </dgm:pt>
    <dgm:pt modelId="{13A691BF-BECE-43C8-AA23-191BF14CE003}" type="pres">
      <dgm:prSet presAssocID="{687BA903-C4DD-42DA-BB99-00DD212C9A26}" presName="parentText" presStyleLbl="node1" presStyleIdx="1" presStyleCnt="5" custLinFactY="-47280" custLinFactNeighborY="-100000">
        <dgm:presLayoutVars>
          <dgm:chMax val="1"/>
          <dgm:bulletEnabled val="1"/>
        </dgm:presLayoutVars>
      </dgm:prSet>
      <dgm:spPr/>
    </dgm:pt>
    <dgm:pt modelId="{4390B0EB-FB52-40B3-8422-0421BC6B53CE}" type="pres">
      <dgm:prSet presAssocID="{687BA903-C4DD-42DA-BB99-00DD212C9A26}" presName="descendantText" presStyleLbl="alignAccFollowNode1" presStyleIdx="1" presStyleCnt="5" custLinFactY="-88380" custLinFactNeighborX="1138" custLinFactNeighborY="-100000">
        <dgm:presLayoutVars>
          <dgm:bulletEnabled val="1"/>
        </dgm:presLayoutVars>
      </dgm:prSet>
      <dgm:spPr/>
    </dgm:pt>
    <dgm:pt modelId="{5DED4C67-797A-423B-8A3B-83F509C101E2}" type="pres">
      <dgm:prSet presAssocID="{1D81FC1A-090E-44A1-841F-B15BF0BB0128}" presName="sp" presStyleCnt="0"/>
      <dgm:spPr/>
    </dgm:pt>
    <dgm:pt modelId="{D7F2DA5D-9CC5-4AA2-87BB-6DDB133B188F}" type="pres">
      <dgm:prSet presAssocID="{DC24FBB4-6A17-41DD-8F10-A5A55A468EE0}" presName="linNode" presStyleCnt="0"/>
      <dgm:spPr/>
    </dgm:pt>
    <dgm:pt modelId="{E2CF075B-B40E-428A-B82B-918B90F6BAD4}" type="pres">
      <dgm:prSet presAssocID="{DC24FBB4-6A17-41DD-8F10-A5A55A468EE0}" presName="parentText" presStyleLbl="node1" presStyleIdx="2" presStyleCnt="5" custLinFactNeighborY="4648">
        <dgm:presLayoutVars>
          <dgm:chMax val="1"/>
          <dgm:bulletEnabled val="1"/>
        </dgm:presLayoutVars>
      </dgm:prSet>
      <dgm:spPr/>
    </dgm:pt>
    <dgm:pt modelId="{7F34A581-8C8A-494E-AAB3-A6603B73AA9F}" type="pres">
      <dgm:prSet presAssocID="{DC24FBB4-6A17-41DD-8F10-A5A55A468EE0}" presName="descendantText" presStyleLbl="alignAccFollowNode1" presStyleIdx="2" presStyleCnt="5" custLinFactNeighborX="1423" custLinFactNeighborY="8699">
        <dgm:presLayoutVars>
          <dgm:bulletEnabled val="1"/>
        </dgm:presLayoutVars>
      </dgm:prSet>
      <dgm:spPr/>
    </dgm:pt>
    <dgm:pt modelId="{9B53976D-C894-4AC4-B852-EDCBB781FEF0}" type="pres">
      <dgm:prSet presAssocID="{D09AD741-673A-4EAC-BD05-3F968388B2E2}" presName="sp" presStyleCnt="0"/>
      <dgm:spPr/>
    </dgm:pt>
    <dgm:pt modelId="{110253FB-806F-4C63-A2DA-F82E38A66E52}" type="pres">
      <dgm:prSet presAssocID="{1BF24685-DBB8-46A9-8105-8D1604342F07}" presName="linNode" presStyleCnt="0"/>
      <dgm:spPr/>
    </dgm:pt>
    <dgm:pt modelId="{ED6756F8-C815-4F06-9C64-6D3443C43C78}" type="pres">
      <dgm:prSet presAssocID="{1BF24685-DBB8-46A9-8105-8D1604342F07}" presName="parentText" presStyleLbl="node1" presStyleIdx="3" presStyleCnt="5" custLinFactNeighborY="1160">
        <dgm:presLayoutVars>
          <dgm:chMax val="1"/>
          <dgm:bulletEnabled val="1"/>
        </dgm:presLayoutVars>
      </dgm:prSet>
      <dgm:spPr/>
    </dgm:pt>
    <dgm:pt modelId="{603CCB27-6FD6-4E0F-8BE1-F2B4C728CD51}" type="pres">
      <dgm:prSet presAssocID="{1BF24685-DBB8-46A9-8105-8D1604342F07}" presName="descendantText" presStyleLbl="alignAccFollowNode1" presStyleIdx="3" presStyleCnt="5">
        <dgm:presLayoutVars>
          <dgm:bulletEnabled val="1"/>
        </dgm:presLayoutVars>
      </dgm:prSet>
      <dgm:spPr/>
    </dgm:pt>
    <dgm:pt modelId="{1570C80B-B822-4ED6-B8F6-EFEB66229ACF}" type="pres">
      <dgm:prSet presAssocID="{9335030B-E279-444D-84FE-BC0257CF680A}" presName="sp" presStyleCnt="0"/>
      <dgm:spPr/>
    </dgm:pt>
    <dgm:pt modelId="{2D7CEF06-CF0F-4C09-B1D8-DF05D1A000D5}" type="pres">
      <dgm:prSet presAssocID="{F9CD3F6C-859D-40EE-A196-7D71947CB061}" presName="linNode" presStyleCnt="0"/>
      <dgm:spPr/>
    </dgm:pt>
    <dgm:pt modelId="{D2CA00F6-3168-4F69-BFCA-9B7297E3554D}" type="pres">
      <dgm:prSet presAssocID="{F9CD3F6C-859D-40EE-A196-7D71947CB061}" presName="parentText" presStyleLbl="node1" presStyleIdx="4" presStyleCnt="5" custScaleX="112218" custScaleY="94939">
        <dgm:presLayoutVars>
          <dgm:chMax val="1"/>
          <dgm:bulletEnabled val="1"/>
        </dgm:presLayoutVars>
      </dgm:prSet>
      <dgm:spPr/>
    </dgm:pt>
    <dgm:pt modelId="{47F81A23-AD4C-4DAD-B06B-305481DA07C3}" type="pres">
      <dgm:prSet presAssocID="{F9CD3F6C-859D-40EE-A196-7D71947CB061}" presName="descendantText" presStyleLbl="alignAccFollowNode1" presStyleIdx="4" presStyleCnt="5" custScaleX="111435" custScaleY="118597">
        <dgm:presLayoutVars>
          <dgm:bulletEnabled val="1"/>
        </dgm:presLayoutVars>
      </dgm:prSet>
      <dgm:spPr/>
    </dgm:pt>
  </dgm:ptLst>
  <dgm:cxnLst>
    <dgm:cxn modelId="{D502EB01-6129-4E4A-A819-C2554B76AA0D}" srcId="{DC24FBB4-6A17-41DD-8F10-A5A55A468EE0}" destId="{BFEEB7BA-3243-42E7-BF64-8FE746B5FC39}" srcOrd="0" destOrd="0" parTransId="{E8A2B933-D101-4646-8801-468790B27822}" sibTransId="{C68E0D7A-B767-422E-B675-065559DEF723}"/>
    <dgm:cxn modelId="{E9558002-80A6-4989-8EC3-A15411AAFC19}" type="presOf" srcId="{6ECE358B-D110-4324-A9BA-305C5CD3E1AA}" destId="{4390B0EB-FB52-40B3-8422-0421BC6B53CE}" srcOrd="0" destOrd="1" presId="urn:microsoft.com/office/officeart/2005/8/layout/vList5"/>
    <dgm:cxn modelId="{47B10607-7FEF-42C3-A4BB-13921D089E8F}" type="presOf" srcId="{1BF24685-DBB8-46A9-8105-8D1604342F07}" destId="{ED6756F8-C815-4F06-9C64-6D3443C43C78}" srcOrd="0" destOrd="0" presId="urn:microsoft.com/office/officeart/2005/8/layout/vList5"/>
    <dgm:cxn modelId="{A65E361C-57BC-4F25-8949-50B7A0B1CE64}" type="presOf" srcId="{687BA903-C4DD-42DA-BB99-00DD212C9A26}" destId="{13A691BF-BECE-43C8-AA23-191BF14CE003}" srcOrd="0" destOrd="0" presId="urn:microsoft.com/office/officeart/2005/8/layout/vList5"/>
    <dgm:cxn modelId="{5EA84422-0F7C-403E-A949-726B18A19138}" srcId="{F9CD3F6C-859D-40EE-A196-7D71947CB061}" destId="{D6E87CBE-CD25-4D32-8255-CFEA4A0B7887}" srcOrd="0" destOrd="0" parTransId="{F3A136B7-AC8B-4C16-8B5F-8E041D636992}" sibTransId="{EC938E84-4BA8-433C-8C69-6FEA3B4D1BE7}"/>
    <dgm:cxn modelId="{E574B624-8F03-4862-8D70-D5050F83DF57}" type="presOf" srcId="{BFEEB7BA-3243-42E7-BF64-8FE746B5FC39}" destId="{7F34A581-8C8A-494E-AAB3-A6603B73AA9F}" srcOrd="0" destOrd="0" presId="urn:microsoft.com/office/officeart/2005/8/layout/vList5"/>
    <dgm:cxn modelId="{BD0E0726-B4CB-49D0-AA40-74819C75FD49}" type="presOf" srcId="{F9CD3F6C-859D-40EE-A196-7D71947CB061}" destId="{D2CA00F6-3168-4F69-BFCA-9B7297E3554D}" srcOrd="0" destOrd="0" presId="urn:microsoft.com/office/officeart/2005/8/layout/vList5"/>
    <dgm:cxn modelId="{6B28223D-1C03-4A38-82D2-DFDE499CB76D}" srcId="{687BA903-C4DD-42DA-BB99-00DD212C9A26}" destId="{A731DB84-5EED-43CD-824B-0049C549D3D7}" srcOrd="0" destOrd="0" parTransId="{F1565E03-E20E-4273-866C-CD9089FCEC83}" sibTransId="{76A78CCD-D2E0-40BF-A94F-0AFBE0F83CFA}"/>
    <dgm:cxn modelId="{52F51767-A76C-47E0-BDD3-D987B67B479A}" srcId="{E2C184BB-1324-479F-825D-E6A4FF73CE07}" destId="{1BF24685-DBB8-46A9-8105-8D1604342F07}" srcOrd="3" destOrd="0" parTransId="{B7D04325-BE2B-4D91-904E-AC92224EA33F}" sibTransId="{9335030B-E279-444D-84FE-BC0257CF680A}"/>
    <dgm:cxn modelId="{53B7D74C-3C0A-4652-9AF2-7FF876AE0FDD}" srcId="{687BA903-C4DD-42DA-BB99-00DD212C9A26}" destId="{6ECE358B-D110-4324-A9BA-305C5CD3E1AA}" srcOrd="1" destOrd="0" parTransId="{B0CF5B93-9256-4DA4-ACFD-94C8280939AB}" sibTransId="{46BEB4DA-31F9-4A75-A82F-FC1A56E5664C}"/>
    <dgm:cxn modelId="{7C237559-3117-4613-95A8-C4FCEFDCE664}" type="presOf" srcId="{9A0B783C-0DCF-4FBD-8CE9-A0D5F8BC9B5B}" destId="{54B7F7DA-D712-4301-8B76-CC0719AE47EB}" srcOrd="0" destOrd="1" presId="urn:microsoft.com/office/officeart/2005/8/layout/vList5"/>
    <dgm:cxn modelId="{342CB15A-99A1-4BA8-A12A-5B412B597B90}" srcId="{E2C184BB-1324-479F-825D-E6A4FF73CE07}" destId="{687BA903-C4DD-42DA-BB99-00DD212C9A26}" srcOrd="1" destOrd="0" parTransId="{A1F0D66B-7289-44B5-9E62-41FAD241DF40}" sibTransId="{1D81FC1A-090E-44A1-841F-B15BF0BB0128}"/>
    <dgm:cxn modelId="{AD66597F-B40F-4516-A101-4D76F716C396}" srcId="{E2C184BB-1324-479F-825D-E6A4FF73CE07}" destId="{F9CD3F6C-859D-40EE-A196-7D71947CB061}" srcOrd="4" destOrd="0" parTransId="{3EC996C2-357E-4B2E-A87A-BA48E086C198}" sibTransId="{9549CEEA-61C6-4576-BB77-A763FB2BDEE6}"/>
    <dgm:cxn modelId="{2F0BFB85-8AA8-405F-A534-ADA392A1906E}" srcId="{DC24FBB4-6A17-41DD-8F10-A5A55A468EE0}" destId="{E303918A-C39D-4074-BAB4-51DA4579E93E}" srcOrd="1" destOrd="0" parTransId="{C2A3E6A6-E3D2-46EF-9026-9C43BD40F8C1}" sibTransId="{6D605C61-752E-4DCC-83F1-586723D1721A}"/>
    <dgm:cxn modelId="{52626589-42ED-4A6D-B077-30A0206FFAB2}" type="presOf" srcId="{DC24FBB4-6A17-41DD-8F10-A5A55A468EE0}" destId="{E2CF075B-B40E-428A-B82B-918B90F6BAD4}" srcOrd="0" destOrd="0" presId="urn:microsoft.com/office/officeart/2005/8/layout/vList5"/>
    <dgm:cxn modelId="{A920148C-CD12-4A13-AC06-AC835983DE5A}" srcId="{DEDEE4E3-155B-429F-9898-6187B0799A93}" destId="{42F58086-29DD-48DA-9CA8-CF0B38AF3345}" srcOrd="3" destOrd="0" parTransId="{8A8260AF-74C6-4FF1-97A6-7DF190B765B5}" sibTransId="{91D0A36C-6A4E-461F-ABC9-B381084CC69E}"/>
    <dgm:cxn modelId="{3DCA448D-3EF0-49E5-8403-40685584808F}" type="presOf" srcId="{DEDEE4E3-155B-429F-9898-6187B0799A93}" destId="{2399ED9D-340F-48B7-AE7B-9E7E60FAA54C}" srcOrd="0" destOrd="0" presId="urn:microsoft.com/office/officeart/2005/8/layout/vList5"/>
    <dgm:cxn modelId="{B3042690-C6DF-47C6-8035-5BF3247F73F2}" type="presOf" srcId="{A731DB84-5EED-43CD-824B-0049C549D3D7}" destId="{4390B0EB-FB52-40B3-8422-0421BC6B53CE}" srcOrd="0" destOrd="0" presId="urn:microsoft.com/office/officeart/2005/8/layout/vList5"/>
    <dgm:cxn modelId="{C7853C97-A1F8-4827-8FDB-2C61FF1B057F}" srcId="{DEDEE4E3-155B-429F-9898-6187B0799A93}" destId="{5537AD49-7FEF-4985-AFC3-E0D1EC7168DE}" srcOrd="2" destOrd="0" parTransId="{7C14CF7C-0D01-4757-A9D5-CA9DFBBCEB27}" sibTransId="{6569C21A-FD8F-4041-A3D1-7A90D44E406F}"/>
    <dgm:cxn modelId="{A5568597-C157-4191-B18E-DB9A38222A3E}" type="presOf" srcId="{5537AD49-7FEF-4985-AFC3-E0D1EC7168DE}" destId="{54B7F7DA-D712-4301-8B76-CC0719AE47EB}" srcOrd="0" destOrd="2" presId="urn:microsoft.com/office/officeart/2005/8/layout/vList5"/>
    <dgm:cxn modelId="{3D039DAE-39AF-4495-B468-A32F8206C10E}" type="presOf" srcId="{E2C184BB-1324-479F-825D-E6A4FF73CE07}" destId="{C860556E-6A03-4352-96BC-9336ED5D6A6D}" srcOrd="0" destOrd="0" presId="urn:microsoft.com/office/officeart/2005/8/layout/vList5"/>
    <dgm:cxn modelId="{40E2A9B2-AB78-43BB-81AA-B774264C0176}" srcId="{1BF24685-DBB8-46A9-8105-8D1604342F07}" destId="{DD28F5FF-543F-4274-8344-80B533DB14C3}" srcOrd="0" destOrd="0" parTransId="{F4BBA68A-79E7-4EA4-925D-B64AD7304D72}" sibTransId="{2C834B21-5066-4DB3-B8A7-DBDA22F5E331}"/>
    <dgm:cxn modelId="{9A7366B4-9A2A-4404-AC3D-E677F881062A}" srcId="{DEDEE4E3-155B-429F-9898-6187B0799A93}" destId="{EFA2EFC2-BE8D-4419-864D-56FA4E84C9CE}" srcOrd="0" destOrd="0" parTransId="{DB974EAE-0483-4839-8763-62043C38829A}" sibTransId="{8D6B0386-153F-470E-84AF-0636A663BCB2}"/>
    <dgm:cxn modelId="{5A23B6BB-5837-429D-A2B0-69C259413473}" type="presOf" srcId="{DD28F5FF-543F-4274-8344-80B533DB14C3}" destId="{603CCB27-6FD6-4E0F-8BE1-F2B4C728CD51}" srcOrd="0" destOrd="0" presId="urn:microsoft.com/office/officeart/2005/8/layout/vList5"/>
    <dgm:cxn modelId="{04D270BC-60B5-4FA8-824C-C2E6F89CEDBC}" srcId="{DEDEE4E3-155B-429F-9898-6187B0799A93}" destId="{9A0B783C-0DCF-4FBD-8CE9-A0D5F8BC9B5B}" srcOrd="1" destOrd="0" parTransId="{CDA206F0-87EC-4B00-BDE5-BE4D61E27CA9}" sibTransId="{2C2974C5-D9F5-4AD2-B559-1325A3D0C053}"/>
    <dgm:cxn modelId="{087D70C3-B4A7-453A-AC76-CFBCCA30984B}" type="presOf" srcId="{D6E87CBE-CD25-4D32-8255-CFEA4A0B7887}" destId="{47F81A23-AD4C-4DAD-B06B-305481DA07C3}" srcOrd="0" destOrd="0" presId="urn:microsoft.com/office/officeart/2005/8/layout/vList5"/>
    <dgm:cxn modelId="{3B2767D5-E726-4548-BF93-83070DFDFD46}" type="presOf" srcId="{E303918A-C39D-4074-BAB4-51DA4579E93E}" destId="{7F34A581-8C8A-494E-AAB3-A6603B73AA9F}" srcOrd="0" destOrd="1" presId="urn:microsoft.com/office/officeart/2005/8/layout/vList5"/>
    <dgm:cxn modelId="{AD8167D8-BE57-4E22-8045-CA5667272838}" srcId="{E2C184BB-1324-479F-825D-E6A4FF73CE07}" destId="{DC24FBB4-6A17-41DD-8F10-A5A55A468EE0}" srcOrd="2" destOrd="0" parTransId="{3A80CE55-937F-463A-BCB6-A5995BF3F716}" sibTransId="{D09AD741-673A-4EAC-BD05-3F968388B2E2}"/>
    <dgm:cxn modelId="{1DB81CDC-1929-4840-BE6B-61702301C973}" type="presOf" srcId="{EFA2EFC2-BE8D-4419-864D-56FA4E84C9CE}" destId="{54B7F7DA-D712-4301-8B76-CC0719AE47EB}" srcOrd="0" destOrd="0" presId="urn:microsoft.com/office/officeart/2005/8/layout/vList5"/>
    <dgm:cxn modelId="{030204E2-9073-4A06-82F0-88E6548E80A2}" type="presOf" srcId="{42F58086-29DD-48DA-9CA8-CF0B38AF3345}" destId="{54B7F7DA-D712-4301-8B76-CC0719AE47EB}" srcOrd="0" destOrd="3" presId="urn:microsoft.com/office/officeart/2005/8/layout/vList5"/>
    <dgm:cxn modelId="{64991BF0-F33D-44B9-999C-2DDAF5F8D698}" srcId="{E2C184BB-1324-479F-825D-E6A4FF73CE07}" destId="{DEDEE4E3-155B-429F-9898-6187B0799A93}" srcOrd="0" destOrd="0" parTransId="{E89C2A31-93B8-42AB-A630-74B35143FD99}" sibTransId="{74F365E6-DFC3-4874-B302-3656553BCC71}"/>
    <dgm:cxn modelId="{9D339AD1-ECDE-477A-8570-379FA4A90C5B}" type="presParOf" srcId="{C860556E-6A03-4352-96BC-9336ED5D6A6D}" destId="{5B56010B-94A7-498D-9626-DF5F476F9D37}" srcOrd="0" destOrd="0" presId="urn:microsoft.com/office/officeart/2005/8/layout/vList5"/>
    <dgm:cxn modelId="{05493C2A-83E6-4678-901F-4A222B445C03}" type="presParOf" srcId="{5B56010B-94A7-498D-9626-DF5F476F9D37}" destId="{2399ED9D-340F-48B7-AE7B-9E7E60FAA54C}" srcOrd="0" destOrd="0" presId="urn:microsoft.com/office/officeart/2005/8/layout/vList5"/>
    <dgm:cxn modelId="{70E120BE-1319-44F4-B646-31404D4C1370}" type="presParOf" srcId="{5B56010B-94A7-498D-9626-DF5F476F9D37}" destId="{54B7F7DA-D712-4301-8B76-CC0719AE47EB}" srcOrd="1" destOrd="0" presId="urn:microsoft.com/office/officeart/2005/8/layout/vList5"/>
    <dgm:cxn modelId="{754D207C-D8C1-48B3-BB12-DA417BEA0DE6}" type="presParOf" srcId="{C860556E-6A03-4352-96BC-9336ED5D6A6D}" destId="{26BAEF48-DBC4-4543-84A9-D3241BB7B2DF}" srcOrd="1" destOrd="0" presId="urn:microsoft.com/office/officeart/2005/8/layout/vList5"/>
    <dgm:cxn modelId="{F098F0A8-34FA-44FE-8B35-9479A47860FE}" type="presParOf" srcId="{C860556E-6A03-4352-96BC-9336ED5D6A6D}" destId="{0EFFDDED-29F1-46EA-B0CC-28EFB075EC72}" srcOrd="2" destOrd="0" presId="urn:microsoft.com/office/officeart/2005/8/layout/vList5"/>
    <dgm:cxn modelId="{7AA7F038-81F8-40C9-99F1-B40985C7CDDF}" type="presParOf" srcId="{0EFFDDED-29F1-46EA-B0CC-28EFB075EC72}" destId="{13A691BF-BECE-43C8-AA23-191BF14CE003}" srcOrd="0" destOrd="0" presId="urn:microsoft.com/office/officeart/2005/8/layout/vList5"/>
    <dgm:cxn modelId="{76938FF2-DBF2-4609-9361-CAC26E49608E}" type="presParOf" srcId="{0EFFDDED-29F1-46EA-B0CC-28EFB075EC72}" destId="{4390B0EB-FB52-40B3-8422-0421BC6B53CE}" srcOrd="1" destOrd="0" presId="urn:microsoft.com/office/officeart/2005/8/layout/vList5"/>
    <dgm:cxn modelId="{AC9162ED-B45C-4090-9ADD-3D92985735FE}" type="presParOf" srcId="{C860556E-6A03-4352-96BC-9336ED5D6A6D}" destId="{5DED4C67-797A-423B-8A3B-83F509C101E2}" srcOrd="3" destOrd="0" presId="urn:microsoft.com/office/officeart/2005/8/layout/vList5"/>
    <dgm:cxn modelId="{FA5FCA23-A5D0-4B6E-97B0-FF11C49EE293}" type="presParOf" srcId="{C860556E-6A03-4352-96BC-9336ED5D6A6D}" destId="{D7F2DA5D-9CC5-4AA2-87BB-6DDB133B188F}" srcOrd="4" destOrd="0" presId="urn:microsoft.com/office/officeart/2005/8/layout/vList5"/>
    <dgm:cxn modelId="{9C3A04B3-B8C4-4407-8D07-AED3AE638BB2}" type="presParOf" srcId="{D7F2DA5D-9CC5-4AA2-87BB-6DDB133B188F}" destId="{E2CF075B-B40E-428A-B82B-918B90F6BAD4}" srcOrd="0" destOrd="0" presId="urn:microsoft.com/office/officeart/2005/8/layout/vList5"/>
    <dgm:cxn modelId="{7DD3526C-0028-49DD-A977-F90799DF8429}" type="presParOf" srcId="{D7F2DA5D-9CC5-4AA2-87BB-6DDB133B188F}" destId="{7F34A581-8C8A-494E-AAB3-A6603B73AA9F}" srcOrd="1" destOrd="0" presId="urn:microsoft.com/office/officeart/2005/8/layout/vList5"/>
    <dgm:cxn modelId="{198BB2FE-FC58-498B-A51C-D22159FBC58D}" type="presParOf" srcId="{C860556E-6A03-4352-96BC-9336ED5D6A6D}" destId="{9B53976D-C894-4AC4-B852-EDCBB781FEF0}" srcOrd="5" destOrd="0" presId="urn:microsoft.com/office/officeart/2005/8/layout/vList5"/>
    <dgm:cxn modelId="{56F0C1DD-7FC4-43B8-9487-BCC0F65A4AAC}" type="presParOf" srcId="{C860556E-6A03-4352-96BC-9336ED5D6A6D}" destId="{110253FB-806F-4C63-A2DA-F82E38A66E52}" srcOrd="6" destOrd="0" presId="urn:microsoft.com/office/officeart/2005/8/layout/vList5"/>
    <dgm:cxn modelId="{A70DC57F-35CE-43A7-9CAC-63F5FADC3514}" type="presParOf" srcId="{110253FB-806F-4C63-A2DA-F82E38A66E52}" destId="{ED6756F8-C815-4F06-9C64-6D3443C43C78}" srcOrd="0" destOrd="0" presId="urn:microsoft.com/office/officeart/2005/8/layout/vList5"/>
    <dgm:cxn modelId="{6971F011-A1FE-4183-A757-23A793875CBF}" type="presParOf" srcId="{110253FB-806F-4C63-A2DA-F82E38A66E52}" destId="{603CCB27-6FD6-4E0F-8BE1-F2B4C728CD51}" srcOrd="1" destOrd="0" presId="urn:microsoft.com/office/officeart/2005/8/layout/vList5"/>
    <dgm:cxn modelId="{D9E9FB25-1502-47B8-85E2-3440995EAA20}" type="presParOf" srcId="{C860556E-6A03-4352-96BC-9336ED5D6A6D}" destId="{1570C80B-B822-4ED6-B8F6-EFEB66229ACF}" srcOrd="7" destOrd="0" presId="urn:microsoft.com/office/officeart/2005/8/layout/vList5"/>
    <dgm:cxn modelId="{9274F915-EA0E-4CA3-9DA7-B66F8103FFB6}" type="presParOf" srcId="{C860556E-6A03-4352-96BC-9336ED5D6A6D}" destId="{2D7CEF06-CF0F-4C09-B1D8-DF05D1A000D5}" srcOrd="8" destOrd="0" presId="urn:microsoft.com/office/officeart/2005/8/layout/vList5"/>
    <dgm:cxn modelId="{473D9842-8324-44F6-97CC-A12B11A6EE71}" type="presParOf" srcId="{2D7CEF06-CF0F-4C09-B1D8-DF05D1A000D5}" destId="{D2CA00F6-3168-4F69-BFCA-9B7297E3554D}" srcOrd="0" destOrd="0" presId="urn:microsoft.com/office/officeart/2005/8/layout/vList5"/>
    <dgm:cxn modelId="{109413FE-C882-4C5B-A7F1-DA199EFC2850}" type="presParOf" srcId="{2D7CEF06-CF0F-4C09-B1D8-DF05D1A000D5}" destId="{47F81A23-AD4C-4DAD-B06B-305481DA07C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87930D-BA7F-478A-965F-237B7B240C81}" type="doc">
      <dgm:prSet loTypeId="urn:microsoft.com/office/officeart/2008/layout/AscendingPictureAccentProcess" loCatId="process" qsTypeId="urn:microsoft.com/office/officeart/2005/8/quickstyle/simple1" qsCatId="simple" csTypeId="urn:microsoft.com/office/officeart/2005/8/colors/accent0_1" csCatId="mainScheme" phldr="1"/>
      <dgm:spPr/>
    </dgm:pt>
    <dgm:pt modelId="{D5BD8C78-ABD3-4D8A-93C4-1E6CE6D67C04}">
      <dgm:prSet phldrT="[Texte]" custT="1"/>
      <dgm:spPr>
        <a:ln w="19050">
          <a:solidFill>
            <a:schemeClr val="accent1">
              <a:lumMod val="50000"/>
            </a:schemeClr>
          </a:solidFill>
        </a:ln>
      </dgm:spPr>
      <dgm:t>
        <a:bodyPr/>
        <a:lstStyle/>
        <a:p>
          <a:r>
            <a:rPr lang="fr-FR" sz="2400" b="1" dirty="0"/>
            <a:t>Prendre une délibération</a:t>
          </a:r>
        </a:p>
        <a:p>
          <a:r>
            <a:rPr lang="fr-FR" sz="2400" b="1" u="none" dirty="0">
              <a:solidFill>
                <a:srgbClr val="C00000"/>
              </a:solidFill>
            </a:rPr>
            <a:t>Au plus tard le 09/06/2026</a:t>
          </a:r>
        </a:p>
      </dgm:t>
    </dgm:pt>
    <dgm:pt modelId="{B7B7981C-21D0-45F0-AF3C-811C7B17F08E}" type="parTrans" cxnId="{D6B5AE5B-C48C-4AFF-9426-69FA2EFC4D75}">
      <dgm:prSet/>
      <dgm:spPr/>
      <dgm:t>
        <a:bodyPr/>
        <a:lstStyle/>
        <a:p>
          <a:endParaRPr lang="fr-FR"/>
        </a:p>
      </dgm:t>
    </dgm:pt>
    <dgm:pt modelId="{45F6BD13-4201-4E55-874F-D5D14D3BE929}" type="sibTrans" cxnId="{D6B5AE5B-C48C-4AFF-9426-69FA2EFC4D75}">
      <dgm:prSet/>
      <dgm:spPr>
        <a:blipFill>
          <a:blip xmlns:r="http://schemas.openxmlformats.org/officeDocument/2006/relationships" r:embed="rId1"/>
          <a:srcRect/>
          <a:stretch>
            <a:fillRect l="-27000" r="-27000"/>
          </a:stretch>
        </a:blipFill>
        <a:ln>
          <a:noFill/>
        </a:ln>
      </dgm:spPr>
      <dgm:t>
        <a:bodyPr/>
        <a:lstStyle/>
        <a:p>
          <a:endParaRPr lang="fr-FR"/>
        </a:p>
      </dgm:t>
    </dgm:pt>
    <dgm:pt modelId="{E1C37073-BADE-4E07-9836-E1597A6F0624}" type="pres">
      <dgm:prSet presAssocID="{5A87930D-BA7F-478A-965F-237B7B240C81}" presName="Name0" presStyleCnt="0">
        <dgm:presLayoutVars>
          <dgm:chMax val="7"/>
          <dgm:chPref val="7"/>
          <dgm:dir/>
        </dgm:presLayoutVars>
      </dgm:prSet>
      <dgm:spPr/>
    </dgm:pt>
    <dgm:pt modelId="{1DFAFCAE-3B34-49AB-8FFB-710E72ACF08E}" type="pres">
      <dgm:prSet presAssocID="{D5BD8C78-ABD3-4D8A-93C4-1E6CE6D67C04}" presName="parTx1" presStyleLbl="node1" presStyleIdx="0" presStyleCnt="1" custScaleX="193509" custScaleY="150354" custLinFactNeighborX="14326" custLinFactNeighborY="-34471"/>
      <dgm:spPr/>
    </dgm:pt>
    <dgm:pt modelId="{5A4EDF31-4A34-4561-91C3-05B639DE82EE}" type="pres">
      <dgm:prSet presAssocID="{45F6BD13-4201-4E55-874F-D5D14D3BE929}" presName="picture1" presStyleCnt="0"/>
      <dgm:spPr/>
    </dgm:pt>
    <dgm:pt modelId="{57A16574-CC0B-4CC6-BC95-730848D60685}" type="pres">
      <dgm:prSet presAssocID="{45F6BD13-4201-4E55-874F-D5D14D3BE929}" presName="imageRepeatNode" presStyleLbl="fgImgPlace1" presStyleIdx="0" presStyleCnt="1" custScaleX="92319" custScaleY="82560" custLinFactNeighborX="-68917" custLinFactNeighborY="-18963"/>
      <dgm:spPr/>
    </dgm:pt>
  </dgm:ptLst>
  <dgm:cxnLst>
    <dgm:cxn modelId="{D6B5AE5B-C48C-4AFF-9426-69FA2EFC4D75}" srcId="{5A87930D-BA7F-478A-965F-237B7B240C81}" destId="{D5BD8C78-ABD3-4D8A-93C4-1E6CE6D67C04}" srcOrd="0" destOrd="0" parTransId="{B7B7981C-21D0-45F0-AF3C-811C7B17F08E}" sibTransId="{45F6BD13-4201-4E55-874F-D5D14D3BE929}"/>
    <dgm:cxn modelId="{1D4E337D-E80F-4414-9D2C-2760809BADD2}" type="presOf" srcId="{5A87930D-BA7F-478A-965F-237B7B240C81}" destId="{E1C37073-BADE-4E07-9836-E1597A6F0624}" srcOrd="0" destOrd="0" presId="urn:microsoft.com/office/officeart/2008/layout/AscendingPictureAccentProcess"/>
    <dgm:cxn modelId="{06812C90-9DA6-4439-B924-FB4D743189FD}" type="presOf" srcId="{D5BD8C78-ABD3-4D8A-93C4-1E6CE6D67C04}" destId="{1DFAFCAE-3B34-49AB-8FFB-710E72ACF08E}" srcOrd="0" destOrd="0" presId="urn:microsoft.com/office/officeart/2008/layout/AscendingPictureAccentProcess"/>
    <dgm:cxn modelId="{A2DDDEC1-B401-4F9E-8A7D-D149BD8D03F5}" type="presOf" srcId="{45F6BD13-4201-4E55-874F-D5D14D3BE929}" destId="{57A16574-CC0B-4CC6-BC95-730848D60685}" srcOrd="0" destOrd="0" presId="urn:microsoft.com/office/officeart/2008/layout/AscendingPictureAccentProcess"/>
    <dgm:cxn modelId="{EA200C05-E683-4988-8DFD-03805EE9CA90}" type="presParOf" srcId="{E1C37073-BADE-4E07-9836-E1597A6F0624}" destId="{1DFAFCAE-3B34-49AB-8FFB-710E72ACF08E}" srcOrd="0" destOrd="0" presId="urn:microsoft.com/office/officeart/2008/layout/AscendingPictureAccentProcess"/>
    <dgm:cxn modelId="{7E51264C-8C47-40E9-B1F0-600193CCC660}" type="presParOf" srcId="{E1C37073-BADE-4E07-9836-E1597A6F0624}" destId="{5A4EDF31-4A34-4561-91C3-05B639DE82EE}" srcOrd="1" destOrd="0" presId="urn:microsoft.com/office/officeart/2008/layout/AscendingPictureAccentProcess"/>
    <dgm:cxn modelId="{ADA103A9-8AED-4549-8EC7-BF34D34BF3A1}" type="presParOf" srcId="{5A4EDF31-4A34-4561-91C3-05B639DE82EE}" destId="{57A16574-CC0B-4CC6-BC95-730848D60685}"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87930D-BA7F-478A-965F-237B7B240C81}" type="doc">
      <dgm:prSet loTypeId="urn:microsoft.com/office/officeart/2008/layout/AscendingPictureAccentProcess" loCatId="process" qsTypeId="urn:microsoft.com/office/officeart/2005/8/quickstyle/simple1" qsCatId="simple" csTypeId="urn:microsoft.com/office/officeart/2005/8/colors/accent0_1" csCatId="mainScheme" phldr="1"/>
      <dgm:spPr/>
    </dgm:pt>
    <dgm:pt modelId="{D5BD8C78-ABD3-4D8A-93C4-1E6CE6D67C04}">
      <dgm:prSet phldrT="[Texte]" custT="1"/>
      <dgm:spPr>
        <a:ln w="19050">
          <a:solidFill>
            <a:schemeClr val="accent1">
              <a:lumMod val="50000"/>
            </a:schemeClr>
          </a:solidFill>
        </a:ln>
      </dgm:spPr>
      <dgm:t>
        <a:bodyPr/>
        <a:lstStyle/>
        <a:p>
          <a:pPr algn="l"/>
          <a:r>
            <a:rPr lang="fr-FR" sz="2400" b="1" dirty="0"/>
            <a:t>Chaque collectivité doit prendre une délibération dite concordante afin d’acter </a:t>
          </a:r>
          <a:r>
            <a:rPr lang="fr-FR" sz="2400" b="1" u="sng" dirty="0"/>
            <a:t>la création du CST/FS commun</a:t>
          </a:r>
        </a:p>
        <a:p>
          <a:pPr algn="ctr"/>
          <a:r>
            <a:rPr lang="fr-FR" sz="2600" b="1" u="none" dirty="0">
              <a:solidFill>
                <a:srgbClr val="C00000"/>
              </a:solidFill>
            </a:rPr>
            <a:t>+ </a:t>
          </a:r>
        </a:p>
        <a:p>
          <a:pPr algn="l"/>
          <a:r>
            <a:rPr lang="fr-FR" sz="2400" b="1" u="none" dirty="0"/>
            <a:t>La collectivité qui portera le CST/FS devra prendre une seconde délibération sur sa composition</a:t>
          </a:r>
        </a:p>
      </dgm:t>
    </dgm:pt>
    <dgm:pt modelId="{B7B7981C-21D0-45F0-AF3C-811C7B17F08E}" type="parTrans" cxnId="{D6B5AE5B-C48C-4AFF-9426-69FA2EFC4D75}">
      <dgm:prSet/>
      <dgm:spPr/>
      <dgm:t>
        <a:bodyPr/>
        <a:lstStyle/>
        <a:p>
          <a:endParaRPr lang="fr-FR"/>
        </a:p>
      </dgm:t>
    </dgm:pt>
    <dgm:pt modelId="{45F6BD13-4201-4E55-874F-D5D14D3BE929}" type="sibTrans" cxnId="{D6B5AE5B-C48C-4AFF-9426-69FA2EFC4D75}">
      <dgm:prSet/>
      <dgm:spPr>
        <a:blipFill>
          <a:blip xmlns:r="http://schemas.openxmlformats.org/officeDocument/2006/relationships" r:embed="rId1"/>
          <a:srcRect/>
          <a:stretch>
            <a:fillRect l="-27000" r="-27000"/>
          </a:stretch>
        </a:blipFill>
        <a:ln>
          <a:noFill/>
        </a:ln>
      </dgm:spPr>
      <dgm:t>
        <a:bodyPr/>
        <a:lstStyle/>
        <a:p>
          <a:endParaRPr lang="fr-FR"/>
        </a:p>
      </dgm:t>
    </dgm:pt>
    <dgm:pt modelId="{E1C37073-BADE-4E07-9836-E1597A6F0624}" type="pres">
      <dgm:prSet presAssocID="{5A87930D-BA7F-478A-965F-237B7B240C81}" presName="Name0" presStyleCnt="0">
        <dgm:presLayoutVars>
          <dgm:chMax val="7"/>
          <dgm:chPref val="7"/>
          <dgm:dir/>
        </dgm:presLayoutVars>
      </dgm:prSet>
      <dgm:spPr/>
    </dgm:pt>
    <dgm:pt modelId="{1DFAFCAE-3B34-49AB-8FFB-710E72ACF08E}" type="pres">
      <dgm:prSet presAssocID="{D5BD8C78-ABD3-4D8A-93C4-1E6CE6D67C04}" presName="parTx1" presStyleLbl="node1" presStyleIdx="0" presStyleCnt="1" custScaleX="331101" custScaleY="259336" custLinFactNeighborX="21904" custLinFactNeighborY="-17433"/>
      <dgm:spPr/>
    </dgm:pt>
    <dgm:pt modelId="{5A4EDF31-4A34-4561-91C3-05B639DE82EE}" type="pres">
      <dgm:prSet presAssocID="{45F6BD13-4201-4E55-874F-D5D14D3BE929}" presName="picture1" presStyleCnt="0"/>
      <dgm:spPr/>
    </dgm:pt>
    <dgm:pt modelId="{57A16574-CC0B-4CC6-BC95-730848D60685}" type="pres">
      <dgm:prSet presAssocID="{45F6BD13-4201-4E55-874F-D5D14D3BE929}" presName="imageRepeatNode" presStyleLbl="fgImgPlace1" presStyleIdx="0" presStyleCnt="1" custScaleX="92319" custScaleY="82560" custLinFactX="-97285" custLinFactNeighborX="-100000" custLinFactNeighborY="-25984"/>
      <dgm:spPr/>
    </dgm:pt>
  </dgm:ptLst>
  <dgm:cxnLst>
    <dgm:cxn modelId="{D6B5AE5B-C48C-4AFF-9426-69FA2EFC4D75}" srcId="{5A87930D-BA7F-478A-965F-237B7B240C81}" destId="{D5BD8C78-ABD3-4D8A-93C4-1E6CE6D67C04}" srcOrd="0" destOrd="0" parTransId="{B7B7981C-21D0-45F0-AF3C-811C7B17F08E}" sibTransId="{45F6BD13-4201-4E55-874F-D5D14D3BE929}"/>
    <dgm:cxn modelId="{1D4E337D-E80F-4414-9D2C-2760809BADD2}" type="presOf" srcId="{5A87930D-BA7F-478A-965F-237B7B240C81}" destId="{E1C37073-BADE-4E07-9836-E1597A6F0624}" srcOrd="0" destOrd="0" presId="urn:microsoft.com/office/officeart/2008/layout/AscendingPictureAccentProcess"/>
    <dgm:cxn modelId="{06812C90-9DA6-4439-B924-FB4D743189FD}" type="presOf" srcId="{D5BD8C78-ABD3-4D8A-93C4-1E6CE6D67C04}" destId="{1DFAFCAE-3B34-49AB-8FFB-710E72ACF08E}" srcOrd="0" destOrd="0" presId="urn:microsoft.com/office/officeart/2008/layout/AscendingPictureAccentProcess"/>
    <dgm:cxn modelId="{A2DDDEC1-B401-4F9E-8A7D-D149BD8D03F5}" type="presOf" srcId="{45F6BD13-4201-4E55-874F-D5D14D3BE929}" destId="{57A16574-CC0B-4CC6-BC95-730848D60685}" srcOrd="0" destOrd="0" presId="urn:microsoft.com/office/officeart/2008/layout/AscendingPictureAccentProcess"/>
    <dgm:cxn modelId="{EA200C05-E683-4988-8DFD-03805EE9CA90}" type="presParOf" srcId="{E1C37073-BADE-4E07-9836-E1597A6F0624}" destId="{1DFAFCAE-3B34-49AB-8FFB-710E72ACF08E}" srcOrd="0" destOrd="0" presId="urn:microsoft.com/office/officeart/2008/layout/AscendingPictureAccentProcess"/>
    <dgm:cxn modelId="{7E51264C-8C47-40E9-B1F0-600193CCC660}" type="presParOf" srcId="{E1C37073-BADE-4E07-9836-E1597A6F0624}" destId="{5A4EDF31-4A34-4561-91C3-05B639DE82EE}" srcOrd="1" destOrd="0" presId="urn:microsoft.com/office/officeart/2008/layout/AscendingPictureAccentProcess"/>
    <dgm:cxn modelId="{ADA103A9-8AED-4549-8EC7-BF34D34BF3A1}" type="presParOf" srcId="{5A4EDF31-4A34-4561-91C3-05B639DE82EE}" destId="{57A16574-CC0B-4CC6-BC95-730848D60685}"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910493-C6D0-44AE-9C2C-E98F07D4AD91}"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r-FR"/>
        </a:p>
      </dgm:t>
    </dgm:pt>
    <dgm:pt modelId="{62BF7B3C-369F-41AF-9D21-F24E3F9E0BB3}">
      <dgm:prSet phldrT="[Texte]" custT="1"/>
      <dgm:spPr/>
      <dgm:t>
        <a:bodyPr/>
        <a:lstStyle/>
        <a:p>
          <a:endParaRPr lang="fr-FR" sz="2000" b="1" dirty="0">
            <a:solidFill>
              <a:srgbClr val="3C7DA0"/>
            </a:solidFill>
          </a:endParaRPr>
        </a:p>
        <a:p>
          <a:r>
            <a:rPr lang="fr-FR" sz="1900" b="1" dirty="0">
              <a:solidFill>
                <a:schemeClr val="accent1">
                  <a:lumMod val="50000"/>
                </a:schemeClr>
              </a:solidFill>
            </a:rPr>
            <a:t>Fin octobre / début novembre</a:t>
          </a:r>
        </a:p>
        <a:p>
          <a:r>
            <a:rPr lang="fr-FR" sz="1400" dirty="0">
              <a:solidFill>
                <a:schemeClr val="accent1">
                  <a:lumMod val="50000"/>
                </a:schemeClr>
              </a:solidFill>
            </a:rPr>
            <a:t>Transmission des effectifs par le CDG</a:t>
          </a:r>
        </a:p>
      </dgm:t>
    </dgm:pt>
    <dgm:pt modelId="{1BD681AF-04BB-4AE8-AD02-375F9A87A442}" type="parTrans" cxnId="{BBB6CB18-24E5-4401-9AD8-34AEF355AA5C}">
      <dgm:prSet/>
      <dgm:spPr/>
      <dgm:t>
        <a:bodyPr/>
        <a:lstStyle/>
        <a:p>
          <a:endParaRPr lang="fr-FR"/>
        </a:p>
      </dgm:t>
    </dgm:pt>
    <dgm:pt modelId="{C480153D-3CB9-41F3-A0E9-82FBA3A6486C}" type="sibTrans" cxnId="{BBB6CB18-24E5-4401-9AD8-34AEF355AA5C}">
      <dgm:prSet/>
      <dgm:spPr/>
      <dgm:t>
        <a:bodyPr/>
        <a:lstStyle/>
        <a:p>
          <a:endParaRPr lang="fr-FR"/>
        </a:p>
      </dgm:t>
    </dgm:pt>
    <dgm:pt modelId="{2528FF8C-E24A-4F30-8D19-381E0C4F1374}">
      <dgm:prSet phldrT="[Texte]" custT="1"/>
      <dgm:spPr/>
      <dgm:t>
        <a:bodyPr/>
        <a:lstStyle/>
        <a:p>
          <a:r>
            <a:rPr lang="fr-FR" sz="1900" b="1" dirty="0">
              <a:solidFill>
                <a:srgbClr val="C00000"/>
              </a:solidFill>
            </a:rPr>
            <a:t>Novembre à Mars </a:t>
          </a:r>
        </a:p>
        <a:p>
          <a:r>
            <a:rPr lang="fr-FR" sz="1400" b="1" dirty="0">
              <a:solidFill>
                <a:srgbClr val="C00000"/>
              </a:solidFill>
            </a:rPr>
            <a:t>Echanges avec le CDG </a:t>
          </a:r>
          <a:r>
            <a:rPr lang="fr-FR" sz="1400" dirty="0">
              <a:solidFill>
                <a:srgbClr val="C00000"/>
              </a:solidFill>
            </a:rPr>
            <a:t>pour la mise à jour des effectifs et valider ensemble la répartition H/F</a:t>
          </a:r>
        </a:p>
      </dgm:t>
    </dgm:pt>
    <dgm:pt modelId="{21B227B5-D4D8-4EFA-BA6F-4DA29630CA57}" type="parTrans" cxnId="{660EDBAA-22C5-40F6-954C-BB0DD60ADA33}">
      <dgm:prSet/>
      <dgm:spPr/>
      <dgm:t>
        <a:bodyPr/>
        <a:lstStyle/>
        <a:p>
          <a:endParaRPr lang="fr-FR"/>
        </a:p>
      </dgm:t>
    </dgm:pt>
    <dgm:pt modelId="{07599DB2-F217-4B28-8393-910B54846F06}" type="sibTrans" cxnId="{660EDBAA-22C5-40F6-954C-BB0DD60ADA33}">
      <dgm:prSet/>
      <dgm:spPr/>
      <dgm:t>
        <a:bodyPr/>
        <a:lstStyle/>
        <a:p>
          <a:endParaRPr lang="fr-FR"/>
        </a:p>
      </dgm:t>
    </dgm:pt>
    <dgm:pt modelId="{ADAAC572-2F47-403C-A068-F81E1E3C9535}">
      <dgm:prSet phldrT="[Texte]" custT="1"/>
      <dgm:spPr/>
      <dgm:t>
        <a:bodyPr/>
        <a:lstStyle/>
        <a:p>
          <a:pPr marL="0" algn="ctr">
            <a:spcAft>
              <a:spcPct val="35000"/>
            </a:spcAft>
          </a:pPr>
          <a:r>
            <a:rPr lang="fr-FR" sz="1900" b="1" dirty="0">
              <a:solidFill>
                <a:srgbClr val="C00000"/>
              </a:solidFill>
            </a:rPr>
            <a:t>09 Juin</a:t>
          </a:r>
        </a:p>
        <a:p>
          <a:pPr marL="0" algn="ctr">
            <a:spcAft>
              <a:spcPct val="35000"/>
            </a:spcAft>
          </a:pPr>
          <a:r>
            <a:rPr lang="fr-FR" sz="1400" dirty="0">
              <a:solidFill>
                <a:srgbClr val="C00000"/>
              </a:solidFill>
            </a:rPr>
            <a:t>Dernier délai pour </a:t>
          </a:r>
          <a:r>
            <a:rPr lang="fr-FR" sz="1400" b="1" dirty="0">
              <a:solidFill>
                <a:srgbClr val="C00000"/>
              </a:solidFill>
            </a:rPr>
            <a:t>acter les différentes délibérations </a:t>
          </a:r>
        </a:p>
        <a:p>
          <a:pPr marL="0" indent="0" algn="l">
            <a:spcAft>
              <a:spcPts val="0"/>
            </a:spcAft>
          </a:pPr>
          <a:r>
            <a:rPr lang="fr-FR" sz="1200" dirty="0">
              <a:solidFill>
                <a:srgbClr val="C00000"/>
              </a:solidFill>
            </a:rPr>
            <a:t>- CST local/commun</a:t>
          </a:r>
        </a:p>
        <a:p>
          <a:pPr marL="0" indent="0" algn="l">
            <a:spcAft>
              <a:spcPts val="0"/>
            </a:spcAft>
          </a:pPr>
          <a:r>
            <a:rPr lang="fr-FR" sz="1200" dirty="0">
              <a:solidFill>
                <a:srgbClr val="C00000"/>
              </a:solidFill>
            </a:rPr>
            <a:t>- CST  Composition ( parité, voix délibérative …)</a:t>
          </a:r>
        </a:p>
      </dgm:t>
    </dgm:pt>
    <dgm:pt modelId="{4003B6F8-CB89-40F6-9FBD-342DD374A2CC}" type="parTrans" cxnId="{A31E2D8E-6DFE-4D49-B0A9-354715154C57}">
      <dgm:prSet/>
      <dgm:spPr/>
      <dgm:t>
        <a:bodyPr/>
        <a:lstStyle/>
        <a:p>
          <a:endParaRPr lang="fr-FR"/>
        </a:p>
      </dgm:t>
    </dgm:pt>
    <dgm:pt modelId="{7FC989F3-0C89-4939-ACC3-A170DBDE5B68}" type="sibTrans" cxnId="{A31E2D8E-6DFE-4D49-B0A9-354715154C57}">
      <dgm:prSet/>
      <dgm:spPr/>
      <dgm:t>
        <a:bodyPr/>
        <a:lstStyle/>
        <a:p>
          <a:endParaRPr lang="fr-FR"/>
        </a:p>
      </dgm:t>
    </dgm:pt>
    <dgm:pt modelId="{020F9AA1-876A-4C30-9FF2-9BFB1AD1563D}">
      <dgm:prSet phldrT="[Texte]" custT="1"/>
      <dgm:spPr/>
      <dgm:t>
        <a:bodyPr/>
        <a:lstStyle/>
        <a:p>
          <a:r>
            <a:rPr lang="fr-FR" sz="1800" b="1" dirty="0">
              <a:solidFill>
                <a:srgbClr val="C00000"/>
              </a:solidFill>
            </a:rPr>
            <a:t>Mars à Avril</a:t>
          </a:r>
        </a:p>
        <a:p>
          <a:r>
            <a:rPr lang="fr-FR" sz="1400" b="1" dirty="0">
              <a:solidFill>
                <a:srgbClr val="C00000"/>
              </a:solidFill>
            </a:rPr>
            <a:t>Négociation</a:t>
          </a:r>
          <a:r>
            <a:rPr lang="fr-FR" sz="1400" dirty="0">
              <a:solidFill>
                <a:srgbClr val="C00000"/>
              </a:solidFill>
            </a:rPr>
            <a:t> avec les organisations syndicales</a:t>
          </a:r>
        </a:p>
      </dgm:t>
    </dgm:pt>
    <dgm:pt modelId="{FB8CB6B7-024F-4771-9BD2-70E542D678EA}" type="parTrans" cxnId="{773D9DC9-1513-4A39-B500-7E1A87A03535}">
      <dgm:prSet/>
      <dgm:spPr/>
      <dgm:t>
        <a:bodyPr/>
        <a:lstStyle/>
        <a:p>
          <a:endParaRPr lang="fr-FR"/>
        </a:p>
      </dgm:t>
    </dgm:pt>
    <dgm:pt modelId="{1DB6DE00-3434-4FA1-9543-A236CB1FFF9C}" type="sibTrans" cxnId="{773D9DC9-1513-4A39-B500-7E1A87A03535}">
      <dgm:prSet/>
      <dgm:spPr/>
      <dgm:t>
        <a:bodyPr/>
        <a:lstStyle/>
        <a:p>
          <a:endParaRPr lang="fr-FR"/>
        </a:p>
      </dgm:t>
    </dgm:pt>
    <dgm:pt modelId="{061A1923-72D1-4FD3-8E8B-732E02EAFC24}">
      <dgm:prSet phldrT="[Texte]" custT="1"/>
      <dgm:spPr/>
      <dgm:t>
        <a:bodyPr/>
        <a:lstStyle/>
        <a:p>
          <a:pPr marL="0" algn="ctr">
            <a:spcAft>
              <a:spcPct val="35000"/>
            </a:spcAft>
          </a:pPr>
          <a:r>
            <a:rPr lang="fr-FR" sz="1900" b="1" kern="1200" dirty="0">
              <a:solidFill>
                <a:srgbClr val="C00000"/>
              </a:solidFill>
            </a:rPr>
            <a:t>10 Juin </a:t>
          </a:r>
        </a:p>
        <a:p>
          <a:pPr marL="0" algn="l">
            <a:spcAft>
              <a:spcPct val="35000"/>
            </a:spcAft>
          </a:pPr>
          <a:r>
            <a:rPr lang="fr-FR" sz="1400" b="1" kern="1200" dirty="0">
              <a:solidFill>
                <a:srgbClr val="C00000"/>
              </a:solidFill>
              <a:latin typeface="Calibri" panose="020F0502020204030204"/>
              <a:ea typeface="+mn-ea"/>
              <a:cs typeface="+mn-cs"/>
            </a:rPr>
            <a:t>Date butoir pour communiquer</a:t>
          </a:r>
          <a:r>
            <a:rPr lang="fr-FR" sz="1400" kern="1200" dirty="0">
              <a:solidFill>
                <a:srgbClr val="C00000"/>
              </a:solidFill>
              <a:latin typeface="Calibri" panose="020F0502020204030204"/>
              <a:ea typeface="+mn-ea"/>
              <a:cs typeface="+mn-cs"/>
            </a:rPr>
            <a:t> la délibération de Composition du CST </a:t>
          </a:r>
          <a:r>
            <a:rPr lang="fr-FR" sz="1400" kern="1200" dirty="0">
              <a:solidFill>
                <a:srgbClr val="C00000"/>
              </a:solidFill>
            </a:rPr>
            <a:t>+ répartition des effectifs Hommes –Femmes </a:t>
          </a:r>
          <a:r>
            <a:rPr lang="fr-FR" sz="1400" b="1" kern="1200" dirty="0">
              <a:solidFill>
                <a:srgbClr val="C00000"/>
              </a:solidFill>
            </a:rPr>
            <a:t>aux organisations syndicales </a:t>
          </a:r>
        </a:p>
      </dgm:t>
    </dgm:pt>
    <dgm:pt modelId="{6FEF5ACE-0DFA-4F69-B804-EFF60841844C}" type="parTrans" cxnId="{C7E3040B-8426-439B-875C-2B5EB035F09A}">
      <dgm:prSet/>
      <dgm:spPr/>
      <dgm:t>
        <a:bodyPr/>
        <a:lstStyle/>
        <a:p>
          <a:endParaRPr lang="fr-FR"/>
        </a:p>
      </dgm:t>
    </dgm:pt>
    <dgm:pt modelId="{15DADD8D-1397-42E8-9C3C-E03F2D598A2B}" type="sibTrans" cxnId="{C7E3040B-8426-439B-875C-2B5EB035F09A}">
      <dgm:prSet/>
      <dgm:spPr/>
      <dgm:t>
        <a:bodyPr/>
        <a:lstStyle/>
        <a:p>
          <a:endParaRPr lang="fr-FR"/>
        </a:p>
      </dgm:t>
    </dgm:pt>
    <dgm:pt modelId="{A1A27F09-5D31-40B1-A66E-BF9040350400}" type="pres">
      <dgm:prSet presAssocID="{07910493-C6D0-44AE-9C2C-E98F07D4AD91}" presName="arrowDiagram" presStyleCnt="0">
        <dgm:presLayoutVars>
          <dgm:chMax val="5"/>
          <dgm:dir/>
          <dgm:resizeHandles val="exact"/>
        </dgm:presLayoutVars>
      </dgm:prSet>
      <dgm:spPr/>
    </dgm:pt>
    <dgm:pt modelId="{F806D110-6957-48A3-8D8E-B89EECB17F08}" type="pres">
      <dgm:prSet presAssocID="{07910493-C6D0-44AE-9C2C-E98F07D4AD91}" presName="arrow" presStyleLbl="bgShp" presStyleIdx="0" presStyleCnt="1" custLinFactNeighborX="-199" custLinFactNeighborY="-44"/>
      <dgm:spPr>
        <a:solidFill>
          <a:schemeClr val="accent1">
            <a:lumMod val="20000"/>
            <a:lumOff val="80000"/>
          </a:schemeClr>
        </a:solidFill>
      </dgm:spPr>
    </dgm:pt>
    <dgm:pt modelId="{42740F12-A04C-462D-A893-754F552E39C7}" type="pres">
      <dgm:prSet presAssocID="{07910493-C6D0-44AE-9C2C-E98F07D4AD91}" presName="arrowDiagram5" presStyleCnt="0"/>
      <dgm:spPr/>
    </dgm:pt>
    <dgm:pt modelId="{ECDEFC90-C13D-4FD3-BB59-1DA79F57794F}" type="pres">
      <dgm:prSet presAssocID="{62BF7B3C-369F-41AF-9D21-F24E3F9E0BB3}" presName="bullet5a" presStyleLbl="node1" presStyleIdx="0" presStyleCnt="5"/>
      <dgm:spPr>
        <a:solidFill>
          <a:schemeClr val="accent1">
            <a:lumMod val="50000"/>
          </a:schemeClr>
        </a:solidFill>
      </dgm:spPr>
    </dgm:pt>
    <dgm:pt modelId="{B5689204-1B20-437E-86D7-00EBDB0A7F19}" type="pres">
      <dgm:prSet presAssocID="{62BF7B3C-369F-41AF-9D21-F24E3F9E0BB3}" presName="textBox5a" presStyleLbl="revTx" presStyleIdx="0" presStyleCnt="5" custScaleX="140633" custLinFactNeighborX="-15774" custLinFactNeighborY="-15427">
        <dgm:presLayoutVars>
          <dgm:bulletEnabled val="1"/>
        </dgm:presLayoutVars>
      </dgm:prSet>
      <dgm:spPr/>
    </dgm:pt>
    <dgm:pt modelId="{617ED7D1-0210-4FDE-A6CC-36C12BD1B374}" type="pres">
      <dgm:prSet presAssocID="{2528FF8C-E24A-4F30-8D19-381E0C4F1374}" presName="bullet5b" presStyleLbl="node1" presStyleIdx="1" presStyleCnt="5"/>
      <dgm:spPr>
        <a:solidFill>
          <a:schemeClr val="accent1">
            <a:lumMod val="50000"/>
          </a:schemeClr>
        </a:solidFill>
      </dgm:spPr>
    </dgm:pt>
    <dgm:pt modelId="{B75F79DE-7A5C-4ECD-AA01-A369F974CBA7}" type="pres">
      <dgm:prSet presAssocID="{2528FF8C-E24A-4F30-8D19-381E0C4F1374}" presName="textBox5b" presStyleLbl="revTx" presStyleIdx="1" presStyleCnt="5">
        <dgm:presLayoutVars>
          <dgm:bulletEnabled val="1"/>
        </dgm:presLayoutVars>
      </dgm:prSet>
      <dgm:spPr/>
    </dgm:pt>
    <dgm:pt modelId="{24D33225-CAA0-4A86-8EBE-44611AD29D7A}" type="pres">
      <dgm:prSet presAssocID="{020F9AA1-876A-4C30-9FF2-9BFB1AD1563D}" presName="bullet5c" presStyleLbl="node1" presStyleIdx="2" presStyleCnt="5"/>
      <dgm:spPr>
        <a:solidFill>
          <a:schemeClr val="accent1">
            <a:lumMod val="50000"/>
          </a:schemeClr>
        </a:solidFill>
      </dgm:spPr>
    </dgm:pt>
    <dgm:pt modelId="{85C6987F-D0D6-4CB1-BEAD-804DF737FFE1}" type="pres">
      <dgm:prSet presAssocID="{020F9AA1-876A-4C30-9FF2-9BFB1AD1563D}" presName="textBox5c" presStyleLbl="revTx" presStyleIdx="2" presStyleCnt="5">
        <dgm:presLayoutVars>
          <dgm:bulletEnabled val="1"/>
        </dgm:presLayoutVars>
      </dgm:prSet>
      <dgm:spPr/>
    </dgm:pt>
    <dgm:pt modelId="{B8A91CB4-C082-4E34-A5C9-E4A8EE20E5D9}" type="pres">
      <dgm:prSet presAssocID="{ADAAC572-2F47-403C-A068-F81E1E3C9535}" presName="bullet5d" presStyleLbl="node1" presStyleIdx="3" presStyleCnt="5"/>
      <dgm:spPr>
        <a:solidFill>
          <a:schemeClr val="accent1">
            <a:lumMod val="50000"/>
          </a:schemeClr>
        </a:solidFill>
      </dgm:spPr>
    </dgm:pt>
    <dgm:pt modelId="{5A315ED1-82A0-40A7-9937-8003E4CAD824}" type="pres">
      <dgm:prSet presAssocID="{ADAAC572-2F47-403C-A068-F81E1E3C9535}" presName="textBox5d" presStyleLbl="revTx" presStyleIdx="3" presStyleCnt="5" custScaleX="100192" custLinFactNeighborX="-7649" custLinFactNeighborY="-3312">
        <dgm:presLayoutVars>
          <dgm:bulletEnabled val="1"/>
        </dgm:presLayoutVars>
      </dgm:prSet>
      <dgm:spPr/>
    </dgm:pt>
    <dgm:pt modelId="{70B24C2F-D82D-4AEE-94BC-CA5069B0C2F1}" type="pres">
      <dgm:prSet presAssocID="{061A1923-72D1-4FD3-8E8B-732E02EAFC24}" presName="bullet5e" presStyleLbl="node1" presStyleIdx="4" presStyleCnt="5"/>
      <dgm:spPr>
        <a:solidFill>
          <a:schemeClr val="accent1">
            <a:lumMod val="50000"/>
          </a:schemeClr>
        </a:solidFill>
      </dgm:spPr>
    </dgm:pt>
    <dgm:pt modelId="{398CD512-7BEB-4D04-A39D-7A1CF9764597}" type="pres">
      <dgm:prSet presAssocID="{061A1923-72D1-4FD3-8E8B-732E02EAFC24}" presName="textBox5e" presStyleLbl="revTx" presStyleIdx="4" presStyleCnt="5" custScaleX="129410" custLinFactNeighborX="12957" custLinFactNeighborY="867">
        <dgm:presLayoutVars>
          <dgm:bulletEnabled val="1"/>
        </dgm:presLayoutVars>
      </dgm:prSet>
      <dgm:spPr/>
    </dgm:pt>
  </dgm:ptLst>
  <dgm:cxnLst>
    <dgm:cxn modelId="{C7E3040B-8426-439B-875C-2B5EB035F09A}" srcId="{07910493-C6D0-44AE-9C2C-E98F07D4AD91}" destId="{061A1923-72D1-4FD3-8E8B-732E02EAFC24}" srcOrd="4" destOrd="0" parTransId="{6FEF5ACE-0DFA-4F69-B804-EFF60841844C}" sibTransId="{15DADD8D-1397-42E8-9C3C-E03F2D598A2B}"/>
    <dgm:cxn modelId="{BBB6CB18-24E5-4401-9AD8-34AEF355AA5C}" srcId="{07910493-C6D0-44AE-9C2C-E98F07D4AD91}" destId="{62BF7B3C-369F-41AF-9D21-F24E3F9E0BB3}" srcOrd="0" destOrd="0" parTransId="{1BD681AF-04BB-4AE8-AD02-375F9A87A442}" sibTransId="{C480153D-3CB9-41F3-A0E9-82FBA3A6486C}"/>
    <dgm:cxn modelId="{4260831C-7B43-42CF-B60B-66D82C8D1C9D}" type="presOf" srcId="{020F9AA1-876A-4C30-9FF2-9BFB1AD1563D}" destId="{85C6987F-D0D6-4CB1-BEAD-804DF737FFE1}" srcOrd="0" destOrd="0" presId="urn:microsoft.com/office/officeart/2005/8/layout/arrow2"/>
    <dgm:cxn modelId="{B7A66E2B-6C6B-4C69-8C14-16126C0A1592}" type="presOf" srcId="{07910493-C6D0-44AE-9C2C-E98F07D4AD91}" destId="{A1A27F09-5D31-40B1-A66E-BF9040350400}" srcOrd="0" destOrd="0" presId="urn:microsoft.com/office/officeart/2005/8/layout/arrow2"/>
    <dgm:cxn modelId="{0FE6D162-585D-42FA-85E7-00E57DF2DD13}" type="presOf" srcId="{061A1923-72D1-4FD3-8E8B-732E02EAFC24}" destId="{398CD512-7BEB-4D04-A39D-7A1CF9764597}" srcOrd="0" destOrd="0" presId="urn:microsoft.com/office/officeart/2005/8/layout/arrow2"/>
    <dgm:cxn modelId="{C9D57072-682F-40A1-A28E-8A091E596C72}" type="presOf" srcId="{2528FF8C-E24A-4F30-8D19-381E0C4F1374}" destId="{B75F79DE-7A5C-4ECD-AA01-A369F974CBA7}" srcOrd="0" destOrd="0" presId="urn:microsoft.com/office/officeart/2005/8/layout/arrow2"/>
    <dgm:cxn modelId="{6F74978D-C237-4BFD-9302-70AFFD4EB586}" type="presOf" srcId="{ADAAC572-2F47-403C-A068-F81E1E3C9535}" destId="{5A315ED1-82A0-40A7-9937-8003E4CAD824}" srcOrd="0" destOrd="0" presId="urn:microsoft.com/office/officeart/2005/8/layout/arrow2"/>
    <dgm:cxn modelId="{A31E2D8E-6DFE-4D49-B0A9-354715154C57}" srcId="{07910493-C6D0-44AE-9C2C-E98F07D4AD91}" destId="{ADAAC572-2F47-403C-A068-F81E1E3C9535}" srcOrd="3" destOrd="0" parTransId="{4003B6F8-CB89-40F6-9FBD-342DD374A2CC}" sibTransId="{7FC989F3-0C89-4939-ACC3-A170DBDE5B68}"/>
    <dgm:cxn modelId="{7E884191-F13A-4DAA-B398-2582312CB969}" type="presOf" srcId="{62BF7B3C-369F-41AF-9D21-F24E3F9E0BB3}" destId="{B5689204-1B20-437E-86D7-00EBDB0A7F19}" srcOrd="0" destOrd="0" presId="urn:microsoft.com/office/officeart/2005/8/layout/arrow2"/>
    <dgm:cxn modelId="{660EDBAA-22C5-40F6-954C-BB0DD60ADA33}" srcId="{07910493-C6D0-44AE-9C2C-E98F07D4AD91}" destId="{2528FF8C-E24A-4F30-8D19-381E0C4F1374}" srcOrd="1" destOrd="0" parTransId="{21B227B5-D4D8-4EFA-BA6F-4DA29630CA57}" sibTransId="{07599DB2-F217-4B28-8393-910B54846F06}"/>
    <dgm:cxn modelId="{773D9DC9-1513-4A39-B500-7E1A87A03535}" srcId="{07910493-C6D0-44AE-9C2C-E98F07D4AD91}" destId="{020F9AA1-876A-4C30-9FF2-9BFB1AD1563D}" srcOrd="2" destOrd="0" parTransId="{FB8CB6B7-024F-4771-9BD2-70E542D678EA}" sibTransId="{1DB6DE00-3434-4FA1-9543-A236CB1FFF9C}"/>
    <dgm:cxn modelId="{11C28D57-042F-49C3-8D37-8911366407D4}" type="presParOf" srcId="{A1A27F09-5D31-40B1-A66E-BF9040350400}" destId="{F806D110-6957-48A3-8D8E-B89EECB17F08}" srcOrd="0" destOrd="0" presId="urn:microsoft.com/office/officeart/2005/8/layout/arrow2"/>
    <dgm:cxn modelId="{0D366A0A-3F8F-482C-BCD5-F232F5111259}" type="presParOf" srcId="{A1A27F09-5D31-40B1-A66E-BF9040350400}" destId="{42740F12-A04C-462D-A893-754F552E39C7}" srcOrd="1" destOrd="0" presId="urn:microsoft.com/office/officeart/2005/8/layout/arrow2"/>
    <dgm:cxn modelId="{A2359D1A-99B6-45FD-A86E-76B60FFCA71A}" type="presParOf" srcId="{42740F12-A04C-462D-A893-754F552E39C7}" destId="{ECDEFC90-C13D-4FD3-BB59-1DA79F57794F}" srcOrd="0" destOrd="0" presId="urn:microsoft.com/office/officeart/2005/8/layout/arrow2"/>
    <dgm:cxn modelId="{19F0A78D-339A-4A3C-9CBB-B75D7A164A92}" type="presParOf" srcId="{42740F12-A04C-462D-A893-754F552E39C7}" destId="{B5689204-1B20-437E-86D7-00EBDB0A7F19}" srcOrd="1" destOrd="0" presId="urn:microsoft.com/office/officeart/2005/8/layout/arrow2"/>
    <dgm:cxn modelId="{3795B63C-5C81-49F3-A350-DC90620A37C4}" type="presParOf" srcId="{42740F12-A04C-462D-A893-754F552E39C7}" destId="{617ED7D1-0210-4FDE-A6CC-36C12BD1B374}" srcOrd="2" destOrd="0" presId="urn:microsoft.com/office/officeart/2005/8/layout/arrow2"/>
    <dgm:cxn modelId="{629490C5-F605-4FD5-9204-9677DCA9772D}" type="presParOf" srcId="{42740F12-A04C-462D-A893-754F552E39C7}" destId="{B75F79DE-7A5C-4ECD-AA01-A369F974CBA7}" srcOrd="3" destOrd="0" presId="urn:microsoft.com/office/officeart/2005/8/layout/arrow2"/>
    <dgm:cxn modelId="{B18ED9DA-A04E-4941-9042-B791ED3D7FA3}" type="presParOf" srcId="{42740F12-A04C-462D-A893-754F552E39C7}" destId="{24D33225-CAA0-4A86-8EBE-44611AD29D7A}" srcOrd="4" destOrd="0" presId="urn:microsoft.com/office/officeart/2005/8/layout/arrow2"/>
    <dgm:cxn modelId="{54FF437B-5D2A-4939-BFF0-FF88534A3D03}" type="presParOf" srcId="{42740F12-A04C-462D-A893-754F552E39C7}" destId="{85C6987F-D0D6-4CB1-BEAD-804DF737FFE1}" srcOrd="5" destOrd="0" presId="urn:microsoft.com/office/officeart/2005/8/layout/arrow2"/>
    <dgm:cxn modelId="{CC72518E-14EA-4C0C-8D31-780F7ED49F4E}" type="presParOf" srcId="{42740F12-A04C-462D-A893-754F552E39C7}" destId="{B8A91CB4-C082-4E34-A5C9-E4A8EE20E5D9}" srcOrd="6" destOrd="0" presId="urn:microsoft.com/office/officeart/2005/8/layout/arrow2"/>
    <dgm:cxn modelId="{E40926A6-D17A-416D-B64E-3404264EAAE6}" type="presParOf" srcId="{42740F12-A04C-462D-A893-754F552E39C7}" destId="{5A315ED1-82A0-40A7-9937-8003E4CAD824}" srcOrd="7" destOrd="0" presId="urn:microsoft.com/office/officeart/2005/8/layout/arrow2"/>
    <dgm:cxn modelId="{7092C0FB-6040-4F59-8DD5-6749247C8FFD}" type="presParOf" srcId="{42740F12-A04C-462D-A893-754F552E39C7}" destId="{70B24C2F-D82D-4AEE-94BC-CA5069B0C2F1}" srcOrd="8" destOrd="0" presId="urn:microsoft.com/office/officeart/2005/8/layout/arrow2"/>
    <dgm:cxn modelId="{179E7919-A9AF-477D-9C24-632D5FDE4D40}" type="presParOf" srcId="{42740F12-A04C-462D-A893-754F552E39C7}" destId="{398CD512-7BEB-4D04-A39D-7A1CF9764597}"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B7CE3-07FC-43E6-8610-A75EE78C868F}">
      <dsp:nvSpPr>
        <dsp:cNvPr id="0" name=""/>
        <dsp:cNvSpPr/>
      </dsp:nvSpPr>
      <dsp:spPr>
        <a:xfrm rot="5400000">
          <a:off x="253" y="404842"/>
          <a:ext cx="3304420" cy="3304928"/>
        </a:xfrm>
        <a:prstGeom prst="blockArc">
          <a:avLst>
            <a:gd name="adj1" fmla="val 13500000"/>
            <a:gd name="adj2" fmla="val 18900000"/>
            <a:gd name="adj3" fmla="val 496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F4AADB-31A9-4D3B-AF35-C324D4F67F17}">
      <dsp:nvSpPr>
        <dsp:cNvPr id="0" name=""/>
        <dsp:cNvSpPr/>
      </dsp:nvSpPr>
      <dsp:spPr>
        <a:xfrm rot="16200000">
          <a:off x="3401180" y="404842"/>
          <a:ext cx="3304420" cy="3304928"/>
        </a:xfrm>
        <a:prstGeom prst="blockArc">
          <a:avLst>
            <a:gd name="adj1" fmla="val 13500000"/>
            <a:gd name="adj2" fmla="val 18900000"/>
            <a:gd name="adj3" fmla="val 496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14538-BC3E-4B59-9EEA-9A1FF7402348}">
      <dsp:nvSpPr>
        <dsp:cNvPr id="0" name=""/>
        <dsp:cNvSpPr/>
      </dsp:nvSpPr>
      <dsp:spPr>
        <a:xfrm>
          <a:off x="3791918" y="3275496"/>
          <a:ext cx="2508945" cy="66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2</a:t>
          </a:r>
        </a:p>
      </dsp:txBody>
      <dsp:txXfrm>
        <a:off x="3791918" y="3275496"/>
        <a:ext cx="2508945" cy="661096"/>
      </dsp:txXfrm>
    </dsp:sp>
    <dsp:sp modelId="{5F8EE2A2-9898-42C2-A1AC-4AAD4B452F87}">
      <dsp:nvSpPr>
        <dsp:cNvPr id="0" name=""/>
        <dsp:cNvSpPr/>
      </dsp:nvSpPr>
      <dsp:spPr>
        <a:xfrm rot="5400000">
          <a:off x="3295182" y="404842"/>
          <a:ext cx="3304420" cy="3304928"/>
        </a:xfrm>
        <a:prstGeom prst="blockArc">
          <a:avLst>
            <a:gd name="adj1" fmla="val 13500000"/>
            <a:gd name="adj2" fmla="val 18900000"/>
            <a:gd name="adj3" fmla="val 496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AD7F4-FCF4-4F95-B411-07A65EA762AC}">
      <dsp:nvSpPr>
        <dsp:cNvPr id="0" name=""/>
        <dsp:cNvSpPr/>
      </dsp:nvSpPr>
      <dsp:spPr>
        <a:xfrm rot="16200000">
          <a:off x="6695109" y="404842"/>
          <a:ext cx="3304420" cy="3304928"/>
        </a:xfrm>
        <a:prstGeom prst="blockArc">
          <a:avLst>
            <a:gd name="adj1" fmla="val 13500000"/>
            <a:gd name="adj2" fmla="val 18900000"/>
            <a:gd name="adj3" fmla="val 496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01402-0334-48B8-9F6F-312B611988E3}">
      <dsp:nvSpPr>
        <dsp:cNvPr id="0" name=""/>
        <dsp:cNvSpPr/>
      </dsp:nvSpPr>
      <dsp:spPr>
        <a:xfrm>
          <a:off x="6844852" y="3275496"/>
          <a:ext cx="2508945" cy="66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strike="noStrike" kern="1200" dirty="0"/>
            <a:t>3</a:t>
          </a:r>
        </a:p>
      </dsp:txBody>
      <dsp:txXfrm>
        <a:off x="6844852" y="3275496"/>
        <a:ext cx="2508945" cy="661096"/>
      </dsp:txXfrm>
    </dsp:sp>
    <dsp:sp modelId="{6BD2FCAD-FF53-4986-9681-8A9755A51BCE}">
      <dsp:nvSpPr>
        <dsp:cNvPr id="0" name=""/>
        <dsp:cNvSpPr/>
      </dsp:nvSpPr>
      <dsp:spPr>
        <a:xfrm>
          <a:off x="4318151" y="979701"/>
          <a:ext cx="1391480" cy="139148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fr-FR" sz="1300" b="1" kern="1200" dirty="0"/>
            <a:t>EPCI</a:t>
          </a:r>
        </a:p>
      </dsp:txBody>
      <dsp:txXfrm>
        <a:off x="4503682" y="1223210"/>
        <a:ext cx="1020418" cy="626166"/>
      </dsp:txXfrm>
    </dsp:sp>
    <dsp:sp modelId="{73C2D243-BB63-48F7-ABA7-6827EBE1FD72}">
      <dsp:nvSpPr>
        <dsp:cNvPr id="0" name=""/>
        <dsp:cNvSpPr/>
      </dsp:nvSpPr>
      <dsp:spPr>
        <a:xfrm>
          <a:off x="4820244" y="1849376"/>
          <a:ext cx="1391480" cy="139148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fr-FR" sz="1300" b="1" kern="1200" dirty="0"/>
            <a:t>1 ou partie des communes membres </a:t>
          </a:r>
          <a:endParaRPr lang="fr-FR" sz="1300" b="1" strike="sngStrike" kern="1200" dirty="0"/>
        </a:p>
      </dsp:txBody>
      <dsp:txXfrm>
        <a:off x="5245805" y="2208842"/>
        <a:ext cx="834888" cy="765314"/>
      </dsp:txXfrm>
    </dsp:sp>
    <dsp:sp modelId="{1E237851-1EF2-4277-9445-C791B3D5AE66}">
      <dsp:nvSpPr>
        <dsp:cNvPr id="0" name=""/>
        <dsp:cNvSpPr/>
      </dsp:nvSpPr>
      <dsp:spPr>
        <a:xfrm>
          <a:off x="3816059" y="1849376"/>
          <a:ext cx="1391480" cy="139148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fr-FR" sz="1300" b="1" strike="noStrike" kern="1200" dirty="0"/>
            <a:t>     CIAS et CCAS rattachés</a:t>
          </a:r>
        </a:p>
      </dsp:txBody>
      <dsp:txXfrm>
        <a:off x="3947090" y="2208842"/>
        <a:ext cx="834888" cy="765314"/>
      </dsp:txXfrm>
    </dsp:sp>
    <dsp:sp modelId="{5B9C42E2-9C59-4B5C-AD4F-C7644EA2E1C2}">
      <dsp:nvSpPr>
        <dsp:cNvPr id="0" name=""/>
        <dsp:cNvSpPr/>
      </dsp:nvSpPr>
      <dsp:spPr>
        <a:xfrm>
          <a:off x="1014185" y="837515"/>
          <a:ext cx="1202642" cy="101419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Commune</a:t>
          </a:r>
        </a:p>
      </dsp:txBody>
      <dsp:txXfrm>
        <a:off x="1190308" y="986041"/>
        <a:ext cx="850396" cy="717145"/>
      </dsp:txXfrm>
    </dsp:sp>
    <dsp:sp modelId="{B48DDDCB-09D2-4AC3-964B-0B5C746BA4EB}">
      <dsp:nvSpPr>
        <dsp:cNvPr id="0" name=""/>
        <dsp:cNvSpPr/>
      </dsp:nvSpPr>
      <dsp:spPr>
        <a:xfrm>
          <a:off x="653977" y="1716491"/>
          <a:ext cx="543439" cy="543390"/>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219BF8A-31AB-42D2-8267-7F7E5092D98C}">
      <dsp:nvSpPr>
        <dsp:cNvPr id="0" name=""/>
        <dsp:cNvSpPr/>
      </dsp:nvSpPr>
      <dsp:spPr>
        <a:xfrm>
          <a:off x="2259555" y="1009076"/>
          <a:ext cx="316167" cy="31626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9A94E18-EEF7-44D1-8264-C75E7C34F1E2}">
      <dsp:nvSpPr>
        <dsp:cNvPr id="0" name=""/>
        <dsp:cNvSpPr/>
      </dsp:nvSpPr>
      <dsp:spPr>
        <a:xfrm>
          <a:off x="1478125" y="1505916"/>
          <a:ext cx="1289692" cy="114263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a:t>CCAS et/ou Caisse des écoles</a:t>
          </a:r>
        </a:p>
      </dsp:txBody>
      <dsp:txXfrm>
        <a:off x="1666996" y="1673251"/>
        <a:ext cx="911950" cy="807967"/>
      </dsp:txXfrm>
    </dsp:sp>
    <dsp:sp modelId="{7CD49E7D-03B0-4697-9745-91C9620FDCAF}">
      <dsp:nvSpPr>
        <dsp:cNvPr id="0" name=""/>
        <dsp:cNvSpPr/>
      </dsp:nvSpPr>
      <dsp:spPr>
        <a:xfrm>
          <a:off x="1852522" y="2930465"/>
          <a:ext cx="316167" cy="31626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EEFF28B-B0E8-419A-8DBA-D3E118035672}">
      <dsp:nvSpPr>
        <dsp:cNvPr id="0" name=""/>
        <dsp:cNvSpPr/>
      </dsp:nvSpPr>
      <dsp:spPr>
        <a:xfrm>
          <a:off x="7233214" y="1007324"/>
          <a:ext cx="1230850" cy="113146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strike="noStrike" kern="1200" dirty="0">
              <a:solidFill>
                <a:schemeClr val="tx1"/>
              </a:solidFill>
            </a:rPr>
            <a:t>Commune</a:t>
          </a:r>
          <a:r>
            <a:rPr lang="fr-FR" sz="3000" b="0" strike="noStrike" kern="1200" dirty="0">
              <a:solidFill>
                <a:schemeClr val="tx1"/>
              </a:solidFill>
            </a:rPr>
            <a:t> </a:t>
          </a:r>
        </a:p>
      </dsp:txBody>
      <dsp:txXfrm>
        <a:off x="7413468" y="1173023"/>
        <a:ext cx="870342" cy="800067"/>
      </dsp:txXfrm>
    </dsp:sp>
    <dsp:sp modelId="{FB28442B-649C-40B6-8ABA-B596A7E8A7D3}">
      <dsp:nvSpPr>
        <dsp:cNvPr id="0" name=""/>
        <dsp:cNvSpPr/>
      </dsp:nvSpPr>
      <dsp:spPr>
        <a:xfrm>
          <a:off x="620986" y="3275496"/>
          <a:ext cx="2508945" cy="661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1</a:t>
          </a:r>
          <a:endParaRPr lang="fr-FR" sz="2000" kern="1200" dirty="0"/>
        </a:p>
      </dsp:txBody>
      <dsp:txXfrm>
        <a:off x="620986" y="3275496"/>
        <a:ext cx="2508945" cy="661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7F7DA-D712-4301-8B76-CC0719AE47EB}">
      <dsp:nvSpPr>
        <dsp:cNvPr id="0" name=""/>
        <dsp:cNvSpPr/>
      </dsp:nvSpPr>
      <dsp:spPr>
        <a:xfrm rot="5400000">
          <a:off x="7075404" y="-1733936"/>
          <a:ext cx="1379840" cy="7356350"/>
        </a:xfrm>
        <a:prstGeom prst="round2SameRect">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87630" rIns="175260" bIns="87630" numCol="1" spcCol="1270" anchor="ctr" anchorCtr="0">
          <a:noAutofit/>
        </a:bodyPr>
        <a:lstStyle/>
        <a:p>
          <a:pPr marL="228600" lvl="1" indent="-228600" algn="l" defTabSz="933450">
            <a:lnSpc>
              <a:spcPct val="90000"/>
            </a:lnSpc>
            <a:spcBef>
              <a:spcPct val="0"/>
            </a:spcBef>
            <a:spcAft>
              <a:spcPct val="15000"/>
            </a:spcAft>
            <a:buChar char="•"/>
          </a:pPr>
          <a:r>
            <a:rPr lang="fr-FR" sz="2100" b="0" kern="1200"/>
            <a:t>De 50 à 199 : 3 à 5 représentants</a:t>
          </a:r>
          <a:endParaRPr lang="fr-FR" sz="2100" b="0" kern="1200" dirty="0"/>
        </a:p>
        <a:p>
          <a:pPr marL="228600" lvl="1" indent="-228600" algn="l" defTabSz="933450">
            <a:lnSpc>
              <a:spcPct val="90000"/>
            </a:lnSpc>
            <a:spcBef>
              <a:spcPct val="0"/>
            </a:spcBef>
            <a:spcAft>
              <a:spcPct val="15000"/>
            </a:spcAft>
            <a:buChar char="•"/>
          </a:pPr>
          <a:r>
            <a:rPr lang="fr-FR" sz="2100" b="0" kern="1200" dirty="0"/>
            <a:t>De 200 à 999 : 4 à 6 représentants</a:t>
          </a:r>
        </a:p>
        <a:p>
          <a:pPr marL="228600" lvl="1" indent="-228600" algn="l" defTabSz="933450">
            <a:lnSpc>
              <a:spcPct val="90000"/>
            </a:lnSpc>
            <a:spcBef>
              <a:spcPct val="0"/>
            </a:spcBef>
            <a:spcAft>
              <a:spcPct val="15000"/>
            </a:spcAft>
            <a:buChar char="•"/>
          </a:pPr>
          <a:r>
            <a:rPr lang="fr-FR" sz="2100" b="0" kern="1200"/>
            <a:t>De 1 000 à 1 999 : 5 à 8 représentants</a:t>
          </a:r>
          <a:endParaRPr lang="fr-FR" sz="2100" b="0" kern="1200" dirty="0"/>
        </a:p>
        <a:p>
          <a:pPr marL="228600" lvl="1" indent="-228600" algn="l" defTabSz="933450">
            <a:lnSpc>
              <a:spcPct val="90000"/>
            </a:lnSpc>
            <a:spcBef>
              <a:spcPct val="0"/>
            </a:spcBef>
            <a:spcAft>
              <a:spcPct val="15000"/>
            </a:spcAft>
            <a:buChar char="•"/>
          </a:pPr>
          <a:r>
            <a:rPr lang="fr-FR" sz="2100" b="0" kern="1200"/>
            <a:t>2 000 et + : 7 à 15 représentants</a:t>
          </a:r>
          <a:endParaRPr lang="fr-FR" sz="2100" b="0" kern="1200" dirty="0"/>
        </a:p>
      </dsp:txBody>
      <dsp:txXfrm rot="-5400000">
        <a:off x="4087149" y="1321677"/>
        <a:ext cx="7288992" cy="1245124"/>
      </dsp:txXfrm>
    </dsp:sp>
    <dsp:sp modelId="{2399ED9D-340F-48B7-AE7B-9E7E60FAA54C}">
      <dsp:nvSpPr>
        <dsp:cNvPr id="0" name=""/>
        <dsp:cNvSpPr/>
      </dsp:nvSpPr>
      <dsp:spPr>
        <a:xfrm>
          <a:off x="0" y="1169180"/>
          <a:ext cx="4085020" cy="1561907"/>
        </a:xfrm>
        <a:prstGeom prst="roundRect">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t>Le nombre de sièges titulaires représentants du personnel à retenir</a:t>
          </a:r>
        </a:p>
      </dsp:txBody>
      <dsp:txXfrm>
        <a:off x="76246" y="1245426"/>
        <a:ext cx="3932528" cy="1409415"/>
      </dsp:txXfrm>
    </dsp:sp>
    <dsp:sp modelId="{4390B0EB-FB52-40B3-8422-0421BC6B53CE}">
      <dsp:nvSpPr>
        <dsp:cNvPr id="0" name=""/>
        <dsp:cNvSpPr/>
      </dsp:nvSpPr>
      <dsp:spPr>
        <a:xfrm rot="5400000">
          <a:off x="7377278" y="-3066272"/>
          <a:ext cx="808603" cy="7323840"/>
        </a:xfrm>
        <a:prstGeom prst="round2Same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i="0" kern="1200" dirty="0"/>
            <a:t>Vote à l’urne avec des admis à voter par correspondance (AVC)</a:t>
          </a:r>
        </a:p>
        <a:p>
          <a:pPr marL="228600" lvl="1" indent="-228600" algn="l" defTabSz="933450">
            <a:lnSpc>
              <a:spcPct val="90000"/>
            </a:lnSpc>
            <a:spcBef>
              <a:spcPct val="0"/>
            </a:spcBef>
            <a:spcAft>
              <a:spcPct val="15000"/>
            </a:spcAft>
            <a:buChar char="•"/>
          </a:pPr>
          <a:r>
            <a:rPr lang="fr-FR" sz="2100" i="0" kern="1200" dirty="0"/>
            <a:t>Vote électronique (avis CST)</a:t>
          </a:r>
        </a:p>
      </dsp:txBody>
      <dsp:txXfrm rot="-5400000">
        <a:off x="4119660" y="230819"/>
        <a:ext cx="7284367" cy="729657"/>
      </dsp:txXfrm>
    </dsp:sp>
    <dsp:sp modelId="{13A691BF-BECE-43C8-AA23-191BF14CE003}">
      <dsp:nvSpPr>
        <dsp:cNvPr id="0" name=""/>
        <dsp:cNvSpPr/>
      </dsp:nvSpPr>
      <dsp:spPr>
        <a:xfrm>
          <a:off x="0" y="124879"/>
          <a:ext cx="4119660" cy="1010753"/>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a:t>Modalité de vote</a:t>
          </a:r>
          <a:endParaRPr lang="fr-FR" sz="1800" b="1" kern="1200" dirty="0"/>
        </a:p>
      </dsp:txBody>
      <dsp:txXfrm>
        <a:off x="49341" y="174220"/>
        <a:ext cx="4020978" cy="912071"/>
      </dsp:txXfrm>
    </dsp:sp>
    <dsp:sp modelId="{7F34A581-8C8A-494E-AAB3-A6603B73AA9F}">
      <dsp:nvSpPr>
        <dsp:cNvPr id="0" name=""/>
        <dsp:cNvSpPr/>
      </dsp:nvSpPr>
      <dsp:spPr>
        <a:xfrm rot="5400000">
          <a:off x="7377278" y="-411393"/>
          <a:ext cx="808603" cy="7323840"/>
        </a:xfrm>
        <a:prstGeom prst="round2Same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 </a:t>
          </a:r>
          <a:r>
            <a:rPr lang="fr-FR" sz="2100" b="0" u="none" kern="1200" dirty="0"/>
            <a:t>Maintien ou non de la parité numérique </a:t>
          </a:r>
          <a:r>
            <a:rPr lang="fr-FR" sz="2100" kern="1200" dirty="0"/>
            <a:t>entre les 2 collèges</a:t>
          </a:r>
        </a:p>
        <a:p>
          <a:pPr marL="360363" lvl="1" indent="0" algn="l" defTabSz="933450">
            <a:lnSpc>
              <a:spcPct val="90000"/>
            </a:lnSpc>
            <a:spcBef>
              <a:spcPct val="0"/>
            </a:spcBef>
            <a:spcAft>
              <a:spcPct val="15000"/>
            </a:spcAft>
            <a:buFont typeface="Wingdings" panose="05000000000000000000" pitchFamily="2" charset="2"/>
            <a:buChar char="ü"/>
          </a:pPr>
          <a:r>
            <a:rPr lang="fr-FR" sz="2100" kern="1200" dirty="0"/>
            <a:t> Y a-t-il le même nombre de sièges au sein des 2 collèges ? </a:t>
          </a:r>
        </a:p>
      </dsp:txBody>
      <dsp:txXfrm rot="-5400000">
        <a:off x="4119660" y="2885698"/>
        <a:ext cx="7284367" cy="729657"/>
      </dsp:txXfrm>
    </dsp:sp>
    <dsp:sp modelId="{E2CF075B-B40E-428A-B82B-918B90F6BAD4}">
      <dsp:nvSpPr>
        <dsp:cNvPr id="0" name=""/>
        <dsp:cNvSpPr/>
      </dsp:nvSpPr>
      <dsp:spPr>
        <a:xfrm>
          <a:off x="0" y="2721789"/>
          <a:ext cx="4119660" cy="1010753"/>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a:t>Parité numérique</a:t>
          </a:r>
          <a:endParaRPr lang="fr-FR" sz="1800" b="1" kern="1200" dirty="0"/>
        </a:p>
      </dsp:txBody>
      <dsp:txXfrm>
        <a:off x="49341" y="2771130"/>
        <a:ext cx="4020978" cy="912071"/>
      </dsp:txXfrm>
    </dsp:sp>
    <dsp:sp modelId="{603CCB27-6FD6-4E0F-8BE1-F2B4C728CD51}">
      <dsp:nvSpPr>
        <dsp:cNvPr id="0" name=""/>
        <dsp:cNvSpPr/>
      </dsp:nvSpPr>
      <dsp:spPr>
        <a:xfrm rot="5400000">
          <a:off x="7377278" y="579557"/>
          <a:ext cx="808603" cy="7323840"/>
        </a:xfrm>
        <a:prstGeom prst="round2SameRect">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 Le collège employeur a-t-il voix délibérative ? Emettra t-il un avis ?</a:t>
          </a:r>
        </a:p>
      </dsp:txBody>
      <dsp:txXfrm rot="-5400000">
        <a:off x="4119660" y="3876649"/>
        <a:ext cx="7284367" cy="729657"/>
      </dsp:txXfrm>
    </dsp:sp>
    <dsp:sp modelId="{ED6756F8-C815-4F06-9C64-6D3443C43C78}">
      <dsp:nvSpPr>
        <dsp:cNvPr id="0" name=""/>
        <dsp:cNvSpPr/>
      </dsp:nvSpPr>
      <dsp:spPr>
        <a:xfrm>
          <a:off x="0" y="3747825"/>
          <a:ext cx="4119660" cy="1010753"/>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t>Voix délibérative </a:t>
          </a:r>
        </a:p>
      </dsp:txBody>
      <dsp:txXfrm>
        <a:off x="49341" y="3797166"/>
        <a:ext cx="4020978" cy="912071"/>
      </dsp:txXfrm>
    </dsp:sp>
    <dsp:sp modelId="{47F81A23-AD4C-4DAD-B06B-305481DA07C3}">
      <dsp:nvSpPr>
        <dsp:cNvPr id="0" name=""/>
        <dsp:cNvSpPr/>
      </dsp:nvSpPr>
      <dsp:spPr>
        <a:xfrm rot="5400000">
          <a:off x="7306206" y="1626913"/>
          <a:ext cx="958979" cy="7300556"/>
        </a:xfrm>
        <a:prstGeom prst="round2Same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b="0" kern="1200" dirty="0"/>
            <a:t>La création d’une formation spécialisée </a:t>
          </a:r>
          <a:r>
            <a:rPr lang="fr-FR" sz="2100" kern="1200" dirty="0"/>
            <a:t>pour les collectivités à l’effectif inférieur à 200 agents </a:t>
          </a:r>
          <a:r>
            <a:rPr lang="fr-FR" sz="2500" b="1" kern="1200" dirty="0"/>
            <a:t>+</a:t>
          </a:r>
          <a:r>
            <a:rPr lang="fr-FR" sz="2100" b="0" kern="1200" dirty="0"/>
            <a:t> </a:t>
          </a:r>
          <a:r>
            <a:rPr lang="fr-FR" sz="2100" kern="1200" dirty="0"/>
            <a:t>voix délibérative</a:t>
          </a:r>
          <a:r>
            <a:rPr lang="fr-FR" sz="2100" b="1" kern="1200" dirty="0"/>
            <a:t> </a:t>
          </a:r>
          <a:r>
            <a:rPr lang="fr-FR" sz="2500" b="1" kern="1200" dirty="0">
              <a:latin typeface="Calibri" panose="020F0502020204030204"/>
              <a:ea typeface="+mn-ea"/>
              <a:cs typeface="+mn-cs"/>
            </a:rPr>
            <a:t>+ </a:t>
          </a:r>
          <a:r>
            <a:rPr lang="fr-FR" sz="2100" kern="1200" dirty="0">
              <a:latin typeface="Calibri" panose="020F0502020204030204"/>
              <a:ea typeface="+mn-ea"/>
              <a:cs typeface="+mn-cs"/>
            </a:rPr>
            <a:t>nbr de sièges ( représentant du personnel + collectivité) </a:t>
          </a:r>
        </a:p>
      </dsp:txBody>
      <dsp:txXfrm rot="-5400000">
        <a:off x="4135418" y="4844515"/>
        <a:ext cx="7253743" cy="865353"/>
      </dsp:txXfrm>
    </dsp:sp>
    <dsp:sp modelId="{D2CA00F6-3168-4F69-BFCA-9B7297E3554D}">
      <dsp:nvSpPr>
        <dsp:cNvPr id="0" name=""/>
        <dsp:cNvSpPr/>
      </dsp:nvSpPr>
      <dsp:spPr>
        <a:xfrm>
          <a:off x="0" y="4797392"/>
          <a:ext cx="4135418" cy="959599"/>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t>Formation spécialisée </a:t>
          </a:r>
        </a:p>
        <a:p>
          <a:pPr marL="0" lvl="0" indent="0" algn="ctr" defTabSz="800100">
            <a:lnSpc>
              <a:spcPct val="90000"/>
            </a:lnSpc>
            <a:spcBef>
              <a:spcPct val="0"/>
            </a:spcBef>
            <a:spcAft>
              <a:spcPct val="35000"/>
            </a:spcAft>
            <a:buNone/>
          </a:pPr>
          <a:r>
            <a:rPr lang="fr-FR" sz="1800" b="1" kern="1200" dirty="0"/>
            <a:t>( le cas échéant)</a:t>
          </a:r>
        </a:p>
      </dsp:txBody>
      <dsp:txXfrm>
        <a:off x="46844" y="4844236"/>
        <a:ext cx="4041730" cy="865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AFCAE-3B34-49AB-8FFB-710E72ACF08E}">
      <dsp:nvSpPr>
        <dsp:cNvPr id="0" name=""/>
        <dsp:cNvSpPr/>
      </dsp:nvSpPr>
      <dsp:spPr>
        <a:xfrm>
          <a:off x="3461737" y="339359"/>
          <a:ext cx="5007291" cy="1043410"/>
        </a:xfrm>
        <a:prstGeom prst="roundRect">
          <a:avLst/>
        </a:prstGeom>
        <a:solidFill>
          <a:schemeClr val="lt1">
            <a:hueOff val="0"/>
            <a:satOff val="0"/>
            <a:lumOff val="0"/>
            <a:alphaOff val="0"/>
          </a:schemeClr>
        </a:solidFill>
        <a:ln w="1905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14"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a:t>Prendre une délibération</a:t>
          </a:r>
        </a:p>
        <a:p>
          <a:pPr marL="0" lvl="0" indent="0" algn="l" defTabSz="1066800">
            <a:lnSpc>
              <a:spcPct val="90000"/>
            </a:lnSpc>
            <a:spcBef>
              <a:spcPct val="0"/>
            </a:spcBef>
            <a:spcAft>
              <a:spcPct val="35000"/>
            </a:spcAft>
            <a:buNone/>
          </a:pPr>
          <a:r>
            <a:rPr lang="fr-FR" sz="2400" b="1" u="none" kern="1200" dirty="0">
              <a:solidFill>
                <a:srgbClr val="C00000"/>
              </a:solidFill>
            </a:rPr>
            <a:t>Au plus tard le 09/06/2026</a:t>
          </a:r>
        </a:p>
      </dsp:txBody>
      <dsp:txXfrm>
        <a:off x="3512672" y="390294"/>
        <a:ext cx="4905421" cy="941540"/>
      </dsp:txXfrm>
    </dsp:sp>
    <dsp:sp modelId="{57A16574-CC0B-4CC6-BC95-730848D60685}">
      <dsp:nvSpPr>
        <dsp:cNvPr id="0" name=""/>
        <dsp:cNvSpPr/>
      </dsp:nvSpPr>
      <dsp:spPr>
        <a:xfrm>
          <a:off x="2802605" y="0"/>
          <a:ext cx="1107540" cy="990611"/>
        </a:xfrm>
        <a:prstGeom prst="ellipse">
          <a:avLst/>
        </a:prstGeom>
        <a:blipFill>
          <a:blip xmlns:r="http://schemas.openxmlformats.org/officeDocument/2006/relationships" r:embed="rId1"/>
          <a:srcRect/>
          <a:stretch>
            <a:fillRect l="-27000" r="-27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AFCAE-3B34-49AB-8FFB-710E72ACF08E}">
      <dsp:nvSpPr>
        <dsp:cNvPr id="0" name=""/>
        <dsp:cNvSpPr/>
      </dsp:nvSpPr>
      <dsp:spPr>
        <a:xfrm>
          <a:off x="1235212" y="0"/>
          <a:ext cx="9756217" cy="2049379"/>
        </a:xfrm>
        <a:prstGeom prst="roundRect">
          <a:avLst/>
        </a:prstGeom>
        <a:solidFill>
          <a:schemeClr val="lt1">
            <a:hueOff val="0"/>
            <a:satOff val="0"/>
            <a:lumOff val="0"/>
            <a:alphaOff val="0"/>
          </a:schemeClr>
        </a:solidFill>
        <a:ln w="1905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3697"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a:t>Chaque collectivité doit prendre une délibération dite concordante afin d’acter </a:t>
          </a:r>
          <a:r>
            <a:rPr lang="fr-FR" sz="2400" b="1" u="sng" kern="1200" dirty="0"/>
            <a:t>la création du CST/FS commun</a:t>
          </a:r>
        </a:p>
        <a:p>
          <a:pPr marL="0" lvl="0" indent="0" algn="ctr" defTabSz="1066800">
            <a:lnSpc>
              <a:spcPct val="90000"/>
            </a:lnSpc>
            <a:spcBef>
              <a:spcPct val="0"/>
            </a:spcBef>
            <a:spcAft>
              <a:spcPct val="35000"/>
            </a:spcAft>
            <a:buNone/>
          </a:pPr>
          <a:r>
            <a:rPr lang="fr-FR" sz="2600" b="1" u="none" kern="1200" dirty="0">
              <a:solidFill>
                <a:srgbClr val="C00000"/>
              </a:solidFill>
            </a:rPr>
            <a:t>+ </a:t>
          </a:r>
        </a:p>
        <a:p>
          <a:pPr marL="0" lvl="0" indent="0" algn="l" defTabSz="1066800">
            <a:lnSpc>
              <a:spcPct val="90000"/>
            </a:lnSpc>
            <a:spcBef>
              <a:spcPct val="0"/>
            </a:spcBef>
            <a:spcAft>
              <a:spcPct val="35000"/>
            </a:spcAft>
            <a:buNone/>
          </a:pPr>
          <a:r>
            <a:rPr lang="fr-FR" sz="2400" b="1" u="none" kern="1200" dirty="0"/>
            <a:t>La collectivité qui portera le CST/FS devra prendre une seconde délibération sur sa composition</a:t>
          </a:r>
        </a:p>
      </dsp:txBody>
      <dsp:txXfrm>
        <a:off x="1335254" y="100042"/>
        <a:ext cx="9556133" cy="1849295"/>
      </dsp:txXfrm>
    </dsp:sp>
    <dsp:sp modelId="{57A16574-CC0B-4CC6-BC95-730848D60685}">
      <dsp:nvSpPr>
        <dsp:cNvPr id="0" name=""/>
        <dsp:cNvSpPr/>
      </dsp:nvSpPr>
      <dsp:spPr>
        <a:xfrm>
          <a:off x="562650" y="-12924"/>
          <a:ext cx="1261185" cy="1128035"/>
        </a:xfrm>
        <a:prstGeom prst="ellipse">
          <a:avLst/>
        </a:prstGeom>
        <a:blipFill>
          <a:blip xmlns:r="http://schemas.openxmlformats.org/officeDocument/2006/relationships" r:embed="rId1"/>
          <a:srcRect/>
          <a:stretch>
            <a:fillRect l="-27000" r="-27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6D110-6957-48A3-8D8E-B89EECB17F08}">
      <dsp:nvSpPr>
        <dsp:cNvPr id="0" name=""/>
        <dsp:cNvSpPr/>
      </dsp:nvSpPr>
      <dsp:spPr>
        <a:xfrm>
          <a:off x="1492481" y="0"/>
          <a:ext cx="9267065" cy="5791916"/>
        </a:xfrm>
        <a:prstGeom prst="swooshArrow">
          <a:avLst>
            <a:gd name="adj1" fmla="val 25000"/>
            <a:gd name="adj2" fmla="val 25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ECDEFC90-C13D-4FD3-BB59-1DA79F57794F}">
      <dsp:nvSpPr>
        <dsp:cNvPr id="0" name=""/>
        <dsp:cNvSpPr/>
      </dsp:nvSpPr>
      <dsp:spPr>
        <a:xfrm>
          <a:off x="2423728" y="4306868"/>
          <a:ext cx="213142" cy="213142"/>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89204-1B20-437E-86D7-00EBDB0A7F19}">
      <dsp:nvSpPr>
        <dsp:cNvPr id="0" name=""/>
        <dsp:cNvSpPr/>
      </dsp:nvSpPr>
      <dsp:spPr>
        <a:xfrm>
          <a:off x="2092166" y="4200782"/>
          <a:ext cx="1707264" cy="1378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40" tIns="0" rIns="0" bIns="0" numCol="1" spcCol="1270" anchor="t" anchorCtr="0">
          <a:noAutofit/>
        </a:bodyPr>
        <a:lstStyle/>
        <a:p>
          <a:pPr marL="0" lvl="0" indent="0" algn="l" defTabSz="889000">
            <a:lnSpc>
              <a:spcPct val="90000"/>
            </a:lnSpc>
            <a:spcBef>
              <a:spcPct val="0"/>
            </a:spcBef>
            <a:spcAft>
              <a:spcPct val="35000"/>
            </a:spcAft>
            <a:buNone/>
          </a:pPr>
          <a:endParaRPr lang="fr-FR" sz="2000" b="1" kern="1200" dirty="0">
            <a:solidFill>
              <a:srgbClr val="3C7DA0"/>
            </a:solidFill>
          </a:endParaRPr>
        </a:p>
        <a:p>
          <a:pPr marL="0" lvl="0" indent="0" algn="l" defTabSz="889000">
            <a:lnSpc>
              <a:spcPct val="90000"/>
            </a:lnSpc>
            <a:spcBef>
              <a:spcPct val="0"/>
            </a:spcBef>
            <a:spcAft>
              <a:spcPct val="35000"/>
            </a:spcAft>
            <a:buNone/>
          </a:pPr>
          <a:r>
            <a:rPr lang="fr-FR" sz="1900" b="1" kern="1200" dirty="0">
              <a:solidFill>
                <a:schemeClr val="accent1">
                  <a:lumMod val="50000"/>
                </a:schemeClr>
              </a:solidFill>
            </a:rPr>
            <a:t>Fin octobre / début novembre</a:t>
          </a:r>
        </a:p>
        <a:p>
          <a:pPr marL="0" lvl="0" indent="0" algn="l" defTabSz="889000">
            <a:lnSpc>
              <a:spcPct val="90000"/>
            </a:lnSpc>
            <a:spcBef>
              <a:spcPct val="0"/>
            </a:spcBef>
            <a:spcAft>
              <a:spcPct val="35000"/>
            </a:spcAft>
            <a:buNone/>
          </a:pPr>
          <a:r>
            <a:rPr lang="fr-FR" sz="1400" kern="1200" dirty="0">
              <a:solidFill>
                <a:schemeClr val="accent1">
                  <a:lumMod val="50000"/>
                </a:schemeClr>
              </a:solidFill>
            </a:rPr>
            <a:t>Transmission des effectifs par le CDG</a:t>
          </a:r>
        </a:p>
      </dsp:txBody>
      <dsp:txXfrm>
        <a:off x="2092166" y="4200782"/>
        <a:ext cx="1707264" cy="1378476"/>
      </dsp:txXfrm>
    </dsp:sp>
    <dsp:sp modelId="{617ED7D1-0210-4FDE-A6CC-36C12BD1B374}">
      <dsp:nvSpPr>
        <dsp:cNvPr id="0" name=""/>
        <dsp:cNvSpPr/>
      </dsp:nvSpPr>
      <dsp:spPr>
        <a:xfrm>
          <a:off x="3577478" y="3198296"/>
          <a:ext cx="333614" cy="333614"/>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F79DE-7A5C-4ECD-AA01-A369F974CBA7}">
      <dsp:nvSpPr>
        <dsp:cNvPr id="0" name=""/>
        <dsp:cNvSpPr/>
      </dsp:nvSpPr>
      <dsp:spPr>
        <a:xfrm>
          <a:off x="3744285" y="3365103"/>
          <a:ext cx="1538332" cy="242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75" tIns="0" rIns="0" bIns="0" numCol="1" spcCol="1270" anchor="t" anchorCtr="0">
          <a:noAutofit/>
        </a:bodyPr>
        <a:lstStyle/>
        <a:p>
          <a:pPr marL="0" lvl="0" indent="0" algn="l" defTabSz="844550">
            <a:lnSpc>
              <a:spcPct val="90000"/>
            </a:lnSpc>
            <a:spcBef>
              <a:spcPct val="0"/>
            </a:spcBef>
            <a:spcAft>
              <a:spcPct val="35000"/>
            </a:spcAft>
            <a:buNone/>
          </a:pPr>
          <a:r>
            <a:rPr lang="fr-FR" sz="1900" b="1" kern="1200" dirty="0">
              <a:solidFill>
                <a:srgbClr val="C00000"/>
              </a:solidFill>
            </a:rPr>
            <a:t>Novembre à Mars </a:t>
          </a:r>
        </a:p>
        <a:p>
          <a:pPr marL="0" lvl="0" indent="0" algn="l" defTabSz="844550">
            <a:lnSpc>
              <a:spcPct val="90000"/>
            </a:lnSpc>
            <a:spcBef>
              <a:spcPct val="0"/>
            </a:spcBef>
            <a:spcAft>
              <a:spcPct val="35000"/>
            </a:spcAft>
            <a:buNone/>
          </a:pPr>
          <a:r>
            <a:rPr lang="fr-FR" sz="1400" b="1" kern="1200" dirty="0">
              <a:solidFill>
                <a:srgbClr val="C00000"/>
              </a:solidFill>
            </a:rPr>
            <a:t>Echanges avec le CDG </a:t>
          </a:r>
          <a:r>
            <a:rPr lang="fr-FR" sz="1400" kern="1200" dirty="0">
              <a:solidFill>
                <a:srgbClr val="C00000"/>
              </a:solidFill>
            </a:rPr>
            <a:t>pour la mise à jour des effectifs et valider ensemble la répartition H/F</a:t>
          </a:r>
        </a:p>
      </dsp:txBody>
      <dsp:txXfrm>
        <a:off x="3744285" y="3365103"/>
        <a:ext cx="1538332" cy="2426812"/>
      </dsp:txXfrm>
    </dsp:sp>
    <dsp:sp modelId="{24D33225-CAA0-4A86-8EBE-44611AD29D7A}">
      <dsp:nvSpPr>
        <dsp:cNvPr id="0" name=""/>
        <dsp:cNvSpPr/>
      </dsp:nvSpPr>
      <dsp:spPr>
        <a:xfrm>
          <a:off x="5060209" y="2314449"/>
          <a:ext cx="444819" cy="444819"/>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C6987F-D0D6-4CB1-BEAD-804DF737FFE1}">
      <dsp:nvSpPr>
        <dsp:cNvPr id="0" name=""/>
        <dsp:cNvSpPr/>
      </dsp:nvSpPr>
      <dsp:spPr>
        <a:xfrm>
          <a:off x="5282618" y="2536859"/>
          <a:ext cx="1788543" cy="3255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700" tIns="0" rIns="0" bIns="0" numCol="1" spcCol="1270" anchor="t" anchorCtr="0">
          <a:noAutofit/>
        </a:bodyPr>
        <a:lstStyle/>
        <a:p>
          <a:pPr marL="0" lvl="0" indent="0" algn="l" defTabSz="800100">
            <a:lnSpc>
              <a:spcPct val="90000"/>
            </a:lnSpc>
            <a:spcBef>
              <a:spcPct val="0"/>
            </a:spcBef>
            <a:spcAft>
              <a:spcPct val="35000"/>
            </a:spcAft>
            <a:buNone/>
          </a:pPr>
          <a:r>
            <a:rPr lang="fr-FR" sz="1800" b="1" kern="1200" dirty="0">
              <a:solidFill>
                <a:srgbClr val="C00000"/>
              </a:solidFill>
            </a:rPr>
            <a:t>Mars à Avril</a:t>
          </a:r>
        </a:p>
        <a:p>
          <a:pPr marL="0" lvl="0" indent="0" algn="l" defTabSz="800100">
            <a:lnSpc>
              <a:spcPct val="90000"/>
            </a:lnSpc>
            <a:spcBef>
              <a:spcPct val="0"/>
            </a:spcBef>
            <a:spcAft>
              <a:spcPct val="35000"/>
            </a:spcAft>
            <a:buNone/>
          </a:pPr>
          <a:r>
            <a:rPr lang="fr-FR" sz="1400" b="1" kern="1200" dirty="0">
              <a:solidFill>
                <a:srgbClr val="C00000"/>
              </a:solidFill>
            </a:rPr>
            <a:t>Négociation</a:t>
          </a:r>
          <a:r>
            <a:rPr lang="fr-FR" sz="1400" kern="1200" dirty="0">
              <a:solidFill>
                <a:srgbClr val="C00000"/>
              </a:solidFill>
            </a:rPr>
            <a:t> avec les organisations syndicales</a:t>
          </a:r>
        </a:p>
      </dsp:txBody>
      <dsp:txXfrm>
        <a:off x="5282618" y="2536859"/>
        <a:ext cx="1788543" cy="3255056"/>
      </dsp:txXfrm>
    </dsp:sp>
    <dsp:sp modelId="{B8A91CB4-C082-4E34-A5C9-E4A8EE20E5D9}">
      <dsp:nvSpPr>
        <dsp:cNvPr id="0" name=""/>
        <dsp:cNvSpPr/>
      </dsp:nvSpPr>
      <dsp:spPr>
        <a:xfrm>
          <a:off x="6783883" y="1624053"/>
          <a:ext cx="574558" cy="574558"/>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315ED1-82A0-40A7-9937-8003E4CAD824}">
      <dsp:nvSpPr>
        <dsp:cNvPr id="0" name=""/>
        <dsp:cNvSpPr/>
      </dsp:nvSpPr>
      <dsp:spPr>
        <a:xfrm>
          <a:off x="6927615" y="1782807"/>
          <a:ext cx="1856971" cy="3880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446" tIns="0" rIns="0" bIns="0" numCol="1" spcCol="1270" anchor="t" anchorCtr="0">
          <a:noAutofit/>
        </a:bodyPr>
        <a:lstStyle/>
        <a:p>
          <a:pPr marL="0" lvl="0" algn="ctr" defTabSz="844550">
            <a:lnSpc>
              <a:spcPct val="90000"/>
            </a:lnSpc>
            <a:spcBef>
              <a:spcPct val="0"/>
            </a:spcBef>
            <a:spcAft>
              <a:spcPct val="35000"/>
            </a:spcAft>
            <a:buNone/>
          </a:pPr>
          <a:r>
            <a:rPr lang="fr-FR" sz="1900" b="1" kern="1200" dirty="0">
              <a:solidFill>
                <a:srgbClr val="C00000"/>
              </a:solidFill>
            </a:rPr>
            <a:t>09 Juin</a:t>
          </a:r>
        </a:p>
        <a:p>
          <a:pPr marL="0" lvl="0" algn="ctr" defTabSz="844550">
            <a:lnSpc>
              <a:spcPct val="90000"/>
            </a:lnSpc>
            <a:spcBef>
              <a:spcPct val="0"/>
            </a:spcBef>
            <a:spcAft>
              <a:spcPct val="35000"/>
            </a:spcAft>
            <a:buNone/>
          </a:pPr>
          <a:r>
            <a:rPr lang="fr-FR" sz="1400" kern="1200" dirty="0">
              <a:solidFill>
                <a:srgbClr val="C00000"/>
              </a:solidFill>
            </a:rPr>
            <a:t>Dernier délai pour </a:t>
          </a:r>
          <a:r>
            <a:rPr lang="fr-FR" sz="1400" b="1" kern="1200" dirty="0">
              <a:solidFill>
                <a:srgbClr val="C00000"/>
              </a:solidFill>
            </a:rPr>
            <a:t>acter les différentes délibérations </a:t>
          </a:r>
        </a:p>
        <a:p>
          <a:pPr marL="0" lvl="0" indent="0" algn="l" defTabSz="844550">
            <a:lnSpc>
              <a:spcPct val="90000"/>
            </a:lnSpc>
            <a:spcBef>
              <a:spcPct val="0"/>
            </a:spcBef>
            <a:spcAft>
              <a:spcPts val="0"/>
            </a:spcAft>
            <a:buNone/>
          </a:pPr>
          <a:r>
            <a:rPr lang="fr-FR" sz="1200" kern="1200" dirty="0">
              <a:solidFill>
                <a:srgbClr val="C00000"/>
              </a:solidFill>
            </a:rPr>
            <a:t>- CST local/commun</a:t>
          </a:r>
        </a:p>
        <a:p>
          <a:pPr marL="0" lvl="0" indent="0" algn="l" defTabSz="844550">
            <a:lnSpc>
              <a:spcPct val="90000"/>
            </a:lnSpc>
            <a:spcBef>
              <a:spcPct val="0"/>
            </a:spcBef>
            <a:spcAft>
              <a:spcPts val="0"/>
            </a:spcAft>
            <a:buNone/>
          </a:pPr>
          <a:r>
            <a:rPr lang="fr-FR" sz="1200" kern="1200" dirty="0">
              <a:solidFill>
                <a:srgbClr val="C00000"/>
              </a:solidFill>
            </a:rPr>
            <a:t>- CST  Composition ( parité, voix délibérative …)</a:t>
          </a:r>
        </a:p>
      </dsp:txBody>
      <dsp:txXfrm>
        <a:off x="6927615" y="1782807"/>
        <a:ext cx="1856971" cy="3880583"/>
      </dsp:txXfrm>
    </dsp:sp>
    <dsp:sp modelId="{70B24C2F-D82D-4AEE-94BC-CA5069B0C2F1}">
      <dsp:nvSpPr>
        <dsp:cNvPr id="0" name=""/>
        <dsp:cNvSpPr/>
      </dsp:nvSpPr>
      <dsp:spPr>
        <a:xfrm>
          <a:off x="8558526" y="1163016"/>
          <a:ext cx="732098" cy="732098"/>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8CD512-7BEB-4D04-A39D-7A1CF9764597}">
      <dsp:nvSpPr>
        <dsp:cNvPr id="0" name=""/>
        <dsp:cNvSpPr/>
      </dsp:nvSpPr>
      <dsp:spPr>
        <a:xfrm>
          <a:off x="8892177" y="1529065"/>
          <a:ext cx="2398501" cy="4262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924" tIns="0" rIns="0" bIns="0" numCol="1" spcCol="1270" anchor="t" anchorCtr="0">
          <a:noAutofit/>
        </a:bodyPr>
        <a:lstStyle/>
        <a:p>
          <a:pPr marL="0" lvl="0" indent="0" algn="ctr" defTabSz="844550">
            <a:lnSpc>
              <a:spcPct val="90000"/>
            </a:lnSpc>
            <a:spcBef>
              <a:spcPct val="0"/>
            </a:spcBef>
            <a:spcAft>
              <a:spcPct val="35000"/>
            </a:spcAft>
            <a:buNone/>
          </a:pPr>
          <a:r>
            <a:rPr lang="fr-FR" sz="1900" b="1" kern="1200" dirty="0">
              <a:solidFill>
                <a:srgbClr val="C00000"/>
              </a:solidFill>
            </a:rPr>
            <a:t>10 Juin </a:t>
          </a:r>
        </a:p>
        <a:p>
          <a:pPr marL="0" lvl="0" indent="0" algn="l" defTabSz="844550">
            <a:lnSpc>
              <a:spcPct val="90000"/>
            </a:lnSpc>
            <a:spcBef>
              <a:spcPct val="0"/>
            </a:spcBef>
            <a:spcAft>
              <a:spcPct val="35000"/>
            </a:spcAft>
            <a:buNone/>
          </a:pPr>
          <a:r>
            <a:rPr lang="fr-FR" sz="1400" b="1" kern="1200" dirty="0">
              <a:solidFill>
                <a:srgbClr val="C00000"/>
              </a:solidFill>
              <a:latin typeface="Calibri" panose="020F0502020204030204"/>
              <a:ea typeface="+mn-ea"/>
              <a:cs typeface="+mn-cs"/>
            </a:rPr>
            <a:t>Date butoir pour communiquer</a:t>
          </a:r>
          <a:r>
            <a:rPr lang="fr-FR" sz="1400" kern="1200" dirty="0">
              <a:solidFill>
                <a:srgbClr val="C00000"/>
              </a:solidFill>
              <a:latin typeface="Calibri" panose="020F0502020204030204"/>
              <a:ea typeface="+mn-ea"/>
              <a:cs typeface="+mn-cs"/>
            </a:rPr>
            <a:t> la délibération de Composition du CST </a:t>
          </a:r>
          <a:r>
            <a:rPr lang="fr-FR" sz="1400" kern="1200" dirty="0">
              <a:solidFill>
                <a:srgbClr val="C00000"/>
              </a:solidFill>
            </a:rPr>
            <a:t>+ répartition des effectifs Hommes –Femmes </a:t>
          </a:r>
          <a:r>
            <a:rPr lang="fr-FR" sz="1400" b="1" kern="1200" dirty="0">
              <a:solidFill>
                <a:srgbClr val="C00000"/>
              </a:solidFill>
            </a:rPr>
            <a:t>aux organisations syndicales </a:t>
          </a:r>
        </a:p>
      </dsp:txBody>
      <dsp:txXfrm>
        <a:off x="8892177" y="1529065"/>
        <a:ext cx="2398501" cy="4262850"/>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829628B1-D9A2-4612-864C-CB394C415CCC}" type="datetimeFigureOut">
              <a:rPr lang="fr-FR" smtClean="0"/>
              <a:t>26/03/2026</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86B9BC86-933D-4A0B-9DFE-DF22D7389F72}" type="slidenum">
              <a:rPr lang="fr-FR" smtClean="0"/>
              <a:t>‹N°›</a:t>
            </a:fld>
            <a:endParaRPr lang="fr-FR"/>
          </a:p>
        </p:txBody>
      </p:sp>
    </p:spTree>
    <p:extLst>
      <p:ext uri="{BB962C8B-B14F-4D97-AF65-F5344CB8AC3E}">
        <p14:creationId xmlns:p14="http://schemas.microsoft.com/office/powerpoint/2010/main" val="101644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legifrance.gouv.fr/loda/id/LEGIARTI000006491684/1994-03-01/"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1</a:t>
            </a:fld>
            <a:endParaRPr lang="fr-FR"/>
          </a:p>
        </p:txBody>
      </p:sp>
    </p:spTree>
    <p:extLst>
      <p:ext uri="{BB962C8B-B14F-4D97-AF65-F5344CB8AC3E}">
        <p14:creationId xmlns:p14="http://schemas.microsoft.com/office/powerpoint/2010/main" val="175766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Attention: La règles qui déterminent les effectifs pour les CAP ou les CCP varient en fonction des instances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Fonctionnaires détachés d’office dans un EPIC ( sauf directeur et comptable lorsqu’il a la qualité de comptable public)</a:t>
            </a:r>
          </a:p>
          <a:p>
            <a:r>
              <a:rPr lang="fr-FR" dirty="0"/>
              <a:t>Fonctionnaires EPIC = salarié de droit privé – création d’un CSE</a:t>
            </a:r>
          </a:p>
          <a:p>
            <a:endParaRPr lang="fr-FR" dirty="0"/>
          </a:p>
          <a:p>
            <a:r>
              <a:rPr lang="fr-FR" dirty="0"/>
              <a:t>Les dispositions réglementaires relatives aux CST ne prévoyant aucune disposition particulière, ni le renvoi vers le Code électoral, il pourrait être admis que les agents âgés de 16 à 18 ans soient électeurs.</a:t>
            </a: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16</a:t>
            </a:fld>
            <a:endParaRPr lang="fr-FR"/>
          </a:p>
        </p:txBody>
      </p:sp>
    </p:spTree>
    <p:extLst>
      <p:ext uri="{BB962C8B-B14F-4D97-AF65-F5344CB8AC3E}">
        <p14:creationId xmlns:p14="http://schemas.microsoft.com/office/powerpoint/2010/main" val="304271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19</a:t>
            </a:fld>
            <a:endParaRPr lang="fr-FR"/>
          </a:p>
        </p:txBody>
      </p:sp>
    </p:spTree>
    <p:extLst>
      <p:ext uri="{BB962C8B-B14F-4D97-AF65-F5344CB8AC3E}">
        <p14:creationId xmlns:p14="http://schemas.microsoft.com/office/powerpoint/2010/main" val="2455724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20</a:t>
            </a:fld>
            <a:endParaRPr lang="fr-FR"/>
          </a:p>
        </p:txBody>
      </p:sp>
    </p:spTree>
    <p:extLst>
      <p:ext uri="{BB962C8B-B14F-4D97-AF65-F5344CB8AC3E}">
        <p14:creationId xmlns:p14="http://schemas.microsoft.com/office/powerpoint/2010/main" val="1050559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21</a:t>
            </a:fld>
            <a:endParaRPr lang="fr-FR"/>
          </a:p>
        </p:txBody>
      </p:sp>
    </p:spTree>
    <p:extLst>
      <p:ext uri="{BB962C8B-B14F-4D97-AF65-F5344CB8AC3E}">
        <p14:creationId xmlns:p14="http://schemas.microsoft.com/office/powerpoint/2010/main" val="2669732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22</a:t>
            </a:fld>
            <a:endParaRPr lang="fr-FR"/>
          </a:p>
        </p:txBody>
      </p:sp>
    </p:spTree>
    <p:extLst>
      <p:ext uri="{BB962C8B-B14F-4D97-AF65-F5344CB8AC3E}">
        <p14:creationId xmlns:p14="http://schemas.microsoft.com/office/powerpoint/2010/main" val="29917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23</a:t>
            </a:fld>
            <a:endParaRPr lang="fr-FR"/>
          </a:p>
        </p:txBody>
      </p:sp>
    </p:spTree>
    <p:extLst>
      <p:ext uri="{BB962C8B-B14F-4D97-AF65-F5344CB8AC3E}">
        <p14:creationId xmlns:p14="http://schemas.microsoft.com/office/powerpoint/2010/main" val="2406502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27</a:t>
            </a:fld>
            <a:endParaRPr lang="fr-FR"/>
          </a:p>
        </p:txBody>
      </p:sp>
    </p:spTree>
    <p:extLst>
      <p:ext uri="{BB962C8B-B14F-4D97-AF65-F5344CB8AC3E}">
        <p14:creationId xmlns:p14="http://schemas.microsoft.com/office/powerpoint/2010/main" val="234784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28</a:t>
            </a:fld>
            <a:endParaRPr lang="fr-FR"/>
          </a:p>
        </p:txBody>
      </p:sp>
    </p:spTree>
    <p:extLst>
      <p:ext uri="{BB962C8B-B14F-4D97-AF65-F5344CB8AC3E}">
        <p14:creationId xmlns:p14="http://schemas.microsoft.com/office/powerpoint/2010/main" val="1393722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29</a:t>
            </a:fld>
            <a:endParaRPr lang="fr-FR"/>
          </a:p>
        </p:txBody>
      </p:sp>
    </p:spTree>
    <p:extLst>
      <p:ext uri="{BB962C8B-B14F-4D97-AF65-F5344CB8AC3E}">
        <p14:creationId xmlns:p14="http://schemas.microsoft.com/office/powerpoint/2010/main" val="35110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30</a:t>
            </a:fld>
            <a:endParaRPr lang="fr-FR"/>
          </a:p>
        </p:txBody>
      </p:sp>
    </p:spTree>
    <p:extLst>
      <p:ext uri="{BB962C8B-B14F-4D97-AF65-F5344CB8AC3E}">
        <p14:creationId xmlns:p14="http://schemas.microsoft.com/office/powerpoint/2010/main" val="119586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B9BC86-933D-4A0B-9DFE-DF22D7389F72}" type="slidenum">
              <a:rPr lang="fr-FR" smtClean="0"/>
              <a:t>2</a:t>
            </a:fld>
            <a:endParaRPr lang="fr-FR"/>
          </a:p>
        </p:txBody>
      </p:sp>
    </p:spTree>
    <p:extLst>
      <p:ext uri="{BB962C8B-B14F-4D97-AF65-F5344CB8AC3E}">
        <p14:creationId xmlns:p14="http://schemas.microsoft.com/office/powerpoint/2010/main" val="3037648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31</a:t>
            </a:fld>
            <a:endParaRPr lang="fr-FR"/>
          </a:p>
        </p:txBody>
      </p:sp>
    </p:spTree>
    <p:extLst>
      <p:ext uri="{BB962C8B-B14F-4D97-AF65-F5344CB8AC3E}">
        <p14:creationId xmlns:p14="http://schemas.microsoft.com/office/powerpoint/2010/main" val="2316011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Ce qui sous-entendrait que les agents doivent :</a:t>
            </a:r>
          </a:p>
          <a:p>
            <a:pPr marL="171450" indent="-171450">
              <a:buFontTx/>
              <a:buChar char="-"/>
            </a:pPr>
            <a:r>
              <a:rPr lang="fr-FR" b="1" baseline="0" dirty="0"/>
              <a:t>se trouver en CDI </a:t>
            </a:r>
          </a:p>
          <a:p>
            <a:pPr marL="171450" indent="-171450">
              <a:buFontTx/>
              <a:buChar char="-"/>
            </a:pPr>
            <a:r>
              <a:rPr lang="fr-FR" b="1" baseline="0" dirty="0"/>
              <a:t>ou </a:t>
            </a:r>
            <a:r>
              <a:rPr lang="fr-FR" baseline="0" dirty="0"/>
              <a:t>avoir </a:t>
            </a:r>
            <a:r>
              <a:rPr lang="fr-FR" b="1" baseline="0" dirty="0"/>
              <a:t>été recruté en CDD depuis au moins 2 mois avant la date de l’élection pour l’établissement des listes électorales…</a:t>
            </a:r>
          </a:p>
          <a:p>
            <a:pPr marL="0" indent="0">
              <a:buFontTx/>
              <a:buNone/>
            </a:pPr>
            <a:r>
              <a:rPr lang="fr-FR" b="1" baseline="0" dirty="0"/>
              <a:t>    		    ou à la date du scrutin et justifier deux mois plus tôt (c’est-à-dire avec la durée du contrat en cours à la date du 10 octobre 2026 de la condition des CDD d’au moins 6 mois en continu)</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agents mis à disposition des organisations syndicales sont électeurs dans leur collectivité ou établissement d’origine.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agents mis à disposition ou détachés auprès d’un GIP ou d’une autorité publique indépendante sont électeurs dans leur collectivité ou établissement d’origine. </a:t>
            </a: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32</a:t>
            </a:fld>
            <a:endParaRPr lang="fr-FR"/>
          </a:p>
        </p:txBody>
      </p:sp>
    </p:spTree>
    <p:extLst>
      <p:ext uri="{BB962C8B-B14F-4D97-AF65-F5344CB8AC3E}">
        <p14:creationId xmlns:p14="http://schemas.microsoft.com/office/powerpoint/2010/main" val="3884533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Cela sous-entendrait que les agents doivent :</a:t>
            </a:r>
          </a:p>
          <a:p>
            <a:pPr marL="171450" indent="-171450">
              <a:buFontTx/>
              <a:buChar char="-"/>
            </a:pPr>
            <a:r>
              <a:rPr lang="fr-FR" b="0" baseline="0" dirty="0"/>
              <a:t>se trouver en CDI </a:t>
            </a:r>
          </a:p>
          <a:p>
            <a:pPr marL="171450" indent="-171450">
              <a:buFontTx/>
              <a:buChar char="-"/>
            </a:pPr>
            <a:r>
              <a:rPr lang="fr-FR" b="0" baseline="0" dirty="0"/>
              <a:t>ou avoir été recruté en CDD depuis au moins 2 mois avant la date de l’élection pour l’établissement des listes électorales…ou être en fonctions à la date du scrutin et justifier deux mois plus tôt (c’est-à-dire avec la durée du contrat en cours à la date du 10 octobre 2026 de la condition des CDD d’au moins 6 mois en continu)</a:t>
            </a:r>
          </a:p>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33</a:t>
            </a:fld>
            <a:endParaRPr lang="fr-FR"/>
          </a:p>
        </p:txBody>
      </p:sp>
    </p:spTree>
    <p:extLst>
      <p:ext uri="{BB962C8B-B14F-4D97-AF65-F5344CB8AC3E}">
        <p14:creationId xmlns:p14="http://schemas.microsoft.com/office/powerpoint/2010/main" val="849507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35</a:t>
            </a:fld>
            <a:endParaRPr lang="fr-FR"/>
          </a:p>
        </p:txBody>
      </p:sp>
    </p:spTree>
    <p:extLst>
      <p:ext uri="{BB962C8B-B14F-4D97-AF65-F5344CB8AC3E}">
        <p14:creationId xmlns:p14="http://schemas.microsoft.com/office/powerpoint/2010/main" val="4240178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organisations syndicales doivent pouvoir consulter cette liste afin de vérifier la qualité d’électeur de leurs candidats</a:t>
            </a: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36</a:t>
            </a:fld>
            <a:endParaRPr lang="fr-FR"/>
          </a:p>
        </p:txBody>
      </p:sp>
    </p:spTree>
    <p:extLst>
      <p:ext uri="{BB962C8B-B14F-4D97-AF65-F5344CB8AC3E}">
        <p14:creationId xmlns:p14="http://schemas.microsoft.com/office/powerpoint/2010/main" val="1917613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37</a:t>
            </a:fld>
            <a:endParaRPr lang="fr-FR"/>
          </a:p>
        </p:txBody>
      </p:sp>
    </p:spTree>
    <p:extLst>
      <p:ext uri="{BB962C8B-B14F-4D97-AF65-F5344CB8AC3E}">
        <p14:creationId xmlns:p14="http://schemas.microsoft.com/office/powerpoint/2010/main" val="3170125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immédiatement portée à la connaissance du personnel par voie d’affichage. </a:t>
            </a:r>
          </a:p>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38</a:t>
            </a:fld>
            <a:endParaRPr lang="fr-FR"/>
          </a:p>
        </p:txBody>
      </p:sp>
    </p:spTree>
    <p:extLst>
      <p:ext uri="{BB962C8B-B14F-4D97-AF65-F5344CB8AC3E}">
        <p14:creationId xmlns:p14="http://schemas.microsoft.com/office/powerpoint/2010/main" val="2550087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39</a:t>
            </a:fld>
            <a:endParaRPr lang="fr-FR"/>
          </a:p>
        </p:txBody>
      </p:sp>
    </p:spTree>
    <p:extLst>
      <p:ext uri="{BB962C8B-B14F-4D97-AF65-F5344CB8AC3E}">
        <p14:creationId xmlns:p14="http://schemas.microsoft.com/office/powerpoint/2010/main" val="2700735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40</a:t>
            </a:fld>
            <a:endParaRPr lang="fr-FR"/>
          </a:p>
        </p:txBody>
      </p:sp>
    </p:spTree>
    <p:extLst>
      <p:ext uri="{BB962C8B-B14F-4D97-AF65-F5344CB8AC3E}">
        <p14:creationId xmlns:p14="http://schemas.microsoft.com/office/powerpoint/2010/main" val="1128047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41</a:t>
            </a:fld>
            <a:endParaRPr lang="fr-FR"/>
          </a:p>
        </p:txBody>
      </p:sp>
    </p:spTree>
    <p:extLst>
      <p:ext uri="{BB962C8B-B14F-4D97-AF65-F5344CB8AC3E}">
        <p14:creationId xmlns:p14="http://schemas.microsoft.com/office/powerpoint/2010/main" val="271767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4</a:t>
            </a:fld>
            <a:endParaRPr lang="fr-FR"/>
          </a:p>
        </p:txBody>
      </p:sp>
    </p:spTree>
    <p:extLst>
      <p:ext uri="{BB962C8B-B14F-4D97-AF65-F5344CB8AC3E}">
        <p14:creationId xmlns:p14="http://schemas.microsoft.com/office/powerpoint/2010/main" val="114147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CST Local : Le Conseil d’Etat considère que les DGS et leurs adjoints ne peuvent se porter candidat aux élections des représentants du personnel en raison de la nature particulière de leurs fonctions (CE 26 janvier 2021, </a:t>
            </a:r>
            <a:r>
              <a:rPr lang="fr-FR" sz="1200" b="0" i="0" u="none" strike="noStrike" kern="1200" baseline="0" dirty="0" err="1">
                <a:solidFill>
                  <a:schemeClr val="tx1"/>
                </a:solidFill>
                <a:latin typeface="+mn-lt"/>
                <a:ea typeface="+mn-ea"/>
                <a:cs typeface="+mn-cs"/>
              </a:rPr>
              <a:t>req</a:t>
            </a:r>
            <a:r>
              <a:rPr lang="fr-FR" sz="1200" b="0" i="0" u="none" strike="noStrike" kern="1200" baseline="0" dirty="0">
                <a:solidFill>
                  <a:schemeClr val="tx1"/>
                </a:solidFill>
                <a:latin typeface="+mn-lt"/>
                <a:ea typeface="+mn-ea"/>
                <a:cs typeface="+mn-cs"/>
              </a:rPr>
              <a:t>. n° 438733) (AJFP septembre / octobre 2021).</a:t>
            </a:r>
            <a:endParaRPr lang="fr-FR" dirty="0"/>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Pour les agents frappés d’une sanction disciplinaire, dès lors qu’ils n’ont pas été amnistiés ou qu’ils n’ont pas bénéficié d’une décision acceptant leur demande tendant à ce qu’aucune trace de la sanction prononcée ne subsiste à leur dossier </a:t>
            </a:r>
          </a:p>
          <a:p>
            <a:endParaRPr lang="fr-FR" sz="1200" b="0" i="0" u="none" strike="noStrike" kern="1200" baseline="0" dirty="0">
              <a:solidFill>
                <a:schemeClr val="tx1"/>
              </a:solidFill>
              <a:latin typeface="+mn-lt"/>
              <a:ea typeface="+mn-ea"/>
              <a:cs typeface="+mn-cs"/>
            </a:endParaRPr>
          </a:p>
          <a:p>
            <a:r>
              <a:rPr lang="fr-FR" b="1" dirty="0"/>
              <a:t>Article L6</a:t>
            </a:r>
          </a:p>
          <a:p>
            <a:r>
              <a:rPr lang="fr-FR" b="1" dirty="0"/>
              <a:t>Version en vigueur depuis le 01 septembre 1993</a:t>
            </a:r>
          </a:p>
          <a:p>
            <a:br>
              <a:rPr lang="fr-FR" dirty="0"/>
            </a:br>
            <a:r>
              <a:rPr lang="fr-FR" dirty="0">
                <a:hlinkClick r:id="rId3"/>
              </a:rPr>
              <a:t>Modifié par Loi n°92-1336 du 16 décembre 1992 - art. 160 ()</a:t>
            </a:r>
            <a:br>
              <a:rPr lang="fr-FR" dirty="0">
                <a:hlinkClick r:id="rId3"/>
              </a:rPr>
            </a:br>
            <a:endParaRPr lang="fr-FR" dirty="0"/>
          </a:p>
          <a:p>
            <a:r>
              <a:rPr lang="fr-FR" dirty="0"/>
              <a:t>Ne doivent pas être inscrits sur la liste électorale, pendant le délai fixé par le jugement, ceux aux quels les tribunaux ont interdit le droit de vote et d'élection, par application des lois qui autorisent cette interdiction.</a:t>
            </a:r>
          </a:p>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42</a:t>
            </a:fld>
            <a:endParaRPr lang="fr-FR"/>
          </a:p>
        </p:txBody>
      </p:sp>
    </p:spTree>
    <p:extLst>
      <p:ext uri="{BB962C8B-B14F-4D97-AF65-F5344CB8AC3E}">
        <p14:creationId xmlns:p14="http://schemas.microsoft.com/office/powerpoint/2010/main" val="618175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noter : les listes peuvent être communes à plusieurs organisations syndicales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Lorsqu’une liste commune a été établie par des organisations syndicales, la répartition entre elles des suffrages exprimés se fait sur la base indiquée et rendue publique par les organisations syndicales concernées lors du dépôt de leur candidature. A défaut d’indication, la répartition des suffrages se fait à parts égales entre les organisations concernées. Cette répartition est mentionnée sur les listes affichées.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43</a:t>
            </a:fld>
            <a:endParaRPr lang="fr-FR"/>
          </a:p>
        </p:txBody>
      </p:sp>
    </p:spTree>
    <p:extLst>
      <p:ext uri="{BB962C8B-B14F-4D97-AF65-F5344CB8AC3E}">
        <p14:creationId xmlns:p14="http://schemas.microsoft.com/office/powerpoint/2010/main" val="3126749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une section locale ne pourrait présenter une liste que si la section départementale du même syndicat n’en a pas présenté elle-même.</a:t>
            </a:r>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44</a:t>
            </a:fld>
            <a:endParaRPr lang="fr-FR"/>
          </a:p>
        </p:txBody>
      </p:sp>
    </p:spTree>
    <p:extLst>
      <p:ext uri="{BB962C8B-B14F-4D97-AF65-F5344CB8AC3E}">
        <p14:creationId xmlns:p14="http://schemas.microsoft.com/office/powerpoint/2010/main" val="10192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Lorsque les 2/3 ne donne pas un nombre entier, le résultat est arrondi à l’entier supérieur</a:t>
            </a: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45</a:t>
            </a:fld>
            <a:endParaRPr lang="fr-FR"/>
          </a:p>
        </p:txBody>
      </p:sp>
    </p:spTree>
    <p:extLst>
      <p:ext uri="{BB962C8B-B14F-4D97-AF65-F5344CB8AC3E}">
        <p14:creationId xmlns:p14="http://schemas.microsoft.com/office/powerpoint/2010/main" val="1925955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46</a:t>
            </a:fld>
            <a:endParaRPr lang="fr-FR"/>
          </a:p>
        </p:txBody>
      </p:sp>
    </p:spTree>
    <p:extLst>
      <p:ext uri="{BB962C8B-B14F-4D97-AF65-F5344CB8AC3E}">
        <p14:creationId xmlns:p14="http://schemas.microsoft.com/office/powerpoint/2010/main" val="2326228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47</a:t>
            </a:fld>
            <a:endParaRPr lang="fr-FR"/>
          </a:p>
        </p:txBody>
      </p:sp>
    </p:spTree>
    <p:extLst>
      <p:ext uri="{BB962C8B-B14F-4D97-AF65-F5344CB8AC3E}">
        <p14:creationId xmlns:p14="http://schemas.microsoft.com/office/powerpoint/2010/main" val="330803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48</a:t>
            </a:fld>
            <a:endParaRPr lang="fr-FR"/>
          </a:p>
        </p:txBody>
      </p:sp>
    </p:spTree>
    <p:extLst>
      <p:ext uri="{BB962C8B-B14F-4D97-AF65-F5344CB8AC3E}">
        <p14:creationId xmlns:p14="http://schemas.microsoft.com/office/powerpoint/2010/main" val="892252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Dépôt = 6 semaines avant la date du scrutin</a:t>
            </a:r>
          </a:p>
          <a:p>
            <a:r>
              <a:rPr lang="fr-FR" dirty="0"/>
              <a:t>Affichage :  un endroit / des endroits accessible facilement par les électeurs ( intra net)</a:t>
            </a:r>
          </a:p>
          <a:p>
            <a:endParaRPr lang="fr-FR" dirty="0"/>
          </a:p>
          <a:p>
            <a:r>
              <a:rPr lang="fr-FR" dirty="0"/>
              <a:t>Il est conseillé de prévenir les OS de ne pas attendre la date butoir de dépôt afin de vérifier en amont la recevabilité et permettre les modification éventuelle.</a:t>
            </a: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49</a:t>
            </a:fld>
            <a:endParaRPr lang="fr-FR"/>
          </a:p>
        </p:txBody>
      </p:sp>
    </p:spTree>
    <p:extLst>
      <p:ext uri="{BB962C8B-B14F-4D97-AF65-F5344CB8AC3E}">
        <p14:creationId xmlns:p14="http://schemas.microsoft.com/office/powerpoint/2010/main" val="1721831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Le TA doit statuer dans le délai de 15 jours suivant le dépôt de la requête soit le</a:t>
            </a:r>
            <a:r>
              <a:rPr lang="fr-FR" dirty="0">
                <a:solidFill>
                  <a:srgbClr val="C00000"/>
                </a:solidFill>
              </a:rPr>
              <a:t> lundi 14 novembre au plus tard</a:t>
            </a:r>
          </a:p>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50</a:t>
            </a:fld>
            <a:endParaRPr lang="fr-FR"/>
          </a:p>
        </p:txBody>
      </p:sp>
    </p:spTree>
    <p:extLst>
      <p:ext uri="{BB962C8B-B14F-4D97-AF65-F5344CB8AC3E}">
        <p14:creationId xmlns:p14="http://schemas.microsoft.com/office/powerpoint/2010/main" val="964981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Liste concurrente : 3 jours francs après la date limite de dépôt</a:t>
            </a:r>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51</a:t>
            </a:fld>
            <a:endParaRPr lang="fr-FR"/>
          </a:p>
        </p:txBody>
      </p:sp>
    </p:spTree>
    <p:extLst>
      <p:ext uri="{BB962C8B-B14F-4D97-AF65-F5344CB8AC3E}">
        <p14:creationId xmlns:p14="http://schemas.microsoft.com/office/powerpoint/2010/main" val="356559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9</a:t>
            </a:fld>
            <a:endParaRPr lang="fr-FR"/>
          </a:p>
        </p:txBody>
      </p:sp>
    </p:spTree>
    <p:extLst>
      <p:ext uri="{BB962C8B-B14F-4D97-AF65-F5344CB8AC3E}">
        <p14:creationId xmlns:p14="http://schemas.microsoft.com/office/powerpoint/2010/main" val="2558564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dirty="0"/>
              <a:t>Exemples</a:t>
            </a:r>
            <a:r>
              <a:rPr lang="fr-FR" sz="1200" dirty="0"/>
              <a:t> : Perte de la qualité d’électeur, en CLM, CLD…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ym typeface="Wingdings 3"/>
              </a:rPr>
              <a:t>Nécessité d’alerter les OS sur l’intérêt de s’assurer en amont de la qualité d’éligibilité de leurs candidats potentiels</a:t>
            </a:r>
          </a:p>
          <a:p>
            <a:endParaRPr lang="fr-FR" dirty="0"/>
          </a:p>
          <a:p>
            <a:r>
              <a:rPr lang="fr-FR" sz="1200" b="0" i="0" u="none" strike="noStrike" kern="1200" baseline="0" dirty="0">
                <a:solidFill>
                  <a:schemeClr val="tx1"/>
                </a:solidFill>
                <a:latin typeface="+mn-lt"/>
                <a:ea typeface="+mn-ea"/>
                <a:cs typeface="+mn-cs"/>
              </a:rPr>
              <a:t>CST Local : Le Conseil d’Etat considère que les DGS et leurs adjoints ne peuvent se porter candidat aux élections des représentants du personnel en raison de la nature particulière de leurs fonctions (CE 26 janvier 2021, </a:t>
            </a:r>
            <a:r>
              <a:rPr lang="fr-FR" sz="1200" b="0" i="0" u="none" strike="noStrike" kern="1200" baseline="0" dirty="0" err="1">
                <a:solidFill>
                  <a:schemeClr val="tx1"/>
                </a:solidFill>
                <a:latin typeface="+mn-lt"/>
                <a:ea typeface="+mn-ea"/>
                <a:cs typeface="+mn-cs"/>
              </a:rPr>
              <a:t>req</a:t>
            </a:r>
            <a:r>
              <a:rPr lang="fr-FR" sz="1200" b="0" i="0" u="none" strike="noStrike" kern="1200" baseline="0" dirty="0">
                <a:solidFill>
                  <a:schemeClr val="tx1"/>
                </a:solidFill>
                <a:latin typeface="+mn-lt"/>
                <a:ea typeface="+mn-ea"/>
                <a:cs typeface="+mn-cs"/>
              </a:rPr>
              <a:t>. n° 438733) (AJFP septembre / octobre 2021).</a:t>
            </a:r>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52</a:t>
            </a:fld>
            <a:endParaRPr lang="fr-FR"/>
          </a:p>
        </p:txBody>
      </p:sp>
    </p:spTree>
    <p:extLst>
      <p:ext uri="{BB962C8B-B14F-4D97-AF65-F5344CB8AC3E}">
        <p14:creationId xmlns:p14="http://schemas.microsoft.com/office/powerpoint/2010/main" val="2671315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53</a:t>
            </a:fld>
            <a:endParaRPr lang="fr-FR"/>
          </a:p>
        </p:txBody>
      </p:sp>
    </p:spTree>
    <p:extLst>
      <p:ext uri="{BB962C8B-B14F-4D97-AF65-F5344CB8AC3E}">
        <p14:creationId xmlns:p14="http://schemas.microsoft.com/office/powerpoint/2010/main" val="839842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Attention: la liste de candidats ne pourra être modifiée entre le J-14, date limite d’envoi du matériel de vote, et le jour du scrutin, et ce malgré la survenance d’inéligibilité d’un candidat. Il sera mentionné sur le PV des résultats le caractère inéligible dudit candidat élu.</a:t>
            </a:r>
          </a:p>
          <a:p>
            <a:r>
              <a:rPr lang="fr-FR" sz="1200" b="0" i="0" u="none" strike="noStrike" kern="1200" baseline="0" dirty="0">
                <a:solidFill>
                  <a:schemeClr val="tx1"/>
                </a:solidFill>
                <a:latin typeface="+mn-lt"/>
                <a:ea typeface="+mn-ea"/>
                <a:cs typeface="+mn-cs"/>
              </a:rPr>
              <a:t>Ultérieurement, il sera procédé à son remplacement dans le respect de la réglementation.</a:t>
            </a:r>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56</a:t>
            </a:fld>
            <a:endParaRPr lang="fr-FR"/>
          </a:p>
        </p:txBody>
      </p:sp>
    </p:spTree>
    <p:extLst>
      <p:ext uri="{BB962C8B-B14F-4D97-AF65-F5344CB8AC3E}">
        <p14:creationId xmlns:p14="http://schemas.microsoft.com/office/powerpoint/2010/main" val="2869603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Après</a:t>
            </a:r>
            <a:r>
              <a:rPr lang="fr-FR" i="1" baseline="0" dirty="0"/>
              <a:t> convocation des membres du bureau central de vote</a:t>
            </a:r>
          </a:p>
          <a:p>
            <a:r>
              <a:rPr lang="fr-FR" i="1" baseline="0" dirty="0"/>
              <a:t>Effectué par l’autorité ou son représentant</a:t>
            </a:r>
          </a:p>
          <a:p>
            <a:r>
              <a:rPr lang="fr-FR" i="1" baseline="0" dirty="0"/>
              <a:t>Peuvent y assister les agents ayant la qualité d’électeur</a:t>
            </a:r>
          </a:p>
          <a:p>
            <a:endParaRPr lang="fr-FR" i="1" baseline="0" dirty="0"/>
          </a:p>
          <a:p>
            <a:endParaRPr lang="fr-FR" i="1"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57</a:t>
            </a:fld>
            <a:endParaRPr lang="fr-FR"/>
          </a:p>
        </p:txBody>
      </p:sp>
    </p:spTree>
    <p:extLst>
      <p:ext uri="{BB962C8B-B14F-4D97-AF65-F5344CB8AC3E}">
        <p14:creationId xmlns:p14="http://schemas.microsoft.com/office/powerpoint/2010/main" val="31403497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58</a:t>
            </a:fld>
            <a:endParaRPr lang="fr-FR"/>
          </a:p>
        </p:txBody>
      </p:sp>
    </p:spTree>
    <p:extLst>
      <p:ext uri="{BB962C8B-B14F-4D97-AF65-F5344CB8AC3E}">
        <p14:creationId xmlns:p14="http://schemas.microsoft.com/office/powerpoint/2010/main" val="33947817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59</a:t>
            </a:fld>
            <a:endParaRPr lang="fr-FR"/>
          </a:p>
        </p:txBody>
      </p:sp>
    </p:spTree>
    <p:extLst>
      <p:ext uri="{BB962C8B-B14F-4D97-AF65-F5344CB8AC3E}">
        <p14:creationId xmlns:p14="http://schemas.microsoft.com/office/powerpoint/2010/main" val="11072373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60</a:t>
            </a:fld>
            <a:endParaRPr lang="fr-FR"/>
          </a:p>
        </p:txBody>
      </p:sp>
    </p:spTree>
    <p:extLst>
      <p:ext uri="{BB962C8B-B14F-4D97-AF65-F5344CB8AC3E}">
        <p14:creationId xmlns:p14="http://schemas.microsoft.com/office/powerpoint/2010/main" val="179367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9BC86-933D-4A0B-9DFE-DF22D7389F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55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Obligation de reprendre une délibération même si il reste sur le même fonctionnement qu’il y 4 ans</a:t>
            </a:r>
            <a:endParaRPr lang="fr-FR" i="1" dirty="0">
              <a:highlight>
                <a:srgbClr val="FFFF00"/>
              </a:highlight>
            </a:endParaRPr>
          </a:p>
          <a:p>
            <a:r>
              <a:rPr lang="fr-FR" dirty="0"/>
              <a:t>FS est une émanation du CST</a:t>
            </a: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11</a:t>
            </a:fld>
            <a:endParaRPr lang="fr-FR"/>
          </a:p>
        </p:txBody>
      </p:sp>
    </p:spTree>
    <p:extLst>
      <p:ext uri="{BB962C8B-B14F-4D97-AF65-F5344CB8AC3E}">
        <p14:creationId xmlns:p14="http://schemas.microsoft.com/office/powerpoint/2010/main" val="425057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12</a:t>
            </a:fld>
            <a:endParaRPr lang="fr-FR"/>
          </a:p>
        </p:txBody>
      </p:sp>
    </p:spTree>
    <p:extLst>
      <p:ext uri="{BB962C8B-B14F-4D97-AF65-F5344CB8AC3E}">
        <p14:creationId xmlns:p14="http://schemas.microsoft.com/office/powerpoint/2010/main" val="364339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convient de prendre en compte les agents ayant la qualité d’électeur au CST.</a:t>
            </a:r>
            <a:endParaRPr lang="fr-FR" baseline="0" dirty="0"/>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agents mis à disposition des organisations syndicales sont électeurs dans leur collectivité ou établissement d’origine.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agents mis à disposition ou détachés auprès d’un GIP ou d’une autorité publique indépendante sont électeurs dans leur collectivité ou établissement d’origine. </a:t>
            </a:r>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13</a:t>
            </a:fld>
            <a:endParaRPr lang="fr-FR"/>
          </a:p>
        </p:txBody>
      </p:sp>
    </p:spTree>
    <p:extLst>
      <p:ext uri="{BB962C8B-B14F-4D97-AF65-F5344CB8AC3E}">
        <p14:creationId xmlns:p14="http://schemas.microsoft.com/office/powerpoint/2010/main" val="256841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Comment interpréter : « </a:t>
            </a:r>
            <a:r>
              <a:rPr lang="fr-FR" sz="1200" b="1" dirty="0">
                <a:solidFill>
                  <a:srgbClr val="FF0000"/>
                </a:solidFill>
              </a:rPr>
              <a:t>depuis au moins 2 mois </a:t>
            </a:r>
            <a:r>
              <a:rPr lang="fr-FR" sz="1200" dirty="0">
                <a:solidFill>
                  <a:srgbClr val="4FB3D3"/>
                </a:solidFill>
              </a:rPr>
              <a:t>d’un CDD d’une durée minimale de 6 mois</a:t>
            </a:r>
            <a:r>
              <a:rPr lang="fr-FR" sz="1200" baseline="0" dirty="0">
                <a:solidFill>
                  <a:srgbClr val="4FB3D3"/>
                </a:solidFill>
              </a:rPr>
              <a:t> </a:t>
            </a:r>
            <a:r>
              <a:rPr lang="fr-FR" sz="1200" dirty="0">
                <a:solidFill>
                  <a:srgbClr val="4FB3D3"/>
                </a:solidFill>
              </a:rPr>
              <a:t>ou d’un CDD reconduit successivement depuis au moins 6 mois »</a:t>
            </a:r>
          </a:p>
          <a:p>
            <a:endParaRPr lang="fr-FR" dirty="0"/>
          </a:p>
          <a:p>
            <a:r>
              <a:rPr lang="fr-FR" baseline="0" dirty="0"/>
              <a:t>Cela sous-entendrait que les agents doivent :</a:t>
            </a:r>
          </a:p>
          <a:p>
            <a:pPr marL="171450" indent="-171450">
              <a:buFontTx/>
              <a:buChar char="-"/>
            </a:pPr>
            <a:r>
              <a:rPr lang="fr-FR" b="1" baseline="0" dirty="0"/>
              <a:t>se trouver en CDI </a:t>
            </a:r>
          </a:p>
          <a:p>
            <a:pPr marL="171450" indent="-171450">
              <a:buFontTx/>
              <a:buChar char="-"/>
            </a:pPr>
            <a:r>
              <a:rPr lang="fr-FR" b="1" baseline="0" dirty="0"/>
              <a:t>ou </a:t>
            </a:r>
            <a:r>
              <a:rPr lang="fr-FR" baseline="0" dirty="0"/>
              <a:t>avoir </a:t>
            </a:r>
            <a:r>
              <a:rPr lang="fr-FR" b="1" baseline="0" dirty="0"/>
              <a:t>été recruté en CDD depuis au moins le 1</a:t>
            </a:r>
            <a:r>
              <a:rPr lang="fr-FR" b="1" baseline="30000" dirty="0"/>
              <a:t>er</a:t>
            </a:r>
            <a:r>
              <a:rPr lang="fr-FR" b="1" baseline="0" dirty="0"/>
              <a:t> novembre 2025 pour l’appréciation des effectifs au 1</a:t>
            </a:r>
            <a:r>
              <a:rPr lang="fr-FR" b="1" baseline="30000" dirty="0"/>
              <a:t>er</a:t>
            </a:r>
            <a:r>
              <a:rPr lang="fr-FR" b="1" baseline="0" dirty="0"/>
              <a:t> janvier 2026</a:t>
            </a:r>
            <a:br>
              <a:rPr lang="fr-FR" b="1" baseline="0" dirty="0"/>
            </a:br>
            <a:r>
              <a:rPr lang="fr-FR" b="1" baseline="0" dirty="0"/>
              <a:t>		    ou être en fonctions au 01/01 et justifier deux mois plus tôt (c’est-à-dire avec la durée du contrat en cours à la date du 1</a:t>
            </a:r>
            <a:r>
              <a:rPr lang="fr-FR" b="1" baseline="30000" dirty="0"/>
              <a:t>er</a:t>
            </a:r>
            <a:r>
              <a:rPr lang="fr-FR" b="1" baseline="0" dirty="0"/>
              <a:t> novembre 2025 de la condition des CDD d’au moins 6 mois en continu)</a:t>
            </a:r>
          </a:p>
          <a:p>
            <a:endParaRPr lang="fr-FR" dirty="0"/>
          </a:p>
        </p:txBody>
      </p:sp>
      <p:sp>
        <p:nvSpPr>
          <p:cNvPr id="4" name="Espace réservé du numéro de diapositive 3"/>
          <p:cNvSpPr>
            <a:spLocks noGrp="1"/>
          </p:cNvSpPr>
          <p:nvPr>
            <p:ph type="sldNum" sz="quarter" idx="5"/>
          </p:nvPr>
        </p:nvSpPr>
        <p:spPr/>
        <p:txBody>
          <a:bodyPr/>
          <a:lstStyle/>
          <a:p>
            <a:fld id="{86B9BC86-933D-4A0B-9DFE-DF22D7389F72}" type="slidenum">
              <a:rPr lang="fr-FR" smtClean="0"/>
              <a:t>14</a:t>
            </a:fld>
            <a:endParaRPr lang="fr-FR"/>
          </a:p>
        </p:txBody>
      </p:sp>
    </p:spTree>
    <p:extLst>
      <p:ext uri="{BB962C8B-B14F-4D97-AF65-F5344CB8AC3E}">
        <p14:creationId xmlns:p14="http://schemas.microsoft.com/office/powerpoint/2010/main" val="2417220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1">
    <p:spTree>
      <p:nvGrpSpPr>
        <p:cNvPr id="1" name=""/>
        <p:cNvGrpSpPr/>
        <p:nvPr/>
      </p:nvGrpSpPr>
      <p:grpSpPr>
        <a:xfrm>
          <a:off x="0" y="0"/>
          <a:ext cx="0" cy="0"/>
          <a:chOff x="0" y="0"/>
          <a:chExt cx="0" cy="0"/>
        </a:xfrm>
      </p:grpSpPr>
      <p:sp>
        <p:nvSpPr>
          <p:cNvPr id="6" name="bk object 16">
            <a:extLst>
              <a:ext uri="{FF2B5EF4-FFF2-40B4-BE49-F238E27FC236}">
                <a16:creationId xmlns:a16="http://schemas.microsoft.com/office/drawing/2014/main" id="{9CD2BE8F-21C3-4D91-B1B5-4FF8C9835E0A}"/>
              </a:ext>
            </a:extLst>
          </p:cNvPr>
          <p:cNvSpPr/>
          <p:nvPr userDrawn="1"/>
        </p:nvSpPr>
        <p:spPr>
          <a:xfrm>
            <a:off x="0" y="180339"/>
            <a:ext cx="12006580" cy="5237480"/>
          </a:xfrm>
          <a:custGeom>
            <a:avLst/>
            <a:gdLst/>
            <a:ahLst/>
            <a:cxnLst/>
            <a:rect l="l" t="t" r="r" b="b"/>
            <a:pathLst>
              <a:path w="12006580" h="5237480">
                <a:moveTo>
                  <a:pt x="0" y="5237480"/>
                </a:moveTo>
                <a:lnTo>
                  <a:pt x="12006008" y="5237480"/>
                </a:lnTo>
                <a:lnTo>
                  <a:pt x="12006008" y="0"/>
                </a:lnTo>
                <a:lnTo>
                  <a:pt x="0" y="0"/>
                </a:lnTo>
                <a:lnTo>
                  <a:pt x="0" y="5237480"/>
                </a:lnTo>
                <a:close/>
              </a:path>
            </a:pathLst>
          </a:custGeom>
          <a:solidFill>
            <a:srgbClr val="DBEFF8"/>
          </a:solidFill>
        </p:spPr>
        <p:txBody>
          <a:bodyPr wrap="square" lIns="0" tIns="0" rIns="0" bIns="0" rtlCol="0"/>
          <a:lstStyle/>
          <a:p>
            <a:endParaRPr dirty="0"/>
          </a:p>
        </p:txBody>
      </p:sp>
      <p:sp>
        <p:nvSpPr>
          <p:cNvPr id="7" name="object 2">
            <a:extLst>
              <a:ext uri="{FF2B5EF4-FFF2-40B4-BE49-F238E27FC236}">
                <a16:creationId xmlns:a16="http://schemas.microsoft.com/office/drawing/2014/main" id="{90AC3220-5E65-437A-83A5-513BA2896147}"/>
              </a:ext>
            </a:extLst>
          </p:cNvPr>
          <p:cNvSpPr/>
          <p:nvPr userDrawn="1"/>
        </p:nvSpPr>
        <p:spPr>
          <a:xfrm>
            <a:off x="2436398" y="824438"/>
            <a:ext cx="4781550" cy="3711575"/>
          </a:xfrm>
          <a:custGeom>
            <a:avLst/>
            <a:gdLst/>
            <a:ahLst/>
            <a:cxnLst/>
            <a:rect l="l" t="t" r="r" b="b"/>
            <a:pathLst>
              <a:path w="4781550" h="3711575">
                <a:moveTo>
                  <a:pt x="733628" y="833422"/>
                </a:moveTo>
                <a:lnTo>
                  <a:pt x="685199" y="836877"/>
                </a:lnTo>
                <a:lnTo>
                  <a:pt x="636706" y="846023"/>
                </a:lnTo>
                <a:lnTo>
                  <a:pt x="588767" y="860306"/>
                </a:lnTo>
                <a:lnTo>
                  <a:pt x="542002" y="879174"/>
                </a:lnTo>
                <a:lnTo>
                  <a:pt x="497029" y="902076"/>
                </a:lnTo>
                <a:lnTo>
                  <a:pt x="454469" y="928459"/>
                </a:lnTo>
                <a:lnTo>
                  <a:pt x="415428" y="956712"/>
                </a:lnTo>
                <a:lnTo>
                  <a:pt x="378280" y="987088"/>
                </a:lnTo>
                <a:lnTo>
                  <a:pt x="343006" y="1019484"/>
                </a:lnTo>
                <a:lnTo>
                  <a:pt x="309584" y="1053791"/>
                </a:lnTo>
                <a:lnTo>
                  <a:pt x="277997" y="1089906"/>
                </a:lnTo>
                <a:lnTo>
                  <a:pt x="248223" y="1127721"/>
                </a:lnTo>
                <a:lnTo>
                  <a:pt x="220244" y="1167132"/>
                </a:lnTo>
                <a:lnTo>
                  <a:pt x="194040" y="1208033"/>
                </a:lnTo>
                <a:lnTo>
                  <a:pt x="169590" y="1250318"/>
                </a:lnTo>
                <a:lnTo>
                  <a:pt x="146875" y="1293881"/>
                </a:lnTo>
                <a:lnTo>
                  <a:pt x="125875" y="1338616"/>
                </a:lnTo>
                <a:lnTo>
                  <a:pt x="106572" y="1384419"/>
                </a:lnTo>
                <a:lnTo>
                  <a:pt x="88944" y="1431182"/>
                </a:lnTo>
                <a:lnTo>
                  <a:pt x="72972" y="1478801"/>
                </a:lnTo>
                <a:lnTo>
                  <a:pt x="58636" y="1527170"/>
                </a:lnTo>
                <a:lnTo>
                  <a:pt x="45918" y="1576183"/>
                </a:lnTo>
                <a:lnTo>
                  <a:pt x="34796" y="1625734"/>
                </a:lnTo>
                <a:lnTo>
                  <a:pt x="25251" y="1675718"/>
                </a:lnTo>
                <a:lnTo>
                  <a:pt x="17264" y="1726029"/>
                </a:lnTo>
                <a:lnTo>
                  <a:pt x="10814" y="1776561"/>
                </a:lnTo>
                <a:lnTo>
                  <a:pt x="5883" y="1827208"/>
                </a:lnTo>
                <a:lnTo>
                  <a:pt x="2450" y="1877866"/>
                </a:lnTo>
                <a:lnTo>
                  <a:pt x="495" y="1928427"/>
                </a:lnTo>
                <a:lnTo>
                  <a:pt x="0" y="1978787"/>
                </a:lnTo>
                <a:lnTo>
                  <a:pt x="831" y="2029705"/>
                </a:lnTo>
                <a:lnTo>
                  <a:pt x="2837" y="2080453"/>
                </a:lnTo>
                <a:lnTo>
                  <a:pt x="5980" y="2131033"/>
                </a:lnTo>
                <a:lnTo>
                  <a:pt x="10223" y="2181445"/>
                </a:lnTo>
                <a:lnTo>
                  <a:pt x="15532" y="2231693"/>
                </a:lnTo>
                <a:lnTo>
                  <a:pt x="21869" y="2281777"/>
                </a:lnTo>
                <a:lnTo>
                  <a:pt x="29198" y="2331700"/>
                </a:lnTo>
                <a:lnTo>
                  <a:pt x="37482" y="2381464"/>
                </a:lnTo>
                <a:lnTo>
                  <a:pt x="46687" y="2431070"/>
                </a:lnTo>
                <a:lnTo>
                  <a:pt x="56774" y="2480521"/>
                </a:lnTo>
                <a:lnTo>
                  <a:pt x="67709" y="2529818"/>
                </a:lnTo>
                <a:lnTo>
                  <a:pt x="79454" y="2578964"/>
                </a:lnTo>
                <a:lnTo>
                  <a:pt x="91973" y="2627960"/>
                </a:lnTo>
                <a:lnTo>
                  <a:pt x="105231" y="2676808"/>
                </a:lnTo>
                <a:lnTo>
                  <a:pt x="119190" y="2725509"/>
                </a:lnTo>
                <a:lnTo>
                  <a:pt x="133815" y="2774067"/>
                </a:lnTo>
                <a:lnTo>
                  <a:pt x="149069" y="2822483"/>
                </a:lnTo>
                <a:lnTo>
                  <a:pt x="164916" y="2870758"/>
                </a:lnTo>
                <a:lnTo>
                  <a:pt x="181320" y="2918894"/>
                </a:lnTo>
                <a:lnTo>
                  <a:pt x="198243" y="2966895"/>
                </a:lnTo>
                <a:lnTo>
                  <a:pt x="215651" y="3014760"/>
                </a:lnTo>
                <a:lnTo>
                  <a:pt x="233507" y="3062493"/>
                </a:lnTo>
                <a:lnTo>
                  <a:pt x="251775" y="3110095"/>
                </a:lnTo>
                <a:lnTo>
                  <a:pt x="270417" y="3157568"/>
                </a:lnTo>
                <a:lnTo>
                  <a:pt x="289398" y="3204913"/>
                </a:lnTo>
                <a:lnTo>
                  <a:pt x="308682" y="3252134"/>
                </a:lnTo>
                <a:lnTo>
                  <a:pt x="328233" y="3299232"/>
                </a:lnTo>
                <a:lnTo>
                  <a:pt x="348013" y="3346208"/>
                </a:lnTo>
                <a:lnTo>
                  <a:pt x="367987" y="3393064"/>
                </a:lnTo>
                <a:lnTo>
                  <a:pt x="388118" y="3439803"/>
                </a:lnTo>
                <a:lnTo>
                  <a:pt x="408371" y="3486426"/>
                </a:lnTo>
                <a:lnTo>
                  <a:pt x="428709" y="3532936"/>
                </a:lnTo>
                <a:lnTo>
                  <a:pt x="469493" y="3625621"/>
                </a:lnTo>
                <a:lnTo>
                  <a:pt x="3769817" y="3711562"/>
                </a:lnTo>
                <a:lnTo>
                  <a:pt x="3817421" y="3697926"/>
                </a:lnTo>
                <a:lnTo>
                  <a:pt x="3863236" y="3681875"/>
                </a:lnTo>
                <a:lnTo>
                  <a:pt x="3907348" y="3663503"/>
                </a:lnTo>
                <a:lnTo>
                  <a:pt x="3949841" y="3642899"/>
                </a:lnTo>
                <a:lnTo>
                  <a:pt x="3990801" y="3620157"/>
                </a:lnTo>
                <a:lnTo>
                  <a:pt x="4030313" y="3595368"/>
                </a:lnTo>
                <a:lnTo>
                  <a:pt x="4068463" y="3568624"/>
                </a:lnTo>
                <a:lnTo>
                  <a:pt x="4105335" y="3540017"/>
                </a:lnTo>
                <a:lnTo>
                  <a:pt x="4141015" y="3509638"/>
                </a:lnTo>
                <a:lnTo>
                  <a:pt x="4175589" y="3477579"/>
                </a:lnTo>
                <a:lnTo>
                  <a:pt x="4209142" y="3443932"/>
                </a:lnTo>
                <a:lnTo>
                  <a:pt x="4241758" y="3408789"/>
                </a:lnTo>
                <a:lnTo>
                  <a:pt x="4273524" y="3372242"/>
                </a:lnTo>
                <a:lnTo>
                  <a:pt x="4304524" y="3334382"/>
                </a:lnTo>
                <a:lnTo>
                  <a:pt x="4334845" y="3295301"/>
                </a:lnTo>
                <a:lnTo>
                  <a:pt x="4364570" y="3255092"/>
                </a:lnTo>
                <a:lnTo>
                  <a:pt x="4393787" y="3213845"/>
                </a:lnTo>
                <a:lnTo>
                  <a:pt x="4422579" y="3171652"/>
                </a:lnTo>
                <a:lnTo>
                  <a:pt x="4451032" y="3128607"/>
                </a:lnTo>
                <a:lnTo>
                  <a:pt x="4477734" y="3087092"/>
                </a:lnTo>
                <a:lnTo>
                  <a:pt x="4504012" y="3045032"/>
                </a:lnTo>
                <a:lnTo>
                  <a:pt x="4529759" y="3002437"/>
                </a:lnTo>
                <a:lnTo>
                  <a:pt x="4554866" y="2959320"/>
                </a:lnTo>
                <a:lnTo>
                  <a:pt x="4579225" y="2915692"/>
                </a:lnTo>
                <a:lnTo>
                  <a:pt x="4602729" y="2871565"/>
                </a:lnTo>
                <a:lnTo>
                  <a:pt x="4625268" y="2826950"/>
                </a:lnTo>
                <a:lnTo>
                  <a:pt x="4646735" y="2781859"/>
                </a:lnTo>
                <a:lnTo>
                  <a:pt x="4667023" y="2736304"/>
                </a:lnTo>
                <a:lnTo>
                  <a:pt x="4686022" y="2690296"/>
                </a:lnTo>
                <a:lnTo>
                  <a:pt x="4703624" y="2643848"/>
                </a:lnTo>
                <a:lnTo>
                  <a:pt x="4719723" y="2596970"/>
                </a:lnTo>
                <a:lnTo>
                  <a:pt x="4734209" y="2549674"/>
                </a:lnTo>
                <a:lnTo>
                  <a:pt x="4746974" y="2501973"/>
                </a:lnTo>
                <a:lnTo>
                  <a:pt x="4757911" y="2453878"/>
                </a:lnTo>
                <a:lnTo>
                  <a:pt x="4766912" y="2405399"/>
                </a:lnTo>
                <a:lnTo>
                  <a:pt x="4773867" y="2356550"/>
                </a:lnTo>
                <a:lnTo>
                  <a:pt x="4778670" y="2307342"/>
                </a:lnTo>
                <a:lnTo>
                  <a:pt x="4781212" y="2257786"/>
                </a:lnTo>
                <a:lnTo>
                  <a:pt x="4781384" y="2207895"/>
                </a:lnTo>
                <a:lnTo>
                  <a:pt x="4778906" y="2160163"/>
                </a:lnTo>
                <a:lnTo>
                  <a:pt x="4773527" y="2112459"/>
                </a:lnTo>
                <a:lnTo>
                  <a:pt x="4765332" y="2065002"/>
                </a:lnTo>
                <a:lnTo>
                  <a:pt x="4754406" y="2018014"/>
                </a:lnTo>
                <a:lnTo>
                  <a:pt x="4740832" y="1971713"/>
                </a:lnTo>
                <a:lnTo>
                  <a:pt x="4724697" y="1926321"/>
                </a:lnTo>
                <a:lnTo>
                  <a:pt x="4706083" y="1882056"/>
                </a:lnTo>
                <a:lnTo>
                  <a:pt x="4685077" y="1839140"/>
                </a:lnTo>
                <a:lnTo>
                  <a:pt x="4661762" y="1797793"/>
                </a:lnTo>
                <a:lnTo>
                  <a:pt x="4636223" y="1758233"/>
                </a:lnTo>
                <a:lnTo>
                  <a:pt x="4608544" y="1720683"/>
                </a:lnTo>
                <a:lnTo>
                  <a:pt x="4578811" y="1685361"/>
                </a:lnTo>
                <a:lnTo>
                  <a:pt x="4547108" y="1652488"/>
                </a:lnTo>
                <a:lnTo>
                  <a:pt x="4513519" y="1622284"/>
                </a:lnTo>
                <a:lnTo>
                  <a:pt x="4478129" y="1594968"/>
                </a:lnTo>
                <a:lnTo>
                  <a:pt x="4441023" y="1570762"/>
                </a:lnTo>
                <a:lnTo>
                  <a:pt x="4402285" y="1549886"/>
                </a:lnTo>
                <a:lnTo>
                  <a:pt x="4361999" y="1532558"/>
                </a:lnTo>
                <a:lnTo>
                  <a:pt x="4320252" y="1519000"/>
                </a:lnTo>
                <a:lnTo>
                  <a:pt x="4277126" y="1509432"/>
                </a:lnTo>
                <a:lnTo>
                  <a:pt x="4035474" y="1506157"/>
                </a:lnTo>
                <a:lnTo>
                  <a:pt x="3986720" y="1505234"/>
                </a:lnTo>
                <a:lnTo>
                  <a:pt x="3939749" y="1500729"/>
                </a:lnTo>
                <a:lnTo>
                  <a:pt x="3895342" y="1491139"/>
                </a:lnTo>
                <a:lnTo>
                  <a:pt x="3854279" y="1474965"/>
                </a:lnTo>
                <a:lnTo>
                  <a:pt x="3817342" y="1450702"/>
                </a:lnTo>
                <a:lnTo>
                  <a:pt x="3785311" y="1416850"/>
                </a:lnTo>
                <a:lnTo>
                  <a:pt x="3762783" y="1378906"/>
                </a:lnTo>
                <a:lnTo>
                  <a:pt x="3748954" y="1338280"/>
                </a:lnTo>
                <a:lnTo>
                  <a:pt x="3742568" y="1295421"/>
                </a:lnTo>
                <a:lnTo>
                  <a:pt x="3742370" y="1250774"/>
                </a:lnTo>
                <a:lnTo>
                  <a:pt x="3747106" y="1204787"/>
                </a:lnTo>
                <a:lnTo>
                  <a:pt x="3752943" y="1172264"/>
                </a:lnTo>
                <a:lnTo>
                  <a:pt x="1266794" y="1172264"/>
                </a:lnTo>
                <a:lnTo>
                  <a:pt x="1224081" y="1166593"/>
                </a:lnTo>
                <a:lnTo>
                  <a:pt x="1182077" y="1152118"/>
                </a:lnTo>
                <a:lnTo>
                  <a:pt x="1142360" y="1128784"/>
                </a:lnTo>
                <a:lnTo>
                  <a:pt x="1106979" y="1099057"/>
                </a:lnTo>
                <a:lnTo>
                  <a:pt x="1074658" y="1064742"/>
                </a:lnTo>
                <a:lnTo>
                  <a:pt x="1044122" y="1027646"/>
                </a:lnTo>
                <a:lnTo>
                  <a:pt x="1014095" y="989573"/>
                </a:lnTo>
                <a:lnTo>
                  <a:pt x="983301" y="952329"/>
                </a:lnTo>
                <a:lnTo>
                  <a:pt x="950465" y="917720"/>
                </a:lnTo>
                <a:lnTo>
                  <a:pt x="914311" y="887552"/>
                </a:lnTo>
                <a:lnTo>
                  <a:pt x="872333" y="862722"/>
                </a:lnTo>
                <a:lnTo>
                  <a:pt x="827814" y="845792"/>
                </a:lnTo>
                <a:lnTo>
                  <a:pt x="781373" y="836210"/>
                </a:lnTo>
                <a:lnTo>
                  <a:pt x="733628" y="833422"/>
                </a:lnTo>
                <a:close/>
              </a:path>
              <a:path w="4781550" h="3711575">
                <a:moveTo>
                  <a:pt x="4184627" y="1502457"/>
                </a:moveTo>
                <a:lnTo>
                  <a:pt x="4135209" y="1503267"/>
                </a:lnTo>
                <a:lnTo>
                  <a:pt x="4085230" y="1505001"/>
                </a:lnTo>
                <a:lnTo>
                  <a:pt x="4035474" y="1506157"/>
                </a:lnTo>
                <a:lnTo>
                  <a:pt x="4249981" y="1506157"/>
                </a:lnTo>
                <a:lnTo>
                  <a:pt x="4232706" y="1504073"/>
                </a:lnTo>
                <a:lnTo>
                  <a:pt x="4184627" y="1502457"/>
                </a:lnTo>
                <a:close/>
              </a:path>
              <a:path w="4781550" h="3711575">
                <a:moveTo>
                  <a:pt x="2965852" y="0"/>
                </a:moveTo>
                <a:lnTo>
                  <a:pt x="2916603" y="225"/>
                </a:lnTo>
                <a:lnTo>
                  <a:pt x="2867418" y="2882"/>
                </a:lnTo>
                <a:lnTo>
                  <a:pt x="2818428" y="7953"/>
                </a:lnTo>
                <a:lnTo>
                  <a:pt x="2769764" y="15422"/>
                </a:lnTo>
                <a:lnTo>
                  <a:pt x="2721559" y="25273"/>
                </a:lnTo>
                <a:lnTo>
                  <a:pt x="2673923" y="37392"/>
                </a:lnTo>
                <a:lnTo>
                  <a:pt x="2626904" y="51635"/>
                </a:lnTo>
                <a:lnTo>
                  <a:pt x="2580533" y="67928"/>
                </a:lnTo>
                <a:lnTo>
                  <a:pt x="2534841" y="86199"/>
                </a:lnTo>
                <a:lnTo>
                  <a:pt x="2489859" y="106376"/>
                </a:lnTo>
                <a:lnTo>
                  <a:pt x="2445618" y="128386"/>
                </a:lnTo>
                <a:lnTo>
                  <a:pt x="2402150" y="152155"/>
                </a:lnTo>
                <a:lnTo>
                  <a:pt x="2359484" y="177612"/>
                </a:lnTo>
                <a:lnTo>
                  <a:pt x="2317652" y="204684"/>
                </a:lnTo>
                <a:lnTo>
                  <a:pt x="2276685" y="233297"/>
                </a:lnTo>
                <a:lnTo>
                  <a:pt x="2236614" y="263380"/>
                </a:lnTo>
                <a:lnTo>
                  <a:pt x="2197469" y="294859"/>
                </a:lnTo>
                <a:lnTo>
                  <a:pt x="2159283" y="327663"/>
                </a:lnTo>
                <a:lnTo>
                  <a:pt x="2122085" y="361717"/>
                </a:lnTo>
                <a:lnTo>
                  <a:pt x="2085907" y="396950"/>
                </a:lnTo>
                <a:lnTo>
                  <a:pt x="2050780" y="433289"/>
                </a:lnTo>
                <a:lnTo>
                  <a:pt x="2016734" y="470662"/>
                </a:lnTo>
                <a:lnTo>
                  <a:pt x="1984680" y="507837"/>
                </a:lnTo>
                <a:lnTo>
                  <a:pt x="1953429" y="545770"/>
                </a:lnTo>
                <a:lnTo>
                  <a:pt x="1922830" y="584316"/>
                </a:lnTo>
                <a:lnTo>
                  <a:pt x="1892729" y="623328"/>
                </a:lnTo>
                <a:lnTo>
                  <a:pt x="1862973" y="662661"/>
                </a:lnTo>
                <a:lnTo>
                  <a:pt x="1774253" y="781128"/>
                </a:lnTo>
                <a:lnTo>
                  <a:pt x="1744353" y="820287"/>
                </a:lnTo>
                <a:lnTo>
                  <a:pt x="1714033" y="859037"/>
                </a:lnTo>
                <a:lnTo>
                  <a:pt x="1683143" y="897235"/>
                </a:lnTo>
                <a:lnTo>
                  <a:pt x="1651529" y="934732"/>
                </a:lnTo>
                <a:lnTo>
                  <a:pt x="1619039" y="971385"/>
                </a:lnTo>
                <a:lnTo>
                  <a:pt x="1585518" y="1007046"/>
                </a:lnTo>
                <a:lnTo>
                  <a:pt x="1551686" y="1039902"/>
                </a:lnTo>
                <a:lnTo>
                  <a:pt x="1515329" y="1071043"/>
                </a:lnTo>
                <a:lnTo>
                  <a:pt x="1476850" y="1099584"/>
                </a:lnTo>
                <a:lnTo>
                  <a:pt x="1436655" y="1124638"/>
                </a:lnTo>
                <a:lnTo>
                  <a:pt x="1395147" y="1145319"/>
                </a:lnTo>
                <a:lnTo>
                  <a:pt x="1352731" y="1160741"/>
                </a:lnTo>
                <a:lnTo>
                  <a:pt x="1309812" y="1170018"/>
                </a:lnTo>
                <a:lnTo>
                  <a:pt x="1266794" y="1172264"/>
                </a:lnTo>
                <a:lnTo>
                  <a:pt x="3752943" y="1172264"/>
                </a:lnTo>
                <a:lnTo>
                  <a:pt x="3755520" y="1157907"/>
                </a:lnTo>
                <a:lnTo>
                  <a:pt x="3766356" y="1110582"/>
                </a:lnTo>
                <a:lnTo>
                  <a:pt x="3790279" y="1016385"/>
                </a:lnTo>
                <a:lnTo>
                  <a:pt x="3800855" y="970407"/>
                </a:lnTo>
                <a:lnTo>
                  <a:pt x="3809138" y="922408"/>
                </a:lnTo>
                <a:lnTo>
                  <a:pt x="3814061" y="874107"/>
                </a:lnTo>
                <a:lnTo>
                  <a:pt x="3815722" y="825664"/>
                </a:lnTo>
                <a:lnTo>
                  <a:pt x="3814215" y="777244"/>
                </a:lnTo>
                <a:lnTo>
                  <a:pt x="3809636" y="729009"/>
                </a:lnTo>
                <a:lnTo>
                  <a:pt x="3802078" y="681122"/>
                </a:lnTo>
                <a:lnTo>
                  <a:pt x="3791639" y="633746"/>
                </a:lnTo>
                <a:lnTo>
                  <a:pt x="3778411" y="587044"/>
                </a:lnTo>
                <a:lnTo>
                  <a:pt x="3762492" y="541178"/>
                </a:lnTo>
                <a:lnTo>
                  <a:pt x="3743975" y="496312"/>
                </a:lnTo>
                <a:lnTo>
                  <a:pt x="3722957" y="452609"/>
                </a:lnTo>
                <a:lnTo>
                  <a:pt x="3699531" y="410230"/>
                </a:lnTo>
                <a:lnTo>
                  <a:pt x="3673794" y="369340"/>
                </a:lnTo>
                <a:lnTo>
                  <a:pt x="3645840" y="330101"/>
                </a:lnTo>
                <a:lnTo>
                  <a:pt x="3615764" y="292676"/>
                </a:lnTo>
                <a:lnTo>
                  <a:pt x="3583662" y="257228"/>
                </a:lnTo>
                <a:lnTo>
                  <a:pt x="3549629" y="223919"/>
                </a:lnTo>
                <a:lnTo>
                  <a:pt x="3513759" y="192913"/>
                </a:lnTo>
                <a:lnTo>
                  <a:pt x="3474038" y="162679"/>
                </a:lnTo>
                <a:lnTo>
                  <a:pt x="3432797" y="135075"/>
                </a:lnTo>
                <a:lnTo>
                  <a:pt x="3390170" y="110083"/>
                </a:lnTo>
                <a:lnTo>
                  <a:pt x="3346287" y="87688"/>
                </a:lnTo>
                <a:lnTo>
                  <a:pt x="3301280" y="67871"/>
                </a:lnTo>
                <a:lnTo>
                  <a:pt x="3255282" y="50618"/>
                </a:lnTo>
                <a:lnTo>
                  <a:pt x="3208424" y="35912"/>
                </a:lnTo>
                <a:lnTo>
                  <a:pt x="3160839" y="23736"/>
                </a:lnTo>
                <a:lnTo>
                  <a:pt x="3112656" y="14073"/>
                </a:lnTo>
                <a:lnTo>
                  <a:pt x="3064010" y="6907"/>
                </a:lnTo>
                <a:lnTo>
                  <a:pt x="3015031" y="2221"/>
                </a:lnTo>
                <a:lnTo>
                  <a:pt x="2965852" y="0"/>
                </a:lnTo>
                <a:close/>
              </a:path>
            </a:pathLst>
          </a:custGeom>
          <a:solidFill>
            <a:srgbClr val="FFFFFF"/>
          </a:solidFill>
        </p:spPr>
        <p:txBody>
          <a:bodyPr wrap="square" lIns="0" tIns="0" rIns="0" bIns="0" rtlCol="0"/>
          <a:lstStyle/>
          <a:p>
            <a:endParaRPr dirty="0"/>
          </a:p>
        </p:txBody>
      </p:sp>
      <p:sp>
        <p:nvSpPr>
          <p:cNvPr id="8" name="object 3">
            <a:extLst>
              <a:ext uri="{FF2B5EF4-FFF2-40B4-BE49-F238E27FC236}">
                <a16:creationId xmlns:a16="http://schemas.microsoft.com/office/drawing/2014/main" id="{3234550B-149E-4348-B2F8-942BED205AB9}"/>
              </a:ext>
            </a:extLst>
          </p:cNvPr>
          <p:cNvSpPr/>
          <p:nvPr userDrawn="1"/>
        </p:nvSpPr>
        <p:spPr>
          <a:xfrm>
            <a:off x="1728177" y="166129"/>
            <a:ext cx="3754754" cy="2861945"/>
          </a:xfrm>
          <a:custGeom>
            <a:avLst/>
            <a:gdLst/>
            <a:ahLst/>
            <a:cxnLst/>
            <a:rect l="l" t="t" r="r" b="b"/>
            <a:pathLst>
              <a:path w="3754754" h="2861945">
                <a:moveTo>
                  <a:pt x="3703192" y="1700629"/>
                </a:moveTo>
                <a:lnTo>
                  <a:pt x="575954" y="1700629"/>
                </a:lnTo>
                <a:lnTo>
                  <a:pt x="623954" y="1701223"/>
                </a:lnTo>
                <a:lnTo>
                  <a:pt x="669766" y="1706133"/>
                </a:lnTo>
                <a:lnTo>
                  <a:pt x="712194" y="1717621"/>
                </a:lnTo>
                <a:lnTo>
                  <a:pt x="750039" y="1737948"/>
                </a:lnTo>
                <a:lnTo>
                  <a:pt x="782104" y="1769376"/>
                </a:lnTo>
                <a:lnTo>
                  <a:pt x="803108" y="1806278"/>
                </a:lnTo>
                <a:lnTo>
                  <a:pt x="813826" y="1846278"/>
                </a:lnTo>
                <a:lnTo>
                  <a:pt x="816182" y="1888702"/>
                </a:lnTo>
                <a:lnTo>
                  <a:pt x="812101" y="1932878"/>
                </a:lnTo>
                <a:lnTo>
                  <a:pt x="803508" y="1978130"/>
                </a:lnTo>
                <a:lnTo>
                  <a:pt x="792326" y="2023785"/>
                </a:lnTo>
                <a:lnTo>
                  <a:pt x="780410" y="2069471"/>
                </a:lnTo>
                <a:lnTo>
                  <a:pt x="769899" y="2113610"/>
                </a:lnTo>
                <a:lnTo>
                  <a:pt x="762025" y="2161242"/>
                </a:lnTo>
                <a:lnTo>
                  <a:pt x="758629" y="2207119"/>
                </a:lnTo>
                <a:lnTo>
                  <a:pt x="758537" y="2214069"/>
                </a:lnTo>
                <a:lnTo>
                  <a:pt x="759089" y="2257224"/>
                </a:lnTo>
                <a:lnTo>
                  <a:pt x="763710" y="2305038"/>
                </a:lnTo>
                <a:lnTo>
                  <a:pt x="772178" y="2352379"/>
                </a:lnTo>
                <a:lnTo>
                  <a:pt x="784334" y="2398980"/>
                </a:lnTo>
                <a:lnTo>
                  <a:pt x="800020" y="2444573"/>
                </a:lnTo>
                <a:lnTo>
                  <a:pt x="819077" y="2488893"/>
                </a:lnTo>
                <a:lnTo>
                  <a:pt x="841347" y="2531671"/>
                </a:lnTo>
                <a:lnTo>
                  <a:pt x="866670" y="2572641"/>
                </a:lnTo>
                <a:lnTo>
                  <a:pt x="894888" y="2611536"/>
                </a:lnTo>
                <a:lnTo>
                  <a:pt x="925842" y="2648088"/>
                </a:lnTo>
                <a:lnTo>
                  <a:pt x="959374" y="2682032"/>
                </a:lnTo>
                <a:lnTo>
                  <a:pt x="995324" y="2713101"/>
                </a:lnTo>
                <a:lnTo>
                  <a:pt x="1036352" y="2743177"/>
                </a:lnTo>
                <a:lnTo>
                  <a:pt x="1079365" y="2769794"/>
                </a:lnTo>
                <a:lnTo>
                  <a:pt x="1124133" y="2792978"/>
                </a:lnTo>
                <a:lnTo>
                  <a:pt x="1170423" y="2812759"/>
                </a:lnTo>
                <a:lnTo>
                  <a:pt x="1218004" y="2829166"/>
                </a:lnTo>
                <a:lnTo>
                  <a:pt x="1266644" y="2842227"/>
                </a:lnTo>
                <a:lnTo>
                  <a:pt x="1316113" y="2851970"/>
                </a:lnTo>
                <a:lnTo>
                  <a:pt x="1366177" y="2858424"/>
                </a:lnTo>
                <a:lnTo>
                  <a:pt x="1416607" y="2861618"/>
                </a:lnTo>
                <a:lnTo>
                  <a:pt x="1467170" y="2861580"/>
                </a:lnTo>
                <a:lnTo>
                  <a:pt x="1517635" y="2858339"/>
                </a:lnTo>
                <a:lnTo>
                  <a:pt x="1567770" y="2851923"/>
                </a:lnTo>
                <a:lnTo>
                  <a:pt x="1617345" y="2842361"/>
                </a:lnTo>
                <a:lnTo>
                  <a:pt x="1666158" y="2829809"/>
                </a:lnTo>
                <a:lnTo>
                  <a:pt x="1714131" y="2814487"/>
                </a:lnTo>
                <a:lnTo>
                  <a:pt x="1761208" y="2796519"/>
                </a:lnTo>
                <a:lnTo>
                  <a:pt x="1807336" y="2776032"/>
                </a:lnTo>
                <a:lnTo>
                  <a:pt x="1852459" y="2753151"/>
                </a:lnTo>
                <a:lnTo>
                  <a:pt x="1896523" y="2728000"/>
                </a:lnTo>
                <a:lnTo>
                  <a:pt x="1939474" y="2700706"/>
                </a:lnTo>
                <a:lnTo>
                  <a:pt x="1981257" y="2671394"/>
                </a:lnTo>
                <a:lnTo>
                  <a:pt x="2021819" y="2640188"/>
                </a:lnTo>
                <a:lnTo>
                  <a:pt x="2061105" y="2607214"/>
                </a:lnTo>
                <a:lnTo>
                  <a:pt x="2099059" y="2572598"/>
                </a:lnTo>
                <a:lnTo>
                  <a:pt x="2135629" y="2536465"/>
                </a:lnTo>
                <a:lnTo>
                  <a:pt x="2170760" y="2498940"/>
                </a:lnTo>
                <a:lnTo>
                  <a:pt x="2202678" y="2462351"/>
                </a:lnTo>
                <a:lnTo>
                  <a:pt x="2233627" y="2424865"/>
                </a:lnTo>
                <a:lnTo>
                  <a:pt x="2263854" y="2386714"/>
                </a:lnTo>
                <a:lnTo>
                  <a:pt x="2293606" y="2348130"/>
                </a:lnTo>
                <a:lnTo>
                  <a:pt x="2352674" y="2270586"/>
                </a:lnTo>
                <a:lnTo>
                  <a:pt x="2382484" y="2232090"/>
                </a:lnTo>
                <a:lnTo>
                  <a:pt x="2412809" y="2194087"/>
                </a:lnTo>
                <a:lnTo>
                  <a:pt x="2443896" y="2156809"/>
                </a:lnTo>
                <a:lnTo>
                  <a:pt x="2475991" y="2120487"/>
                </a:lnTo>
                <a:lnTo>
                  <a:pt x="2509342" y="2085352"/>
                </a:lnTo>
                <a:lnTo>
                  <a:pt x="2542868" y="2053865"/>
                </a:lnTo>
                <a:lnTo>
                  <a:pt x="2579369" y="2024710"/>
                </a:lnTo>
                <a:lnTo>
                  <a:pt x="2618225" y="1999221"/>
                </a:lnTo>
                <a:lnTo>
                  <a:pt x="2658814" y="1978734"/>
                </a:lnTo>
                <a:lnTo>
                  <a:pt x="2700519" y="1964583"/>
                </a:lnTo>
                <a:lnTo>
                  <a:pt x="2742717" y="1958102"/>
                </a:lnTo>
                <a:lnTo>
                  <a:pt x="3583540" y="1958102"/>
                </a:lnTo>
                <a:lnTo>
                  <a:pt x="3593416" y="1943799"/>
                </a:lnTo>
                <a:lnTo>
                  <a:pt x="3618168" y="1902997"/>
                </a:lnTo>
                <a:lnTo>
                  <a:pt x="3640742" y="1860602"/>
                </a:lnTo>
                <a:lnTo>
                  <a:pt x="3661170" y="1816778"/>
                </a:lnTo>
                <a:lnTo>
                  <a:pt x="3679482" y="1771689"/>
                </a:lnTo>
                <a:lnTo>
                  <a:pt x="3695711" y="1725499"/>
                </a:lnTo>
                <a:lnTo>
                  <a:pt x="3703192" y="1700629"/>
                </a:lnTo>
                <a:close/>
              </a:path>
              <a:path w="3754754" h="2861945">
                <a:moveTo>
                  <a:pt x="3583540" y="1958102"/>
                </a:moveTo>
                <a:lnTo>
                  <a:pt x="2742717" y="1958102"/>
                </a:lnTo>
                <a:lnTo>
                  <a:pt x="2784790" y="1960627"/>
                </a:lnTo>
                <a:lnTo>
                  <a:pt x="2826118" y="1973491"/>
                </a:lnTo>
                <a:lnTo>
                  <a:pt x="2866893" y="1998649"/>
                </a:lnTo>
                <a:lnTo>
                  <a:pt x="2902208" y="2031742"/>
                </a:lnTo>
                <a:lnTo>
                  <a:pt x="2934436" y="2069471"/>
                </a:lnTo>
                <a:lnTo>
                  <a:pt x="2965953" y="2108538"/>
                </a:lnTo>
                <a:lnTo>
                  <a:pt x="2999134" y="2145644"/>
                </a:lnTo>
                <a:lnTo>
                  <a:pt x="3036354" y="2177491"/>
                </a:lnTo>
                <a:lnTo>
                  <a:pt x="3077887" y="2200455"/>
                </a:lnTo>
                <a:lnTo>
                  <a:pt x="3122348" y="2214069"/>
                </a:lnTo>
                <a:lnTo>
                  <a:pt x="3168788" y="2219162"/>
                </a:lnTo>
                <a:lnTo>
                  <a:pt x="3216257" y="2216569"/>
                </a:lnTo>
                <a:lnTo>
                  <a:pt x="3263805" y="2207119"/>
                </a:lnTo>
                <a:lnTo>
                  <a:pt x="3310483" y="2191646"/>
                </a:lnTo>
                <a:lnTo>
                  <a:pt x="3355340" y="2170981"/>
                </a:lnTo>
                <a:lnTo>
                  <a:pt x="3397427" y="2145957"/>
                </a:lnTo>
                <a:lnTo>
                  <a:pt x="3435901" y="2118163"/>
                </a:lnTo>
                <a:lnTo>
                  <a:pt x="3472009" y="2087791"/>
                </a:lnTo>
                <a:lnTo>
                  <a:pt x="3505783" y="2055004"/>
                </a:lnTo>
                <a:lnTo>
                  <a:pt x="3537255" y="2019967"/>
                </a:lnTo>
                <a:lnTo>
                  <a:pt x="3566456" y="1982844"/>
                </a:lnTo>
                <a:lnTo>
                  <a:pt x="3583540" y="1958102"/>
                </a:lnTo>
                <a:close/>
              </a:path>
              <a:path w="3754754" h="2861945">
                <a:moveTo>
                  <a:pt x="794270" y="0"/>
                </a:moveTo>
                <a:lnTo>
                  <a:pt x="747163" y="13636"/>
                </a:lnTo>
                <a:lnTo>
                  <a:pt x="702282" y="30229"/>
                </a:lnTo>
                <a:lnTo>
                  <a:pt x="659489" y="49634"/>
                </a:lnTo>
                <a:lnTo>
                  <a:pt x="618650" y="71707"/>
                </a:lnTo>
                <a:lnTo>
                  <a:pt x="579628" y="96305"/>
                </a:lnTo>
                <a:lnTo>
                  <a:pt x="542286" y="123283"/>
                </a:lnTo>
                <a:lnTo>
                  <a:pt x="506489" y="152498"/>
                </a:lnTo>
                <a:lnTo>
                  <a:pt x="472101" y="183807"/>
                </a:lnTo>
                <a:lnTo>
                  <a:pt x="438985" y="217064"/>
                </a:lnTo>
                <a:lnTo>
                  <a:pt x="407005" y="252127"/>
                </a:lnTo>
                <a:lnTo>
                  <a:pt x="376025" y="288852"/>
                </a:lnTo>
                <a:lnTo>
                  <a:pt x="345909" y="327095"/>
                </a:lnTo>
                <a:lnTo>
                  <a:pt x="316521" y="366711"/>
                </a:lnTo>
                <a:lnTo>
                  <a:pt x="287725" y="407558"/>
                </a:lnTo>
                <a:lnTo>
                  <a:pt x="259384" y="449491"/>
                </a:lnTo>
                <a:lnTo>
                  <a:pt x="231500" y="492267"/>
                </a:lnTo>
                <a:lnTo>
                  <a:pt x="204257" y="535786"/>
                </a:lnTo>
                <a:lnTo>
                  <a:pt x="177856" y="580026"/>
                </a:lnTo>
                <a:lnTo>
                  <a:pt x="152500" y="624966"/>
                </a:lnTo>
                <a:lnTo>
                  <a:pt x="128388" y="670585"/>
                </a:lnTo>
                <a:lnTo>
                  <a:pt x="105722" y="716862"/>
                </a:lnTo>
                <a:lnTo>
                  <a:pt x="84704" y="763775"/>
                </a:lnTo>
                <a:lnTo>
                  <a:pt x="65534" y="811302"/>
                </a:lnTo>
                <a:lnTo>
                  <a:pt x="48414" y="859423"/>
                </a:lnTo>
                <a:lnTo>
                  <a:pt x="33544" y="908117"/>
                </a:lnTo>
                <a:lnTo>
                  <a:pt x="21127" y="957361"/>
                </a:lnTo>
                <a:lnTo>
                  <a:pt x="11362" y="1007135"/>
                </a:lnTo>
                <a:lnTo>
                  <a:pt x="4452" y="1057417"/>
                </a:lnTo>
                <a:lnTo>
                  <a:pt x="598" y="1108186"/>
                </a:lnTo>
                <a:lnTo>
                  <a:pt x="0" y="1159421"/>
                </a:lnTo>
                <a:lnTo>
                  <a:pt x="3022" y="1207731"/>
                </a:lnTo>
                <a:lnTo>
                  <a:pt x="9933" y="1255913"/>
                </a:lnTo>
                <a:lnTo>
                  <a:pt x="20582" y="1303583"/>
                </a:lnTo>
                <a:lnTo>
                  <a:pt x="34818" y="1350357"/>
                </a:lnTo>
                <a:lnTo>
                  <a:pt x="52492" y="1395852"/>
                </a:lnTo>
                <a:lnTo>
                  <a:pt x="73453" y="1439684"/>
                </a:lnTo>
                <a:lnTo>
                  <a:pt x="97551" y="1481468"/>
                </a:lnTo>
                <a:lnTo>
                  <a:pt x="124636" y="1520823"/>
                </a:lnTo>
                <a:lnTo>
                  <a:pt x="154557" y="1557363"/>
                </a:lnTo>
                <a:lnTo>
                  <a:pt x="187164" y="1590706"/>
                </a:lnTo>
                <a:lnTo>
                  <a:pt x="222308" y="1620466"/>
                </a:lnTo>
                <a:lnTo>
                  <a:pt x="259837" y="1646262"/>
                </a:lnTo>
                <a:lnTo>
                  <a:pt x="299602" y="1667708"/>
                </a:lnTo>
                <a:lnTo>
                  <a:pt x="341453" y="1684422"/>
                </a:lnTo>
                <a:lnTo>
                  <a:pt x="385238" y="1696020"/>
                </a:lnTo>
                <a:lnTo>
                  <a:pt x="430809" y="1702117"/>
                </a:lnTo>
                <a:lnTo>
                  <a:pt x="478184" y="1703338"/>
                </a:lnTo>
                <a:lnTo>
                  <a:pt x="575954" y="1700629"/>
                </a:lnTo>
                <a:lnTo>
                  <a:pt x="3703192" y="1700629"/>
                </a:lnTo>
                <a:lnTo>
                  <a:pt x="3722040" y="1630476"/>
                </a:lnTo>
                <a:lnTo>
                  <a:pt x="3732204" y="1581971"/>
                </a:lnTo>
                <a:lnTo>
                  <a:pt x="3740408" y="1533022"/>
                </a:lnTo>
                <a:lnTo>
                  <a:pt x="3746685" y="1483794"/>
                </a:lnTo>
                <a:lnTo>
                  <a:pt x="3751065" y="1434451"/>
                </a:lnTo>
                <a:lnTo>
                  <a:pt x="3753579" y="1385158"/>
                </a:lnTo>
                <a:lnTo>
                  <a:pt x="3754259" y="1336078"/>
                </a:lnTo>
                <a:lnTo>
                  <a:pt x="3753274" y="1288195"/>
                </a:lnTo>
                <a:lnTo>
                  <a:pt x="3750799" y="1240077"/>
                </a:lnTo>
                <a:lnTo>
                  <a:pt x="3746897" y="1191756"/>
                </a:lnTo>
                <a:lnTo>
                  <a:pt x="3741629" y="1143261"/>
                </a:lnTo>
                <a:lnTo>
                  <a:pt x="3735057" y="1094623"/>
                </a:lnTo>
                <a:lnTo>
                  <a:pt x="3727243" y="1045871"/>
                </a:lnTo>
                <a:lnTo>
                  <a:pt x="3718248" y="997036"/>
                </a:lnTo>
                <a:lnTo>
                  <a:pt x="3708135" y="948149"/>
                </a:lnTo>
                <a:lnTo>
                  <a:pt x="3696965" y="899240"/>
                </a:lnTo>
                <a:lnTo>
                  <a:pt x="3684799" y="850339"/>
                </a:lnTo>
                <a:lnTo>
                  <a:pt x="3671700" y="801476"/>
                </a:lnTo>
                <a:lnTo>
                  <a:pt x="3657729" y="752682"/>
                </a:lnTo>
                <a:lnTo>
                  <a:pt x="3642949" y="703987"/>
                </a:lnTo>
                <a:lnTo>
                  <a:pt x="3627420" y="655421"/>
                </a:lnTo>
                <a:lnTo>
                  <a:pt x="3611204" y="607015"/>
                </a:lnTo>
                <a:lnTo>
                  <a:pt x="3594364" y="558799"/>
                </a:lnTo>
                <a:lnTo>
                  <a:pt x="3576960" y="510802"/>
                </a:lnTo>
                <a:lnTo>
                  <a:pt x="3559056" y="463057"/>
                </a:lnTo>
                <a:lnTo>
                  <a:pt x="3540711" y="415592"/>
                </a:lnTo>
                <a:lnTo>
                  <a:pt x="3521989" y="368438"/>
                </a:lnTo>
                <a:lnTo>
                  <a:pt x="3502951" y="321626"/>
                </a:lnTo>
                <a:lnTo>
                  <a:pt x="3483659" y="275185"/>
                </a:lnTo>
                <a:lnTo>
                  <a:pt x="3464173" y="229147"/>
                </a:lnTo>
                <a:lnTo>
                  <a:pt x="3444558" y="183540"/>
                </a:lnTo>
                <a:lnTo>
                  <a:pt x="3424872" y="138397"/>
                </a:lnTo>
                <a:lnTo>
                  <a:pt x="3405180" y="93746"/>
                </a:lnTo>
                <a:lnTo>
                  <a:pt x="3385542" y="49619"/>
                </a:lnTo>
                <a:lnTo>
                  <a:pt x="3366020" y="6045"/>
                </a:lnTo>
                <a:lnTo>
                  <a:pt x="794270" y="0"/>
                </a:lnTo>
                <a:close/>
              </a:path>
            </a:pathLst>
          </a:custGeom>
          <a:solidFill>
            <a:srgbClr val="FFFFFF"/>
          </a:solidFill>
        </p:spPr>
        <p:txBody>
          <a:bodyPr wrap="square" lIns="0" tIns="0" rIns="0" bIns="0" rtlCol="0"/>
          <a:lstStyle/>
          <a:p>
            <a:endParaRPr dirty="0"/>
          </a:p>
        </p:txBody>
      </p:sp>
      <p:sp>
        <p:nvSpPr>
          <p:cNvPr id="9" name="object 4">
            <a:extLst>
              <a:ext uri="{FF2B5EF4-FFF2-40B4-BE49-F238E27FC236}">
                <a16:creationId xmlns:a16="http://schemas.microsoft.com/office/drawing/2014/main" id="{BF84FBA0-E525-4906-B1CB-B417FEE3234D}"/>
              </a:ext>
            </a:extLst>
          </p:cNvPr>
          <p:cNvSpPr/>
          <p:nvPr userDrawn="1"/>
        </p:nvSpPr>
        <p:spPr>
          <a:xfrm>
            <a:off x="5224353" y="2920094"/>
            <a:ext cx="302895" cy="151765"/>
          </a:xfrm>
          <a:custGeom>
            <a:avLst/>
            <a:gdLst/>
            <a:ahLst/>
            <a:cxnLst/>
            <a:rect l="l" t="t" r="r" b="b"/>
            <a:pathLst>
              <a:path w="302895" h="151764">
                <a:moveTo>
                  <a:pt x="151422" y="0"/>
                </a:moveTo>
                <a:lnTo>
                  <a:pt x="103560" y="7719"/>
                </a:lnTo>
                <a:lnTo>
                  <a:pt x="61993" y="29214"/>
                </a:lnTo>
                <a:lnTo>
                  <a:pt x="29215" y="61990"/>
                </a:lnTo>
                <a:lnTo>
                  <a:pt x="7719" y="103553"/>
                </a:lnTo>
                <a:lnTo>
                  <a:pt x="0" y="151409"/>
                </a:lnTo>
                <a:lnTo>
                  <a:pt x="302844" y="151409"/>
                </a:lnTo>
                <a:lnTo>
                  <a:pt x="295124" y="103553"/>
                </a:lnTo>
                <a:lnTo>
                  <a:pt x="273628" y="61990"/>
                </a:lnTo>
                <a:lnTo>
                  <a:pt x="240850" y="29214"/>
                </a:lnTo>
                <a:lnTo>
                  <a:pt x="199283" y="7719"/>
                </a:lnTo>
                <a:lnTo>
                  <a:pt x="151422" y="0"/>
                </a:lnTo>
                <a:close/>
              </a:path>
            </a:pathLst>
          </a:custGeom>
          <a:solidFill>
            <a:srgbClr val="E4231B"/>
          </a:solidFill>
        </p:spPr>
        <p:txBody>
          <a:bodyPr wrap="square" lIns="0" tIns="0" rIns="0" bIns="0" rtlCol="0"/>
          <a:lstStyle/>
          <a:p>
            <a:endParaRPr dirty="0"/>
          </a:p>
        </p:txBody>
      </p:sp>
      <p:sp>
        <p:nvSpPr>
          <p:cNvPr id="10" name="object 5">
            <a:extLst>
              <a:ext uri="{FF2B5EF4-FFF2-40B4-BE49-F238E27FC236}">
                <a16:creationId xmlns:a16="http://schemas.microsoft.com/office/drawing/2014/main" id="{F12DF714-2DF9-406B-94D3-7DB2F015B0FB}"/>
              </a:ext>
            </a:extLst>
          </p:cNvPr>
          <p:cNvSpPr/>
          <p:nvPr userDrawn="1"/>
        </p:nvSpPr>
        <p:spPr>
          <a:xfrm>
            <a:off x="5224360" y="3071507"/>
            <a:ext cx="304165" cy="170180"/>
          </a:xfrm>
          <a:custGeom>
            <a:avLst/>
            <a:gdLst/>
            <a:ahLst/>
            <a:cxnLst/>
            <a:rect l="l" t="t" r="r" b="b"/>
            <a:pathLst>
              <a:path w="304164" h="170180">
                <a:moveTo>
                  <a:pt x="303961" y="169646"/>
                </a:moveTo>
                <a:lnTo>
                  <a:pt x="0" y="169646"/>
                </a:lnTo>
                <a:lnTo>
                  <a:pt x="0" y="0"/>
                </a:lnTo>
                <a:lnTo>
                  <a:pt x="303961" y="0"/>
                </a:lnTo>
                <a:lnTo>
                  <a:pt x="303961" y="169646"/>
                </a:lnTo>
                <a:close/>
              </a:path>
            </a:pathLst>
          </a:custGeom>
          <a:solidFill>
            <a:srgbClr val="F6A105"/>
          </a:solidFill>
        </p:spPr>
        <p:txBody>
          <a:bodyPr wrap="square" lIns="0" tIns="0" rIns="0" bIns="0" rtlCol="0"/>
          <a:lstStyle/>
          <a:p>
            <a:endParaRPr dirty="0"/>
          </a:p>
        </p:txBody>
      </p:sp>
      <p:sp>
        <p:nvSpPr>
          <p:cNvPr id="11" name="object 6">
            <a:extLst>
              <a:ext uri="{FF2B5EF4-FFF2-40B4-BE49-F238E27FC236}">
                <a16:creationId xmlns:a16="http://schemas.microsoft.com/office/drawing/2014/main" id="{F746B042-8443-4714-8669-3DF6D9095D90}"/>
              </a:ext>
            </a:extLst>
          </p:cNvPr>
          <p:cNvSpPr/>
          <p:nvPr userDrawn="1"/>
        </p:nvSpPr>
        <p:spPr>
          <a:xfrm>
            <a:off x="5155755" y="3241154"/>
            <a:ext cx="440055" cy="79375"/>
          </a:xfrm>
          <a:custGeom>
            <a:avLst/>
            <a:gdLst/>
            <a:ahLst/>
            <a:cxnLst/>
            <a:rect l="l" t="t" r="r" b="b"/>
            <a:pathLst>
              <a:path w="440054" h="79375">
                <a:moveTo>
                  <a:pt x="439851" y="0"/>
                </a:moveTo>
                <a:lnTo>
                  <a:pt x="0" y="0"/>
                </a:lnTo>
                <a:lnTo>
                  <a:pt x="0" y="79248"/>
                </a:lnTo>
                <a:lnTo>
                  <a:pt x="439851" y="79248"/>
                </a:lnTo>
                <a:lnTo>
                  <a:pt x="439851" y="0"/>
                </a:lnTo>
                <a:close/>
              </a:path>
            </a:pathLst>
          </a:custGeom>
          <a:solidFill>
            <a:srgbClr val="F5F6F7"/>
          </a:solidFill>
        </p:spPr>
        <p:txBody>
          <a:bodyPr wrap="square" lIns="0" tIns="0" rIns="0" bIns="0" rtlCol="0"/>
          <a:lstStyle/>
          <a:p>
            <a:endParaRPr dirty="0"/>
          </a:p>
        </p:txBody>
      </p:sp>
      <p:sp>
        <p:nvSpPr>
          <p:cNvPr id="12" name="object 7">
            <a:extLst>
              <a:ext uri="{FF2B5EF4-FFF2-40B4-BE49-F238E27FC236}">
                <a16:creationId xmlns:a16="http://schemas.microsoft.com/office/drawing/2014/main" id="{CD86E1D0-3BCE-405B-9498-5E0513F39590}"/>
              </a:ext>
            </a:extLst>
          </p:cNvPr>
          <p:cNvSpPr/>
          <p:nvPr userDrawn="1"/>
        </p:nvSpPr>
        <p:spPr>
          <a:xfrm>
            <a:off x="5155763" y="3320404"/>
            <a:ext cx="440055" cy="1205230"/>
          </a:xfrm>
          <a:custGeom>
            <a:avLst/>
            <a:gdLst/>
            <a:ahLst/>
            <a:cxnLst/>
            <a:rect l="l" t="t" r="r" b="b"/>
            <a:pathLst>
              <a:path w="440054" h="1205229">
                <a:moveTo>
                  <a:pt x="439851" y="0"/>
                </a:moveTo>
                <a:lnTo>
                  <a:pt x="0" y="0"/>
                </a:lnTo>
                <a:lnTo>
                  <a:pt x="77000" y="58991"/>
                </a:lnTo>
                <a:lnTo>
                  <a:pt x="41668" y="1204734"/>
                </a:lnTo>
                <a:lnTo>
                  <a:pt x="408444" y="1204734"/>
                </a:lnTo>
                <a:lnTo>
                  <a:pt x="357974" y="58991"/>
                </a:lnTo>
                <a:lnTo>
                  <a:pt x="439851" y="0"/>
                </a:lnTo>
                <a:close/>
              </a:path>
            </a:pathLst>
          </a:custGeom>
          <a:solidFill>
            <a:srgbClr val="F5F6F7"/>
          </a:solidFill>
        </p:spPr>
        <p:txBody>
          <a:bodyPr wrap="square" lIns="0" tIns="0" rIns="0" bIns="0" rtlCol="0"/>
          <a:lstStyle/>
          <a:p>
            <a:endParaRPr dirty="0"/>
          </a:p>
        </p:txBody>
      </p:sp>
      <p:sp>
        <p:nvSpPr>
          <p:cNvPr id="13" name="object 8">
            <a:extLst>
              <a:ext uri="{FF2B5EF4-FFF2-40B4-BE49-F238E27FC236}">
                <a16:creationId xmlns:a16="http://schemas.microsoft.com/office/drawing/2014/main" id="{C15628B5-DB6E-46F0-A26C-86E449821C30}"/>
              </a:ext>
            </a:extLst>
          </p:cNvPr>
          <p:cNvSpPr/>
          <p:nvPr userDrawn="1"/>
        </p:nvSpPr>
        <p:spPr>
          <a:xfrm>
            <a:off x="5207539" y="3771403"/>
            <a:ext cx="343535" cy="421005"/>
          </a:xfrm>
          <a:custGeom>
            <a:avLst/>
            <a:gdLst/>
            <a:ahLst/>
            <a:cxnLst/>
            <a:rect l="l" t="t" r="r" b="b"/>
            <a:pathLst>
              <a:path w="343535" h="421004">
                <a:moveTo>
                  <a:pt x="321335" y="0"/>
                </a:moveTo>
                <a:lnTo>
                  <a:pt x="11772" y="0"/>
                </a:lnTo>
                <a:lnTo>
                  <a:pt x="0" y="420611"/>
                </a:lnTo>
                <a:lnTo>
                  <a:pt x="343217" y="420611"/>
                </a:lnTo>
                <a:lnTo>
                  <a:pt x="321335" y="0"/>
                </a:lnTo>
                <a:close/>
              </a:path>
            </a:pathLst>
          </a:custGeom>
          <a:solidFill>
            <a:srgbClr val="E4231B"/>
          </a:solidFill>
        </p:spPr>
        <p:txBody>
          <a:bodyPr wrap="square" lIns="0" tIns="0" rIns="0" bIns="0" rtlCol="0"/>
          <a:lstStyle/>
          <a:p>
            <a:endParaRPr dirty="0"/>
          </a:p>
        </p:txBody>
      </p:sp>
      <p:sp>
        <p:nvSpPr>
          <p:cNvPr id="14" name="object 9">
            <a:extLst>
              <a:ext uri="{FF2B5EF4-FFF2-40B4-BE49-F238E27FC236}">
                <a16:creationId xmlns:a16="http://schemas.microsoft.com/office/drawing/2014/main" id="{8E567EB2-5E4A-4270-85B6-87C2A031BA5E}"/>
              </a:ext>
            </a:extLst>
          </p:cNvPr>
          <p:cNvSpPr/>
          <p:nvPr userDrawn="1"/>
        </p:nvSpPr>
        <p:spPr>
          <a:xfrm>
            <a:off x="5372408" y="4192032"/>
            <a:ext cx="341630" cy="331470"/>
          </a:xfrm>
          <a:custGeom>
            <a:avLst/>
            <a:gdLst/>
            <a:ahLst/>
            <a:cxnLst/>
            <a:rect l="l" t="t" r="r" b="b"/>
            <a:pathLst>
              <a:path w="341629" h="331470">
                <a:moveTo>
                  <a:pt x="178333" y="0"/>
                </a:moveTo>
                <a:lnTo>
                  <a:pt x="0" y="215341"/>
                </a:lnTo>
                <a:lnTo>
                  <a:pt x="0" y="331419"/>
                </a:lnTo>
                <a:lnTo>
                  <a:pt x="341528" y="331419"/>
                </a:lnTo>
                <a:lnTo>
                  <a:pt x="336486" y="213664"/>
                </a:lnTo>
                <a:lnTo>
                  <a:pt x="178333" y="0"/>
                </a:lnTo>
                <a:close/>
              </a:path>
            </a:pathLst>
          </a:custGeom>
          <a:solidFill>
            <a:srgbClr val="EECFA3"/>
          </a:solidFill>
        </p:spPr>
        <p:txBody>
          <a:bodyPr wrap="square" lIns="0" tIns="0" rIns="0" bIns="0" rtlCol="0"/>
          <a:lstStyle/>
          <a:p>
            <a:endParaRPr dirty="0"/>
          </a:p>
        </p:txBody>
      </p:sp>
      <p:sp>
        <p:nvSpPr>
          <p:cNvPr id="15" name="object 10">
            <a:extLst>
              <a:ext uri="{FF2B5EF4-FFF2-40B4-BE49-F238E27FC236}">
                <a16:creationId xmlns:a16="http://schemas.microsoft.com/office/drawing/2014/main" id="{D4E8FC6D-0785-4C38-8396-9E88E19EA57F}"/>
              </a:ext>
            </a:extLst>
          </p:cNvPr>
          <p:cNvSpPr/>
          <p:nvPr userDrawn="1"/>
        </p:nvSpPr>
        <p:spPr>
          <a:xfrm>
            <a:off x="5550749" y="4192022"/>
            <a:ext cx="494665" cy="213995"/>
          </a:xfrm>
          <a:custGeom>
            <a:avLst/>
            <a:gdLst/>
            <a:ahLst/>
            <a:cxnLst/>
            <a:rect l="l" t="t" r="r" b="b"/>
            <a:pathLst>
              <a:path w="494664" h="213995">
                <a:moveTo>
                  <a:pt x="0" y="0"/>
                </a:moveTo>
                <a:lnTo>
                  <a:pt x="158153" y="213677"/>
                </a:lnTo>
                <a:lnTo>
                  <a:pt x="494639" y="211988"/>
                </a:lnTo>
                <a:lnTo>
                  <a:pt x="334810" y="3365"/>
                </a:lnTo>
                <a:lnTo>
                  <a:pt x="0" y="0"/>
                </a:lnTo>
                <a:close/>
              </a:path>
            </a:pathLst>
          </a:custGeom>
          <a:solidFill>
            <a:srgbClr val="851620"/>
          </a:solidFill>
        </p:spPr>
        <p:txBody>
          <a:bodyPr wrap="square" lIns="0" tIns="0" rIns="0" bIns="0" rtlCol="0"/>
          <a:lstStyle/>
          <a:p>
            <a:endParaRPr dirty="0"/>
          </a:p>
        </p:txBody>
      </p:sp>
      <p:sp>
        <p:nvSpPr>
          <p:cNvPr id="16" name="object 11">
            <a:extLst>
              <a:ext uri="{FF2B5EF4-FFF2-40B4-BE49-F238E27FC236}">
                <a16:creationId xmlns:a16="http://schemas.microsoft.com/office/drawing/2014/main" id="{6E80F7E5-EF86-4C7F-9E95-F13EE2B8C1BC}"/>
              </a:ext>
            </a:extLst>
          </p:cNvPr>
          <p:cNvSpPr/>
          <p:nvPr userDrawn="1"/>
        </p:nvSpPr>
        <p:spPr>
          <a:xfrm>
            <a:off x="5708907" y="4404013"/>
            <a:ext cx="336550" cy="120014"/>
          </a:xfrm>
          <a:custGeom>
            <a:avLst/>
            <a:gdLst/>
            <a:ahLst/>
            <a:cxnLst/>
            <a:rect l="l" t="t" r="r" b="b"/>
            <a:pathLst>
              <a:path w="336550" h="120014">
                <a:moveTo>
                  <a:pt x="336486" y="0"/>
                </a:moveTo>
                <a:lnTo>
                  <a:pt x="0" y="1689"/>
                </a:lnTo>
                <a:lnTo>
                  <a:pt x="5041" y="119443"/>
                </a:lnTo>
                <a:lnTo>
                  <a:pt x="334797" y="119443"/>
                </a:lnTo>
                <a:lnTo>
                  <a:pt x="336486" y="0"/>
                </a:lnTo>
                <a:close/>
              </a:path>
            </a:pathLst>
          </a:custGeom>
          <a:solidFill>
            <a:srgbClr val="F5F6F7"/>
          </a:solidFill>
        </p:spPr>
        <p:txBody>
          <a:bodyPr wrap="square" lIns="0" tIns="0" rIns="0" bIns="0" rtlCol="0"/>
          <a:lstStyle/>
          <a:p>
            <a:endParaRPr dirty="0"/>
          </a:p>
        </p:txBody>
      </p:sp>
      <p:sp>
        <p:nvSpPr>
          <p:cNvPr id="17" name="object 12">
            <a:extLst>
              <a:ext uri="{FF2B5EF4-FFF2-40B4-BE49-F238E27FC236}">
                <a16:creationId xmlns:a16="http://schemas.microsoft.com/office/drawing/2014/main" id="{F1A6172E-2B35-4629-9A68-ED2BA33DA021}"/>
              </a:ext>
            </a:extLst>
          </p:cNvPr>
          <p:cNvSpPr/>
          <p:nvPr userDrawn="1"/>
        </p:nvSpPr>
        <p:spPr>
          <a:xfrm>
            <a:off x="2209791" y="3431889"/>
            <a:ext cx="2176145" cy="2176145"/>
          </a:xfrm>
          <a:custGeom>
            <a:avLst/>
            <a:gdLst/>
            <a:ahLst/>
            <a:cxnLst/>
            <a:rect l="l" t="t" r="r" b="b"/>
            <a:pathLst>
              <a:path w="2176145" h="2176145">
                <a:moveTo>
                  <a:pt x="1087996" y="0"/>
                </a:moveTo>
                <a:lnTo>
                  <a:pt x="1039532" y="1060"/>
                </a:lnTo>
                <a:lnTo>
                  <a:pt x="991611" y="4211"/>
                </a:lnTo>
                <a:lnTo>
                  <a:pt x="944277" y="9408"/>
                </a:lnTo>
                <a:lnTo>
                  <a:pt x="897574" y="16608"/>
                </a:lnTo>
                <a:lnTo>
                  <a:pt x="851547" y="25765"/>
                </a:lnTo>
                <a:lnTo>
                  <a:pt x="806240" y="36837"/>
                </a:lnTo>
                <a:lnTo>
                  <a:pt x="761697" y="49778"/>
                </a:lnTo>
                <a:lnTo>
                  <a:pt x="717962" y="64545"/>
                </a:lnTo>
                <a:lnTo>
                  <a:pt x="675079" y="81093"/>
                </a:lnTo>
                <a:lnTo>
                  <a:pt x="633093" y="99377"/>
                </a:lnTo>
                <a:lnTo>
                  <a:pt x="592048" y="119355"/>
                </a:lnTo>
                <a:lnTo>
                  <a:pt x="551988" y="140981"/>
                </a:lnTo>
                <a:lnTo>
                  <a:pt x="512958" y="164211"/>
                </a:lnTo>
                <a:lnTo>
                  <a:pt x="475001" y="189001"/>
                </a:lnTo>
                <a:lnTo>
                  <a:pt x="438161" y="215307"/>
                </a:lnTo>
                <a:lnTo>
                  <a:pt x="402484" y="243084"/>
                </a:lnTo>
                <a:lnTo>
                  <a:pt x="368013" y="272289"/>
                </a:lnTo>
                <a:lnTo>
                  <a:pt x="334792" y="302877"/>
                </a:lnTo>
                <a:lnTo>
                  <a:pt x="302866" y="334804"/>
                </a:lnTo>
                <a:lnTo>
                  <a:pt x="272279" y="368025"/>
                </a:lnTo>
                <a:lnTo>
                  <a:pt x="243075" y="402497"/>
                </a:lnTo>
                <a:lnTo>
                  <a:pt x="215299" y="438175"/>
                </a:lnTo>
                <a:lnTo>
                  <a:pt x="188994" y="475015"/>
                </a:lnTo>
                <a:lnTo>
                  <a:pt x="164204" y="512972"/>
                </a:lnTo>
                <a:lnTo>
                  <a:pt x="140975" y="552003"/>
                </a:lnTo>
                <a:lnTo>
                  <a:pt x="119350" y="592064"/>
                </a:lnTo>
                <a:lnTo>
                  <a:pt x="99373" y="633109"/>
                </a:lnTo>
                <a:lnTo>
                  <a:pt x="81089" y="675095"/>
                </a:lnTo>
                <a:lnTo>
                  <a:pt x="64542" y="717978"/>
                </a:lnTo>
                <a:lnTo>
                  <a:pt x="49776" y="761713"/>
                </a:lnTo>
                <a:lnTo>
                  <a:pt x="36835" y="806256"/>
                </a:lnTo>
                <a:lnTo>
                  <a:pt x="25764" y="851563"/>
                </a:lnTo>
                <a:lnTo>
                  <a:pt x="16607" y="897590"/>
                </a:lnTo>
                <a:lnTo>
                  <a:pt x="9407" y="944292"/>
                </a:lnTo>
                <a:lnTo>
                  <a:pt x="4210" y="991625"/>
                </a:lnTo>
                <a:lnTo>
                  <a:pt x="1060" y="1039546"/>
                </a:lnTo>
                <a:lnTo>
                  <a:pt x="0" y="1088008"/>
                </a:lnTo>
                <a:lnTo>
                  <a:pt x="1060" y="1136471"/>
                </a:lnTo>
                <a:lnTo>
                  <a:pt x="4210" y="1184392"/>
                </a:lnTo>
                <a:lnTo>
                  <a:pt x="9407" y="1231725"/>
                </a:lnTo>
                <a:lnTo>
                  <a:pt x="16607" y="1278427"/>
                </a:lnTo>
                <a:lnTo>
                  <a:pt x="25764" y="1324453"/>
                </a:lnTo>
                <a:lnTo>
                  <a:pt x="36835" y="1369760"/>
                </a:lnTo>
                <a:lnTo>
                  <a:pt x="49776" y="1414303"/>
                </a:lnTo>
                <a:lnTo>
                  <a:pt x="64542" y="1458038"/>
                </a:lnTo>
                <a:lnTo>
                  <a:pt x="81089" y="1500920"/>
                </a:lnTo>
                <a:lnTo>
                  <a:pt x="99373" y="1542906"/>
                </a:lnTo>
                <a:lnTo>
                  <a:pt x="119350" y="1583951"/>
                </a:lnTo>
                <a:lnTo>
                  <a:pt x="140975" y="1624010"/>
                </a:lnTo>
                <a:lnTo>
                  <a:pt x="164204" y="1663041"/>
                </a:lnTo>
                <a:lnTo>
                  <a:pt x="188994" y="1700998"/>
                </a:lnTo>
                <a:lnTo>
                  <a:pt x="215299" y="1737838"/>
                </a:lnTo>
                <a:lnTo>
                  <a:pt x="243075" y="1773515"/>
                </a:lnTo>
                <a:lnTo>
                  <a:pt x="272279" y="1807986"/>
                </a:lnTo>
                <a:lnTo>
                  <a:pt x="302866" y="1841207"/>
                </a:lnTo>
                <a:lnTo>
                  <a:pt x="334792" y="1873133"/>
                </a:lnTo>
                <a:lnTo>
                  <a:pt x="368013" y="1903721"/>
                </a:lnTo>
                <a:lnTo>
                  <a:pt x="402484" y="1932925"/>
                </a:lnTo>
                <a:lnTo>
                  <a:pt x="438161" y="1960702"/>
                </a:lnTo>
                <a:lnTo>
                  <a:pt x="475001" y="1987007"/>
                </a:lnTo>
                <a:lnTo>
                  <a:pt x="512958" y="2011797"/>
                </a:lnTo>
                <a:lnTo>
                  <a:pt x="551988" y="2035027"/>
                </a:lnTo>
                <a:lnTo>
                  <a:pt x="592048" y="2056652"/>
                </a:lnTo>
                <a:lnTo>
                  <a:pt x="633093" y="2076629"/>
                </a:lnTo>
                <a:lnTo>
                  <a:pt x="675079" y="2094913"/>
                </a:lnTo>
                <a:lnTo>
                  <a:pt x="717962" y="2111461"/>
                </a:lnTo>
                <a:lnTo>
                  <a:pt x="761697" y="2126227"/>
                </a:lnTo>
                <a:lnTo>
                  <a:pt x="806240" y="2139168"/>
                </a:lnTo>
                <a:lnTo>
                  <a:pt x="851547" y="2150239"/>
                </a:lnTo>
                <a:lnTo>
                  <a:pt x="897574" y="2159397"/>
                </a:lnTo>
                <a:lnTo>
                  <a:pt x="944277" y="2166597"/>
                </a:lnTo>
                <a:lnTo>
                  <a:pt x="991611" y="2171794"/>
                </a:lnTo>
                <a:lnTo>
                  <a:pt x="1039532" y="2174945"/>
                </a:lnTo>
                <a:lnTo>
                  <a:pt x="1087996" y="2176005"/>
                </a:lnTo>
                <a:lnTo>
                  <a:pt x="1136460" y="2174945"/>
                </a:lnTo>
                <a:lnTo>
                  <a:pt x="1184381" y="2171794"/>
                </a:lnTo>
                <a:lnTo>
                  <a:pt x="1231715" y="2166597"/>
                </a:lnTo>
                <a:lnTo>
                  <a:pt x="1278417" y="2159397"/>
                </a:lnTo>
                <a:lnTo>
                  <a:pt x="1324444" y="2150239"/>
                </a:lnTo>
                <a:lnTo>
                  <a:pt x="1369752" y="2139168"/>
                </a:lnTo>
                <a:lnTo>
                  <a:pt x="1414295" y="2126227"/>
                </a:lnTo>
                <a:lnTo>
                  <a:pt x="1458030" y="2111461"/>
                </a:lnTo>
                <a:lnTo>
                  <a:pt x="1500912" y="2094913"/>
                </a:lnTo>
                <a:lnTo>
                  <a:pt x="1542898" y="2076629"/>
                </a:lnTo>
                <a:lnTo>
                  <a:pt x="1583943" y="2056652"/>
                </a:lnTo>
                <a:lnTo>
                  <a:pt x="1624003" y="2035027"/>
                </a:lnTo>
                <a:lnTo>
                  <a:pt x="1663034" y="2011797"/>
                </a:lnTo>
                <a:lnTo>
                  <a:pt x="1700991" y="1987007"/>
                </a:lnTo>
                <a:lnTo>
                  <a:pt x="1737830" y="1960702"/>
                </a:lnTo>
                <a:lnTo>
                  <a:pt x="1773508" y="1932925"/>
                </a:lnTo>
                <a:lnTo>
                  <a:pt x="1807979" y="1903721"/>
                </a:lnTo>
                <a:lnTo>
                  <a:pt x="1841199" y="1873133"/>
                </a:lnTo>
                <a:lnTo>
                  <a:pt x="1873125" y="1841207"/>
                </a:lnTo>
                <a:lnTo>
                  <a:pt x="1903712" y="1807986"/>
                </a:lnTo>
                <a:lnTo>
                  <a:pt x="1932916" y="1773515"/>
                </a:lnTo>
                <a:lnTo>
                  <a:pt x="1960693" y="1737838"/>
                </a:lnTo>
                <a:lnTo>
                  <a:pt x="1986998" y="1700998"/>
                </a:lnTo>
                <a:lnTo>
                  <a:pt x="2011787" y="1663041"/>
                </a:lnTo>
                <a:lnTo>
                  <a:pt x="2035017" y="1624010"/>
                </a:lnTo>
                <a:lnTo>
                  <a:pt x="2056642" y="1583951"/>
                </a:lnTo>
                <a:lnTo>
                  <a:pt x="2076618" y="1542906"/>
                </a:lnTo>
                <a:lnTo>
                  <a:pt x="2094902" y="1500920"/>
                </a:lnTo>
                <a:lnTo>
                  <a:pt x="2111450" y="1458038"/>
                </a:lnTo>
                <a:lnTo>
                  <a:pt x="2126216" y="1414303"/>
                </a:lnTo>
                <a:lnTo>
                  <a:pt x="2139156" y="1369760"/>
                </a:lnTo>
                <a:lnTo>
                  <a:pt x="2150227" y="1324453"/>
                </a:lnTo>
                <a:lnTo>
                  <a:pt x="2159385" y="1278427"/>
                </a:lnTo>
                <a:lnTo>
                  <a:pt x="2166584" y="1231725"/>
                </a:lnTo>
                <a:lnTo>
                  <a:pt x="2171781" y="1184392"/>
                </a:lnTo>
                <a:lnTo>
                  <a:pt x="2174932" y="1136471"/>
                </a:lnTo>
                <a:lnTo>
                  <a:pt x="2175992" y="1088008"/>
                </a:lnTo>
                <a:lnTo>
                  <a:pt x="2174932" y="1039546"/>
                </a:lnTo>
                <a:lnTo>
                  <a:pt x="2171781" y="991625"/>
                </a:lnTo>
                <a:lnTo>
                  <a:pt x="2166584" y="944292"/>
                </a:lnTo>
                <a:lnTo>
                  <a:pt x="2159385" y="897590"/>
                </a:lnTo>
                <a:lnTo>
                  <a:pt x="2150227" y="851563"/>
                </a:lnTo>
                <a:lnTo>
                  <a:pt x="2139156" y="806256"/>
                </a:lnTo>
                <a:lnTo>
                  <a:pt x="2126216" y="761713"/>
                </a:lnTo>
                <a:lnTo>
                  <a:pt x="2111450" y="717978"/>
                </a:lnTo>
                <a:lnTo>
                  <a:pt x="2094902" y="675095"/>
                </a:lnTo>
                <a:lnTo>
                  <a:pt x="2076618" y="633109"/>
                </a:lnTo>
                <a:lnTo>
                  <a:pt x="2056642" y="592064"/>
                </a:lnTo>
                <a:lnTo>
                  <a:pt x="2035017" y="552003"/>
                </a:lnTo>
                <a:lnTo>
                  <a:pt x="2011787" y="512972"/>
                </a:lnTo>
                <a:lnTo>
                  <a:pt x="1986998" y="475015"/>
                </a:lnTo>
                <a:lnTo>
                  <a:pt x="1960693" y="438175"/>
                </a:lnTo>
                <a:lnTo>
                  <a:pt x="1932916" y="402497"/>
                </a:lnTo>
                <a:lnTo>
                  <a:pt x="1903712" y="368025"/>
                </a:lnTo>
                <a:lnTo>
                  <a:pt x="1873125" y="334804"/>
                </a:lnTo>
                <a:lnTo>
                  <a:pt x="1841199" y="302877"/>
                </a:lnTo>
                <a:lnTo>
                  <a:pt x="1807979" y="272289"/>
                </a:lnTo>
                <a:lnTo>
                  <a:pt x="1773508" y="243084"/>
                </a:lnTo>
                <a:lnTo>
                  <a:pt x="1737830" y="215307"/>
                </a:lnTo>
                <a:lnTo>
                  <a:pt x="1700991" y="189001"/>
                </a:lnTo>
                <a:lnTo>
                  <a:pt x="1663034" y="164211"/>
                </a:lnTo>
                <a:lnTo>
                  <a:pt x="1624003" y="140981"/>
                </a:lnTo>
                <a:lnTo>
                  <a:pt x="1583943" y="119355"/>
                </a:lnTo>
                <a:lnTo>
                  <a:pt x="1542898" y="99377"/>
                </a:lnTo>
                <a:lnTo>
                  <a:pt x="1500912" y="81093"/>
                </a:lnTo>
                <a:lnTo>
                  <a:pt x="1458030" y="64545"/>
                </a:lnTo>
                <a:lnTo>
                  <a:pt x="1414295" y="49778"/>
                </a:lnTo>
                <a:lnTo>
                  <a:pt x="1369752" y="36837"/>
                </a:lnTo>
                <a:lnTo>
                  <a:pt x="1324444" y="25765"/>
                </a:lnTo>
                <a:lnTo>
                  <a:pt x="1278417" y="16608"/>
                </a:lnTo>
                <a:lnTo>
                  <a:pt x="1231715" y="9408"/>
                </a:lnTo>
                <a:lnTo>
                  <a:pt x="1184381" y="4211"/>
                </a:lnTo>
                <a:lnTo>
                  <a:pt x="1136460" y="1060"/>
                </a:lnTo>
                <a:lnTo>
                  <a:pt x="1087996" y="0"/>
                </a:lnTo>
                <a:close/>
              </a:path>
            </a:pathLst>
          </a:custGeom>
          <a:solidFill>
            <a:srgbClr val="EECFA3"/>
          </a:solidFill>
        </p:spPr>
        <p:txBody>
          <a:bodyPr wrap="square" lIns="0" tIns="0" rIns="0" bIns="0" rtlCol="0"/>
          <a:lstStyle/>
          <a:p>
            <a:endParaRPr dirty="0"/>
          </a:p>
        </p:txBody>
      </p:sp>
      <p:sp>
        <p:nvSpPr>
          <p:cNvPr id="18" name="object 13">
            <a:extLst>
              <a:ext uri="{FF2B5EF4-FFF2-40B4-BE49-F238E27FC236}">
                <a16:creationId xmlns:a16="http://schemas.microsoft.com/office/drawing/2014/main" id="{07D7BBBA-613E-4F60-A284-365A08EC2887}"/>
              </a:ext>
            </a:extLst>
          </p:cNvPr>
          <p:cNvSpPr/>
          <p:nvPr userDrawn="1"/>
        </p:nvSpPr>
        <p:spPr>
          <a:xfrm>
            <a:off x="108003" y="4421757"/>
            <a:ext cx="5225415" cy="972819"/>
          </a:xfrm>
          <a:custGeom>
            <a:avLst/>
            <a:gdLst/>
            <a:ahLst/>
            <a:cxnLst/>
            <a:rect l="l" t="t" r="r" b="b"/>
            <a:pathLst>
              <a:path w="5225415" h="972820">
                <a:moveTo>
                  <a:pt x="4858600" y="0"/>
                </a:moveTo>
                <a:lnTo>
                  <a:pt x="0" y="0"/>
                </a:lnTo>
                <a:lnTo>
                  <a:pt x="2514" y="492798"/>
                </a:lnTo>
                <a:lnTo>
                  <a:pt x="3949788" y="608279"/>
                </a:lnTo>
                <a:lnTo>
                  <a:pt x="3961001" y="611467"/>
                </a:lnTo>
                <a:lnTo>
                  <a:pt x="4119345" y="662396"/>
                </a:lnTo>
                <a:lnTo>
                  <a:pt x="4776257" y="883294"/>
                </a:lnTo>
                <a:lnTo>
                  <a:pt x="4830093" y="906643"/>
                </a:lnTo>
                <a:lnTo>
                  <a:pt x="4879636" y="917702"/>
                </a:lnTo>
                <a:lnTo>
                  <a:pt x="5225148" y="972312"/>
                </a:lnTo>
                <a:lnTo>
                  <a:pt x="5220131" y="723760"/>
                </a:lnTo>
                <a:lnTo>
                  <a:pt x="4858600" y="0"/>
                </a:lnTo>
                <a:close/>
              </a:path>
            </a:pathLst>
          </a:custGeom>
          <a:solidFill>
            <a:srgbClr val="851620"/>
          </a:solidFill>
        </p:spPr>
        <p:txBody>
          <a:bodyPr wrap="square" lIns="0" tIns="0" rIns="0" bIns="0" rtlCol="0"/>
          <a:lstStyle/>
          <a:p>
            <a:endParaRPr dirty="0"/>
          </a:p>
        </p:txBody>
      </p:sp>
      <p:sp>
        <p:nvSpPr>
          <p:cNvPr id="19" name="object 14">
            <a:extLst>
              <a:ext uri="{FF2B5EF4-FFF2-40B4-BE49-F238E27FC236}">
                <a16:creationId xmlns:a16="http://schemas.microsoft.com/office/drawing/2014/main" id="{A781CAD2-7CBE-4F6A-B9E8-33C1B4212753}"/>
              </a:ext>
            </a:extLst>
          </p:cNvPr>
          <p:cNvSpPr/>
          <p:nvPr userDrawn="1"/>
        </p:nvSpPr>
        <p:spPr>
          <a:xfrm>
            <a:off x="110509" y="4914553"/>
            <a:ext cx="4775835" cy="1296035"/>
          </a:xfrm>
          <a:custGeom>
            <a:avLst/>
            <a:gdLst/>
            <a:ahLst/>
            <a:cxnLst/>
            <a:rect l="l" t="t" r="r" b="b"/>
            <a:pathLst>
              <a:path w="4775835" h="1296035">
                <a:moveTo>
                  <a:pt x="4163187" y="0"/>
                </a:moveTo>
                <a:lnTo>
                  <a:pt x="0" y="0"/>
                </a:lnTo>
                <a:lnTo>
                  <a:pt x="0" y="1295450"/>
                </a:lnTo>
                <a:lnTo>
                  <a:pt x="4775758" y="1295450"/>
                </a:lnTo>
                <a:lnTo>
                  <a:pt x="4163187" y="0"/>
                </a:lnTo>
                <a:close/>
              </a:path>
            </a:pathLst>
          </a:custGeom>
          <a:solidFill>
            <a:srgbClr val="E4231B"/>
          </a:solidFill>
        </p:spPr>
        <p:txBody>
          <a:bodyPr wrap="square" lIns="0" tIns="0" rIns="0" bIns="0" rtlCol="0"/>
          <a:lstStyle/>
          <a:p>
            <a:endParaRPr dirty="0"/>
          </a:p>
        </p:txBody>
      </p:sp>
      <p:sp>
        <p:nvSpPr>
          <p:cNvPr id="20" name="object 15">
            <a:extLst>
              <a:ext uri="{FF2B5EF4-FFF2-40B4-BE49-F238E27FC236}">
                <a16:creationId xmlns:a16="http://schemas.microsoft.com/office/drawing/2014/main" id="{6876F20C-863B-40C0-899C-B671B4E00260}"/>
              </a:ext>
            </a:extLst>
          </p:cNvPr>
          <p:cNvSpPr/>
          <p:nvPr userDrawn="1"/>
        </p:nvSpPr>
        <p:spPr>
          <a:xfrm>
            <a:off x="3547833" y="4407763"/>
            <a:ext cx="8458200" cy="1797685"/>
          </a:xfrm>
          <a:custGeom>
            <a:avLst/>
            <a:gdLst/>
            <a:ahLst/>
            <a:cxnLst/>
            <a:rect l="l" t="t" r="r" b="b"/>
            <a:pathLst>
              <a:path w="8458200" h="1797685">
                <a:moveTo>
                  <a:pt x="82529" y="1083039"/>
                </a:moveTo>
                <a:lnTo>
                  <a:pt x="40473" y="1101793"/>
                </a:lnTo>
                <a:lnTo>
                  <a:pt x="14432" y="1129349"/>
                </a:lnTo>
                <a:lnTo>
                  <a:pt x="1987" y="1172460"/>
                </a:lnTo>
                <a:lnTo>
                  <a:pt x="0" y="1224497"/>
                </a:lnTo>
                <a:lnTo>
                  <a:pt x="5332" y="1278836"/>
                </a:lnTo>
                <a:lnTo>
                  <a:pt x="14849" y="1328849"/>
                </a:lnTo>
                <a:lnTo>
                  <a:pt x="25411" y="1367909"/>
                </a:lnTo>
                <a:lnTo>
                  <a:pt x="53102" y="1461467"/>
                </a:lnTo>
                <a:lnTo>
                  <a:pt x="94446" y="1606101"/>
                </a:lnTo>
                <a:lnTo>
                  <a:pt x="132026" y="1738966"/>
                </a:lnTo>
                <a:lnTo>
                  <a:pt x="148423" y="1797220"/>
                </a:lnTo>
                <a:lnTo>
                  <a:pt x="8458160" y="1797220"/>
                </a:lnTo>
                <a:lnTo>
                  <a:pt x="8458160" y="1360888"/>
                </a:lnTo>
                <a:lnTo>
                  <a:pt x="743785" y="1360888"/>
                </a:lnTo>
                <a:lnTo>
                  <a:pt x="542899" y="1291022"/>
                </a:lnTo>
                <a:lnTo>
                  <a:pt x="366962" y="1207503"/>
                </a:lnTo>
                <a:lnTo>
                  <a:pt x="184519" y="1109553"/>
                </a:lnTo>
                <a:lnTo>
                  <a:pt x="122699" y="1083586"/>
                </a:lnTo>
                <a:lnTo>
                  <a:pt x="82529" y="1083039"/>
                </a:lnTo>
                <a:close/>
              </a:path>
              <a:path w="8458200" h="1797685">
                <a:moveTo>
                  <a:pt x="807564" y="483447"/>
                </a:moveTo>
                <a:lnTo>
                  <a:pt x="708277" y="514317"/>
                </a:lnTo>
                <a:lnTo>
                  <a:pt x="657370" y="611528"/>
                </a:lnTo>
                <a:lnTo>
                  <a:pt x="702013" y="766639"/>
                </a:lnTo>
                <a:lnTo>
                  <a:pt x="776778" y="910450"/>
                </a:lnTo>
                <a:lnTo>
                  <a:pt x="816240" y="973764"/>
                </a:lnTo>
                <a:lnTo>
                  <a:pt x="936078" y="1156320"/>
                </a:lnTo>
                <a:lnTo>
                  <a:pt x="984130" y="1257444"/>
                </a:lnTo>
                <a:lnTo>
                  <a:pt x="967694" y="1313382"/>
                </a:lnTo>
                <a:lnTo>
                  <a:pt x="894065" y="1360378"/>
                </a:lnTo>
                <a:lnTo>
                  <a:pt x="743785" y="1360888"/>
                </a:lnTo>
                <a:lnTo>
                  <a:pt x="8458160" y="1360888"/>
                </a:lnTo>
                <a:lnTo>
                  <a:pt x="8458160" y="903457"/>
                </a:lnTo>
                <a:lnTo>
                  <a:pt x="1742628" y="903457"/>
                </a:lnTo>
                <a:lnTo>
                  <a:pt x="1642524" y="897215"/>
                </a:lnTo>
                <a:lnTo>
                  <a:pt x="1485928" y="827191"/>
                </a:lnTo>
                <a:lnTo>
                  <a:pt x="1341569" y="746341"/>
                </a:lnTo>
                <a:lnTo>
                  <a:pt x="1039086" y="561978"/>
                </a:lnTo>
                <a:lnTo>
                  <a:pt x="900025" y="493293"/>
                </a:lnTo>
                <a:lnTo>
                  <a:pt x="807564" y="483447"/>
                </a:lnTo>
                <a:close/>
              </a:path>
              <a:path w="8458200" h="1797685">
                <a:moveTo>
                  <a:pt x="1559478" y="0"/>
                </a:moveTo>
                <a:lnTo>
                  <a:pt x="1361032" y="17239"/>
                </a:lnTo>
                <a:lnTo>
                  <a:pt x="1343225" y="138723"/>
                </a:lnTo>
                <a:lnTo>
                  <a:pt x="1455812" y="354590"/>
                </a:lnTo>
                <a:lnTo>
                  <a:pt x="1597583" y="560573"/>
                </a:lnTo>
                <a:lnTo>
                  <a:pt x="1667330" y="652404"/>
                </a:lnTo>
                <a:lnTo>
                  <a:pt x="1747581" y="765061"/>
                </a:lnTo>
                <a:lnTo>
                  <a:pt x="1782175" y="828765"/>
                </a:lnTo>
                <a:lnTo>
                  <a:pt x="1778171" y="867052"/>
                </a:lnTo>
                <a:lnTo>
                  <a:pt x="1742628" y="903457"/>
                </a:lnTo>
                <a:lnTo>
                  <a:pt x="8458160" y="903457"/>
                </a:lnTo>
                <a:lnTo>
                  <a:pt x="8458160" y="812233"/>
                </a:lnTo>
                <a:lnTo>
                  <a:pt x="2364911" y="77065"/>
                </a:lnTo>
                <a:lnTo>
                  <a:pt x="1559478" y="0"/>
                </a:lnTo>
                <a:close/>
              </a:path>
            </a:pathLst>
          </a:custGeom>
          <a:solidFill>
            <a:srgbClr val="F07E64"/>
          </a:solidFill>
        </p:spPr>
        <p:txBody>
          <a:bodyPr wrap="square" lIns="0" tIns="0" rIns="0" bIns="0" rtlCol="0"/>
          <a:lstStyle/>
          <a:p>
            <a:endParaRPr dirty="0"/>
          </a:p>
        </p:txBody>
      </p:sp>
      <p:sp>
        <p:nvSpPr>
          <p:cNvPr id="21" name="object 16">
            <a:extLst>
              <a:ext uri="{FF2B5EF4-FFF2-40B4-BE49-F238E27FC236}">
                <a16:creationId xmlns:a16="http://schemas.microsoft.com/office/drawing/2014/main" id="{051EF9CC-567B-4DDC-8F15-5F7E5DEB088F}"/>
              </a:ext>
            </a:extLst>
          </p:cNvPr>
          <p:cNvSpPr/>
          <p:nvPr userDrawn="1"/>
        </p:nvSpPr>
        <p:spPr>
          <a:xfrm>
            <a:off x="6335999" y="1073033"/>
            <a:ext cx="738505" cy="1348105"/>
          </a:xfrm>
          <a:custGeom>
            <a:avLst/>
            <a:gdLst/>
            <a:ahLst/>
            <a:cxnLst/>
            <a:rect l="l" t="t" r="r" b="b"/>
            <a:pathLst>
              <a:path w="738504" h="1348105">
                <a:moveTo>
                  <a:pt x="124512" y="551522"/>
                </a:moveTo>
                <a:lnTo>
                  <a:pt x="47702" y="597814"/>
                </a:lnTo>
                <a:lnTo>
                  <a:pt x="19086" y="638884"/>
                </a:lnTo>
                <a:lnTo>
                  <a:pt x="4282" y="681945"/>
                </a:lnTo>
                <a:lnTo>
                  <a:pt x="0" y="725589"/>
                </a:lnTo>
                <a:lnTo>
                  <a:pt x="2947" y="768407"/>
                </a:lnTo>
                <a:lnTo>
                  <a:pt x="9831" y="808991"/>
                </a:lnTo>
                <a:lnTo>
                  <a:pt x="29195" y="883373"/>
                </a:lnTo>
                <a:lnTo>
                  <a:pt x="50493" y="932507"/>
                </a:lnTo>
                <a:lnTo>
                  <a:pt x="77362" y="987646"/>
                </a:lnTo>
                <a:lnTo>
                  <a:pt x="105907" y="1043102"/>
                </a:lnTo>
                <a:lnTo>
                  <a:pt x="132233" y="1093185"/>
                </a:lnTo>
                <a:lnTo>
                  <a:pt x="152445" y="1132208"/>
                </a:lnTo>
                <a:lnTo>
                  <a:pt x="162650" y="1154480"/>
                </a:lnTo>
                <a:lnTo>
                  <a:pt x="162111" y="1179809"/>
                </a:lnTo>
                <a:lnTo>
                  <a:pt x="154011" y="1223208"/>
                </a:lnTo>
                <a:lnTo>
                  <a:pt x="141515" y="1275429"/>
                </a:lnTo>
                <a:lnTo>
                  <a:pt x="127788" y="1327226"/>
                </a:lnTo>
                <a:lnTo>
                  <a:pt x="188050" y="1347965"/>
                </a:lnTo>
                <a:lnTo>
                  <a:pt x="218171" y="1257439"/>
                </a:lnTo>
                <a:lnTo>
                  <a:pt x="230934" y="1219374"/>
                </a:lnTo>
                <a:lnTo>
                  <a:pt x="257787" y="1181374"/>
                </a:lnTo>
                <a:lnTo>
                  <a:pt x="297178" y="1172494"/>
                </a:lnTo>
                <a:lnTo>
                  <a:pt x="351441" y="1164198"/>
                </a:lnTo>
                <a:lnTo>
                  <a:pt x="414826" y="1151645"/>
                </a:lnTo>
                <a:lnTo>
                  <a:pt x="481585" y="1129995"/>
                </a:lnTo>
                <a:lnTo>
                  <a:pt x="532023" y="1103020"/>
                </a:lnTo>
                <a:lnTo>
                  <a:pt x="572921" y="1070274"/>
                </a:lnTo>
                <a:lnTo>
                  <a:pt x="605001" y="1034492"/>
                </a:lnTo>
                <a:lnTo>
                  <a:pt x="628984" y="998411"/>
                </a:lnTo>
                <a:lnTo>
                  <a:pt x="655550" y="936294"/>
                </a:lnTo>
                <a:lnTo>
                  <a:pt x="660622" y="904158"/>
                </a:lnTo>
                <a:lnTo>
                  <a:pt x="656228" y="881819"/>
                </a:lnTo>
                <a:lnTo>
                  <a:pt x="653786" y="879071"/>
                </a:lnTo>
                <a:lnTo>
                  <a:pt x="504442" y="879071"/>
                </a:lnTo>
                <a:lnTo>
                  <a:pt x="464643" y="865606"/>
                </a:lnTo>
                <a:lnTo>
                  <a:pt x="466786" y="821001"/>
                </a:lnTo>
                <a:lnTo>
                  <a:pt x="498779" y="798600"/>
                </a:lnTo>
                <a:lnTo>
                  <a:pt x="541895" y="777638"/>
                </a:lnTo>
                <a:lnTo>
                  <a:pt x="589014" y="759244"/>
                </a:lnTo>
                <a:lnTo>
                  <a:pt x="601503" y="752739"/>
                </a:lnTo>
                <a:lnTo>
                  <a:pt x="253665" y="752739"/>
                </a:lnTo>
                <a:lnTo>
                  <a:pt x="233385" y="747391"/>
                </a:lnTo>
                <a:lnTo>
                  <a:pt x="212077" y="718060"/>
                </a:lnTo>
                <a:lnTo>
                  <a:pt x="190791" y="674177"/>
                </a:lnTo>
                <a:lnTo>
                  <a:pt x="170575" y="625170"/>
                </a:lnTo>
                <a:lnTo>
                  <a:pt x="148076" y="575711"/>
                </a:lnTo>
                <a:lnTo>
                  <a:pt x="124512" y="551522"/>
                </a:lnTo>
                <a:close/>
              </a:path>
              <a:path w="738504" h="1348105">
                <a:moveTo>
                  <a:pt x="625159" y="861187"/>
                </a:moveTo>
                <a:lnTo>
                  <a:pt x="594268" y="864767"/>
                </a:lnTo>
                <a:lnTo>
                  <a:pt x="550840" y="874760"/>
                </a:lnTo>
                <a:lnTo>
                  <a:pt x="504442" y="879071"/>
                </a:lnTo>
                <a:lnTo>
                  <a:pt x="653786" y="879071"/>
                </a:lnTo>
                <a:lnTo>
                  <a:pt x="643896" y="867941"/>
                </a:lnTo>
                <a:lnTo>
                  <a:pt x="625159" y="861187"/>
                </a:lnTo>
                <a:close/>
              </a:path>
              <a:path w="738504" h="1348105">
                <a:moveTo>
                  <a:pt x="283686" y="312321"/>
                </a:moveTo>
                <a:lnTo>
                  <a:pt x="248414" y="315255"/>
                </a:lnTo>
                <a:lnTo>
                  <a:pt x="220092" y="343890"/>
                </a:lnTo>
                <a:lnTo>
                  <a:pt x="205164" y="385055"/>
                </a:lnTo>
                <a:lnTo>
                  <a:pt x="200758" y="420517"/>
                </a:lnTo>
                <a:lnTo>
                  <a:pt x="203174" y="452734"/>
                </a:lnTo>
                <a:lnTo>
                  <a:pt x="208713" y="484162"/>
                </a:lnTo>
                <a:lnTo>
                  <a:pt x="220961" y="517813"/>
                </a:lnTo>
                <a:lnTo>
                  <a:pt x="242380" y="564168"/>
                </a:lnTo>
                <a:lnTo>
                  <a:pt x="263989" y="617748"/>
                </a:lnTo>
                <a:lnTo>
                  <a:pt x="276812" y="673076"/>
                </a:lnTo>
                <a:lnTo>
                  <a:pt x="271870" y="724674"/>
                </a:lnTo>
                <a:lnTo>
                  <a:pt x="253665" y="752739"/>
                </a:lnTo>
                <a:lnTo>
                  <a:pt x="601503" y="752739"/>
                </a:lnTo>
                <a:lnTo>
                  <a:pt x="643444" y="730894"/>
                </a:lnTo>
                <a:lnTo>
                  <a:pt x="687249" y="692362"/>
                </a:lnTo>
                <a:lnTo>
                  <a:pt x="716537" y="650701"/>
                </a:lnTo>
                <a:lnTo>
                  <a:pt x="727419" y="612965"/>
                </a:lnTo>
                <a:lnTo>
                  <a:pt x="721457" y="585818"/>
                </a:lnTo>
                <a:lnTo>
                  <a:pt x="714173" y="577545"/>
                </a:lnTo>
                <a:lnTo>
                  <a:pt x="557240" y="577545"/>
                </a:lnTo>
                <a:lnTo>
                  <a:pt x="530264" y="560031"/>
                </a:lnTo>
                <a:lnTo>
                  <a:pt x="534187" y="529676"/>
                </a:lnTo>
                <a:lnTo>
                  <a:pt x="561435" y="503621"/>
                </a:lnTo>
                <a:lnTo>
                  <a:pt x="647917" y="451345"/>
                </a:lnTo>
                <a:lnTo>
                  <a:pt x="686972" y="422288"/>
                </a:lnTo>
                <a:lnTo>
                  <a:pt x="715165" y="391826"/>
                </a:lnTo>
                <a:lnTo>
                  <a:pt x="727878" y="365629"/>
                </a:lnTo>
                <a:lnTo>
                  <a:pt x="359124" y="365629"/>
                </a:lnTo>
                <a:lnTo>
                  <a:pt x="345031" y="358601"/>
                </a:lnTo>
                <a:lnTo>
                  <a:pt x="333859" y="343255"/>
                </a:lnTo>
                <a:lnTo>
                  <a:pt x="315602" y="325013"/>
                </a:lnTo>
                <a:lnTo>
                  <a:pt x="283686" y="312321"/>
                </a:lnTo>
                <a:close/>
              </a:path>
              <a:path w="738504" h="1348105">
                <a:moveTo>
                  <a:pt x="675717" y="555396"/>
                </a:moveTo>
                <a:lnTo>
                  <a:pt x="649349" y="560456"/>
                </a:lnTo>
                <a:lnTo>
                  <a:pt x="603396" y="572763"/>
                </a:lnTo>
                <a:lnTo>
                  <a:pt x="557240" y="577545"/>
                </a:lnTo>
                <a:lnTo>
                  <a:pt x="714173" y="577545"/>
                </a:lnTo>
                <a:lnTo>
                  <a:pt x="706831" y="569207"/>
                </a:lnTo>
                <a:lnTo>
                  <a:pt x="689573" y="560083"/>
                </a:lnTo>
                <a:lnTo>
                  <a:pt x="675717" y="555396"/>
                </a:lnTo>
                <a:close/>
              </a:path>
              <a:path w="738504" h="1348105">
                <a:moveTo>
                  <a:pt x="405233" y="129159"/>
                </a:moveTo>
                <a:lnTo>
                  <a:pt x="381653" y="166336"/>
                </a:lnTo>
                <a:lnTo>
                  <a:pt x="373179" y="223162"/>
                </a:lnTo>
                <a:lnTo>
                  <a:pt x="373280" y="283872"/>
                </a:lnTo>
                <a:lnTo>
                  <a:pt x="375426" y="332701"/>
                </a:lnTo>
                <a:lnTo>
                  <a:pt x="370976" y="358832"/>
                </a:lnTo>
                <a:lnTo>
                  <a:pt x="359124" y="365629"/>
                </a:lnTo>
                <a:lnTo>
                  <a:pt x="727878" y="365629"/>
                </a:lnTo>
                <a:lnTo>
                  <a:pt x="732254" y="356612"/>
                </a:lnTo>
                <a:lnTo>
                  <a:pt x="737998" y="313296"/>
                </a:lnTo>
                <a:lnTo>
                  <a:pt x="728775" y="287096"/>
                </a:lnTo>
                <a:lnTo>
                  <a:pt x="618504" y="287096"/>
                </a:lnTo>
                <a:lnTo>
                  <a:pt x="601027" y="280478"/>
                </a:lnTo>
                <a:lnTo>
                  <a:pt x="603593" y="250925"/>
                </a:lnTo>
                <a:lnTo>
                  <a:pt x="616578" y="213506"/>
                </a:lnTo>
                <a:lnTo>
                  <a:pt x="490799" y="213506"/>
                </a:lnTo>
                <a:lnTo>
                  <a:pt x="474420" y="190564"/>
                </a:lnTo>
                <a:lnTo>
                  <a:pt x="454221" y="156762"/>
                </a:lnTo>
                <a:lnTo>
                  <a:pt x="430919" y="130244"/>
                </a:lnTo>
                <a:lnTo>
                  <a:pt x="405233" y="129159"/>
                </a:lnTo>
                <a:close/>
              </a:path>
              <a:path w="738504" h="1348105">
                <a:moveTo>
                  <a:pt x="696944" y="271202"/>
                </a:moveTo>
                <a:lnTo>
                  <a:pt x="658211" y="276752"/>
                </a:lnTo>
                <a:lnTo>
                  <a:pt x="618504" y="287096"/>
                </a:lnTo>
                <a:lnTo>
                  <a:pt x="728775" y="287096"/>
                </a:lnTo>
                <a:lnTo>
                  <a:pt x="726330" y="280148"/>
                </a:lnTo>
                <a:lnTo>
                  <a:pt x="696944" y="271202"/>
                </a:lnTo>
                <a:close/>
              </a:path>
              <a:path w="738504" h="1348105">
                <a:moveTo>
                  <a:pt x="651181" y="0"/>
                </a:moveTo>
                <a:lnTo>
                  <a:pt x="612580" y="4139"/>
                </a:lnTo>
                <a:lnTo>
                  <a:pt x="579425" y="33495"/>
                </a:lnTo>
                <a:lnTo>
                  <a:pt x="551784" y="78284"/>
                </a:lnTo>
                <a:lnTo>
                  <a:pt x="529727" y="128726"/>
                </a:lnTo>
                <a:lnTo>
                  <a:pt x="513324" y="175039"/>
                </a:lnTo>
                <a:lnTo>
                  <a:pt x="502642" y="207441"/>
                </a:lnTo>
                <a:lnTo>
                  <a:pt x="490799" y="213506"/>
                </a:lnTo>
                <a:lnTo>
                  <a:pt x="616578" y="213506"/>
                </a:lnTo>
                <a:lnTo>
                  <a:pt x="618946" y="206682"/>
                </a:lnTo>
                <a:lnTo>
                  <a:pt x="639831" y="155992"/>
                </a:lnTo>
                <a:lnTo>
                  <a:pt x="658991" y="107099"/>
                </a:lnTo>
                <a:lnTo>
                  <a:pt x="673764" y="63006"/>
                </a:lnTo>
                <a:lnTo>
                  <a:pt x="677875" y="37152"/>
                </a:lnTo>
                <a:lnTo>
                  <a:pt x="670591" y="19497"/>
                </a:lnTo>
                <a:lnTo>
                  <a:pt x="651181" y="0"/>
                </a:lnTo>
                <a:close/>
              </a:path>
            </a:pathLst>
          </a:custGeom>
          <a:solidFill>
            <a:srgbClr val="FFFFFF"/>
          </a:solidFill>
        </p:spPr>
        <p:txBody>
          <a:bodyPr wrap="square" lIns="0" tIns="0" rIns="0" bIns="0" rtlCol="0"/>
          <a:lstStyle/>
          <a:p>
            <a:endParaRPr dirty="0"/>
          </a:p>
        </p:txBody>
      </p:sp>
      <p:sp>
        <p:nvSpPr>
          <p:cNvPr id="22" name="object 17">
            <a:extLst>
              <a:ext uri="{FF2B5EF4-FFF2-40B4-BE49-F238E27FC236}">
                <a16:creationId xmlns:a16="http://schemas.microsoft.com/office/drawing/2014/main" id="{5BBC8B5D-A2F5-4CE0-869A-69DFC03B4657}"/>
              </a:ext>
            </a:extLst>
          </p:cNvPr>
          <p:cNvSpPr/>
          <p:nvPr userDrawn="1"/>
        </p:nvSpPr>
        <p:spPr>
          <a:xfrm>
            <a:off x="523518" y="2090648"/>
            <a:ext cx="1680845" cy="2889885"/>
          </a:xfrm>
          <a:custGeom>
            <a:avLst/>
            <a:gdLst/>
            <a:ahLst/>
            <a:cxnLst/>
            <a:rect l="l" t="t" r="r" b="b"/>
            <a:pathLst>
              <a:path w="1680845" h="2889885">
                <a:moveTo>
                  <a:pt x="105583" y="0"/>
                </a:moveTo>
                <a:lnTo>
                  <a:pt x="60765" y="15787"/>
                </a:lnTo>
                <a:lnTo>
                  <a:pt x="25700" y="44524"/>
                </a:lnTo>
                <a:lnTo>
                  <a:pt x="4180" y="83102"/>
                </a:lnTo>
                <a:lnTo>
                  <a:pt x="0" y="128412"/>
                </a:lnTo>
                <a:lnTo>
                  <a:pt x="320967" y="2783652"/>
                </a:lnTo>
                <a:lnTo>
                  <a:pt x="333224" y="2822456"/>
                </a:lnTo>
                <a:lnTo>
                  <a:pt x="357996" y="2854383"/>
                </a:lnTo>
                <a:lnTo>
                  <a:pt x="392372" y="2877476"/>
                </a:lnTo>
                <a:lnTo>
                  <a:pt x="433442" y="2889777"/>
                </a:lnTo>
                <a:lnTo>
                  <a:pt x="478294" y="2889329"/>
                </a:lnTo>
                <a:lnTo>
                  <a:pt x="1574292" y="2710360"/>
                </a:lnTo>
                <a:lnTo>
                  <a:pt x="1620853" y="2694127"/>
                </a:lnTo>
                <a:lnTo>
                  <a:pt x="1656187" y="2664631"/>
                </a:lnTo>
                <a:lnTo>
                  <a:pt x="1677215" y="2625614"/>
                </a:lnTo>
                <a:lnTo>
                  <a:pt x="1680857" y="2580820"/>
                </a:lnTo>
                <a:lnTo>
                  <a:pt x="1383042" y="303621"/>
                </a:lnTo>
                <a:lnTo>
                  <a:pt x="1371425" y="266893"/>
                </a:lnTo>
                <a:lnTo>
                  <a:pt x="1348179" y="235862"/>
                </a:lnTo>
                <a:lnTo>
                  <a:pt x="1315482" y="212644"/>
                </a:lnTo>
                <a:lnTo>
                  <a:pt x="1275511" y="199354"/>
                </a:lnTo>
                <a:lnTo>
                  <a:pt x="156362" y="269"/>
                </a:lnTo>
                <a:lnTo>
                  <a:pt x="105583" y="0"/>
                </a:lnTo>
                <a:close/>
              </a:path>
            </a:pathLst>
          </a:custGeom>
          <a:solidFill>
            <a:srgbClr val="00161D"/>
          </a:solidFill>
        </p:spPr>
        <p:txBody>
          <a:bodyPr wrap="square" lIns="0" tIns="0" rIns="0" bIns="0" rtlCol="0"/>
          <a:lstStyle/>
          <a:p>
            <a:endParaRPr dirty="0"/>
          </a:p>
        </p:txBody>
      </p:sp>
      <p:sp>
        <p:nvSpPr>
          <p:cNvPr id="23" name="object 18">
            <a:extLst>
              <a:ext uri="{FF2B5EF4-FFF2-40B4-BE49-F238E27FC236}">
                <a16:creationId xmlns:a16="http://schemas.microsoft.com/office/drawing/2014/main" id="{46F705C7-F0D5-4FD0-B729-EFD0824680A3}"/>
              </a:ext>
            </a:extLst>
          </p:cNvPr>
          <p:cNvSpPr/>
          <p:nvPr userDrawn="1"/>
        </p:nvSpPr>
        <p:spPr>
          <a:xfrm>
            <a:off x="523533" y="2090638"/>
            <a:ext cx="500380" cy="2889885"/>
          </a:xfrm>
          <a:custGeom>
            <a:avLst/>
            <a:gdLst/>
            <a:ahLst/>
            <a:cxnLst/>
            <a:rect l="l" t="t" r="r" b="b"/>
            <a:pathLst>
              <a:path w="500380" h="2889885">
                <a:moveTo>
                  <a:pt x="105571" y="0"/>
                </a:moveTo>
                <a:lnTo>
                  <a:pt x="60753" y="15787"/>
                </a:lnTo>
                <a:lnTo>
                  <a:pt x="25690" y="44524"/>
                </a:lnTo>
                <a:lnTo>
                  <a:pt x="4174" y="83102"/>
                </a:lnTo>
                <a:lnTo>
                  <a:pt x="0" y="128412"/>
                </a:lnTo>
                <a:lnTo>
                  <a:pt x="320954" y="2783652"/>
                </a:lnTo>
                <a:lnTo>
                  <a:pt x="333211" y="2822462"/>
                </a:lnTo>
                <a:lnTo>
                  <a:pt x="357983" y="2854393"/>
                </a:lnTo>
                <a:lnTo>
                  <a:pt x="392359" y="2877488"/>
                </a:lnTo>
                <a:lnTo>
                  <a:pt x="433429" y="2889789"/>
                </a:lnTo>
                <a:lnTo>
                  <a:pt x="478281" y="2889341"/>
                </a:lnTo>
                <a:lnTo>
                  <a:pt x="499935" y="2885798"/>
                </a:lnTo>
                <a:lnTo>
                  <a:pt x="470891" y="2869704"/>
                </a:lnTo>
                <a:lnTo>
                  <a:pt x="447184" y="2847600"/>
                </a:lnTo>
                <a:lnTo>
                  <a:pt x="430285" y="2820433"/>
                </a:lnTo>
                <a:lnTo>
                  <a:pt x="421665" y="2789151"/>
                </a:lnTo>
                <a:lnTo>
                  <a:pt x="100698" y="133899"/>
                </a:lnTo>
                <a:lnTo>
                  <a:pt x="104285" y="90616"/>
                </a:lnTo>
                <a:lnTo>
                  <a:pt x="123817" y="53379"/>
                </a:lnTo>
                <a:lnTo>
                  <a:pt x="155985" y="24826"/>
                </a:lnTo>
                <a:lnTo>
                  <a:pt x="197484" y="7597"/>
                </a:lnTo>
                <a:lnTo>
                  <a:pt x="156349" y="269"/>
                </a:lnTo>
                <a:lnTo>
                  <a:pt x="105571" y="0"/>
                </a:lnTo>
                <a:close/>
              </a:path>
            </a:pathLst>
          </a:custGeom>
          <a:solidFill>
            <a:srgbClr val="00161D"/>
          </a:solidFill>
        </p:spPr>
        <p:txBody>
          <a:bodyPr wrap="square" lIns="0" tIns="0" rIns="0" bIns="0" rtlCol="0"/>
          <a:lstStyle/>
          <a:p>
            <a:endParaRPr dirty="0"/>
          </a:p>
        </p:txBody>
      </p:sp>
      <p:sp>
        <p:nvSpPr>
          <p:cNvPr id="24" name="object 19">
            <a:extLst>
              <a:ext uri="{FF2B5EF4-FFF2-40B4-BE49-F238E27FC236}">
                <a16:creationId xmlns:a16="http://schemas.microsoft.com/office/drawing/2014/main" id="{FAA969EF-3BDF-4128-8EC7-A3660EFD3CAD}"/>
              </a:ext>
            </a:extLst>
          </p:cNvPr>
          <p:cNvSpPr/>
          <p:nvPr userDrawn="1"/>
        </p:nvSpPr>
        <p:spPr>
          <a:xfrm>
            <a:off x="729837" y="2215375"/>
            <a:ext cx="1390650" cy="2623185"/>
          </a:xfrm>
          <a:custGeom>
            <a:avLst/>
            <a:gdLst/>
            <a:ahLst/>
            <a:cxnLst/>
            <a:rect l="l" t="t" r="r" b="b"/>
            <a:pathLst>
              <a:path w="1390650" h="2623185">
                <a:moveTo>
                  <a:pt x="126415" y="0"/>
                </a:moveTo>
                <a:lnTo>
                  <a:pt x="85018" y="615"/>
                </a:lnTo>
                <a:lnTo>
                  <a:pt x="48611" y="15741"/>
                </a:lnTo>
                <a:lnTo>
                  <a:pt x="20261" y="42484"/>
                </a:lnTo>
                <a:lnTo>
                  <a:pt x="3035" y="77953"/>
                </a:lnTo>
                <a:lnTo>
                  <a:pt x="0" y="119253"/>
                </a:lnTo>
                <a:lnTo>
                  <a:pt x="283311" y="2529408"/>
                </a:lnTo>
                <a:lnTo>
                  <a:pt x="297873" y="2572348"/>
                </a:lnTo>
                <a:lnTo>
                  <a:pt x="327359" y="2604490"/>
                </a:lnTo>
                <a:lnTo>
                  <a:pt x="367102" y="2622459"/>
                </a:lnTo>
                <a:lnTo>
                  <a:pt x="412432" y="2622880"/>
                </a:lnTo>
                <a:lnTo>
                  <a:pt x="1304455" y="2441308"/>
                </a:lnTo>
                <a:lnTo>
                  <a:pt x="1342282" y="2425738"/>
                </a:lnTo>
                <a:lnTo>
                  <a:pt x="1370845" y="2398301"/>
                </a:lnTo>
                <a:lnTo>
                  <a:pt x="1387667" y="2362446"/>
                </a:lnTo>
                <a:lnTo>
                  <a:pt x="1390269" y="2321623"/>
                </a:lnTo>
                <a:lnTo>
                  <a:pt x="1128915" y="255003"/>
                </a:lnTo>
                <a:lnTo>
                  <a:pt x="1099939" y="193954"/>
                </a:lnTo>
                <a:lnTo>
                  <a:pt x="1040396" y="161975"/>
                </a:lnTo>
                <a:lnTo>
                  <a:pt x="126415" y="0"/>
                </a:lnTo>
                <a:close/>
              </a:path>
            </a:pathLst>
          </a:custGeom>
          <a:solidFill>
            <a:srgbClr val="ACCDE2"/>
          </a:solidFill>
        </p:spPr>
        <p:txBody>
          <a:bodyPr wrap="square" lIns="0" tIns="0" rIns="0" bIns="0" rtlCol="0"/>
          <a:lstStyle/>
          <a:p>
            <a:endParaRPr dirty="0"/>
          </a:p>
        </p:txBody>
      </p:sp>
      <p:sp>
        <p:nvSpPr>
          <p:cNvPr id="25" name="object 20">
            <a:extLst>
              <a:ext uri="{FF2B5EF4-FFF2-40B4-BE49-F238E27FC236}">
                <a16:creationId xmlns:a16="http://schemas.microsoft.com/office/drawing/2014/main" id="{7F3A66C1-AAB7-4A5B-8BF8-51816F2300CC}"/>
              </a:ext>
            </a:extLst>
          </p:cNvPr>
          <p:cNvSpPr/>
          <p:nvPr userDrawn="1"/>
        </p:nvSpPr>
        <p:spPr>
          <a:xfrm>
            <a:off x="1030532" y="2237228"/>
            <a:ext cx="588010" cy="188595"/>
          </a:xfrm>
          <a:custGeom>
            <a:avLst/>
            <a:gdLst/>
            <a:ahLst/>
            <a:cxnLst/>
            <a:rect l="l" t="t" r="r" b="b"/>
            <a:pathLst>
              <a:path w="588010" h="188594">
                <a:moveTo>
                  <a:pt x="0" y="0"/>
                </a:moveTo>
                <a:lnTo>
                  <a:pt x="25755" y="89928"/>
                </a:lnTo>
                <a:lnTo>
                  <a:pt x="572109" y="188226"/>
                </a:lnTo>
                <a:lnTo>
                  <a:pt x="579329" y="187347"/>
                </a:lnTo>
                <a:lnTo>
                  <a:pt x="584795" y="183194"/>
                </a:lnTo>
                <a:lnTo>
                  <a:pt x="587591" y="176921"/>
                </a:lnTo>
                <a:lnTo>
                  <a:pt x="586803" y="169684"/>
                </a:lnTo>
                <a:lnTo>
                  <a:pt x="569087" y="92100"/>
                </a:lnTo>
                <a:lnTo>
                  <a:pt x="0" y="0"/>
                </a:lnTo>
                <a:close/>
              </a:path>
            </a:pathLst>
          </a:custGeom>
          <a:solidFill>
            <a:srgbClr val="00161D"/>
          </a:solidFill>
        </p:spPr>
        <p:txBody>
          <a:bodyPr wrap="square" lIns="0" tIns="0" rIns="0" bIns="0" rtlCol="0"/>
          <a:lstStyle/>
          <a:p>
            <a:endParaRPr dirty="0"/>
          </a:p>
        </p:txBody>
      </p:sp>
      <p:sp>
        <p:nvSpPr>
          <p:cNvPr id="26" name="object 21">
            <a:extLst>
              <a:ext uri="{FF2B5EF4-FFF2-40B4-BE49-F238E27FC236}">
                <a16:creationId xmlns:a16="http://schemas.microsoft.com/office/drawing/2014/main" id="{35F9E796-8B59-4E22-8F1A-38301D1B9B77}"/>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27" name="object 22">
            <a:extLst>
              <a:ext uri="{FF2B5EF4-FFF2-40B4-BE49-F238E27FC236}">
                <a16:creationId xmlns:a16="http://schemas.microsoft.com/office/drawing/2014/main" id="{9BCCA699-59C4-4149-965D-FF1B83787B7A}"/>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28" name="object 23">
            <a:extLst>
              <a:ext uri="{FF2B5EF4-FFF2-40B4-BE49-F238E27FC236}">
                <a16:creationId xmlns:a16="http://schemas.microsoft.com/office/drawing/2014/main" id="{F51AD354-A8FF-4FAC-942A-FD48B958AA20}"/>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9" name="object 24">
            <a:extLst>
              <a:ext uri="{FF2B5EF4-FFF2-40B4-BE49-F238E27FC236}">
                <a16:creationId xmlns:a16="http://schemas.microsoft.com/office/drawing/2014/main" id="{8FF92604-D1EE-43CD-9E03-500A643A6A41}"/>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30" name="object 25">
            <a:extLst>
              <a:ext uri="{FF2B5EF4-FFF2-40B4-BE49-F238E27FC236}">
                <a16:creationId xmlns:a16="http://schemas.microsoft.com/office/drawing/2014/main" id="{19AB880A-16AD-45C9-AA08-1093C70DFD3C}"/>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31" name="object 26">
            <a:extLst>
              <a:ext uri="{FF2B5EF4-FFF2-40B4-BE49-F238E27FC236}">
                <a16:creationId xmlns:a16="http://schemas.microsoft.com/office/drawing/2014/main" id="{AAAF56B7-F847-43B5-B7E3-72C70131D563}"/>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32" name="object 27">
            <a:extLst>
              <a:ext uri="{FF2B5EF4-FFF2-40B4-BE49-F238E27FC236}">
                <a16:creationId xmlns:a16="http://schemas.microsoft.com/office/drawing/2014/main" id="{8FEA9F96-6FC8-48B1-8019-B0C5863B295C}"/>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33" name="object 28">
            <a:extLst>
              <a:ext uri="{FF2B5EF4-FFF2-40B4-BE49-F238E27FC236}">
                <a16:creationId xmlns:a16="http://schemas.microsoft.com/office/drawing/2014/main" id="{1155DE38-CA72-408D-845B-331E6D9FA6B4}"/>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34" name="object 29">
            <a:extLst>
              <a:ext uri="{FF2B5EF4-FFF2-40B4-BE49-F238E27FC236}">
                <a16:creationId xmlns:a16="http://schemas.microsoft.com/office/drawing/2014/main" id="{222EB148-6F90-4E08-92B3-769ED3A9BC15}"/>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35" name="object 30">
            <a:extLst>
              <a:ext uri="{FF2B5EF4-FFF2-40B4-BE49-F238E27FC236}">
                <a16:creationId xmlns:a16="http://schemas.microsoft.com/office/drawing/2014/main" id="{395ED8C6-17B3-4BE2-8991-1D129A0A6D87}"/>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36" name="object 31">
            <a:extLst>
              <a:ext uri="{FF2B5EF4-FFF2-40B4-BE49-F238E27FC236}">
                <a16:creationId xmlns:a16="http://schemas.microsoft.com/office/drawing/2014/main" id="{00B0650C-7B2F-4881-8FB2-176D0AEEF612}"/>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37" name="object 32">
            <a:extLst>
              <a:ext uri="{FF2B5EF4-FFF2-40B4-BE49-F238E27FC236}">
                <a16:creationId xmlns:a16="http://schemas.microsoft.com/office/drawing/2014/main" id="{79F290E4-D1B8-4818-A351-93AAB48223E1}"/>
              </a:ext>
            </a:extLst>
          </p:cNvPr>
          <p:cNvSpPr/>
          <p:nvPr userDrawn="1"/>
        </p:nvSpPr>
        <p:spPr>
          <a:xfrm>
            <a:off x="2004771" y="2415923"/>
            <a:ext cx="280035" cy="943610"/>
          </a:xfrm>
          <a:custGeom>
            <a:avLst/>
            <a:gdLst/>
            <a:ahLst/>
            <a:cxnLst/>
            <a:rect l="l" t="t" r="r" b="b"/>
            <a:pathLst>
              <a:path w="280035" h="943610">
                <a:moveTo>
                  <a:pt x="70840" y="0"/>
                </a:moveTo>
                <a:lnTo>
                  <a:pt x="41743" y="71185"/>
                </a:lnTo>
                <a:lnTo>
                  <a:pt x="26970" y="120710"/>
                </a:lnTo>
                <a:lnTo>
                  <a:pt x="13537" y="181430"/>
                </a:lnTo>
                <a:lnTo>
                  <a:pt x="3772" y="252320"/>
                </a:lnTo>
                <a:lnTo>
                  <a:pt x="0" y="332358"/>
                </a:lnTo>
                <a:lnTo>
                  <a:pt x="790" y="368768"/>
                </a:lnTo>
                <a:lnTo>
                  <a:pt x="3155" y="405217"/>
                </a:lnTo>
                <a:lnTo>
                  <a:pt x="7083" y="441578"/>
                </a:lnTo>
                <a:lnTo>
                  <a:pt x="12560" y="477723"/>
                </a:lnTo>
                <a:lnTo>
                  <a:pt x="66001" y="468452"/>
                </a:lnTo>
                <a:lnTo>
                  <a:pt x="60874" y="434603"/>
                </a:lnTo>
                <a:lnTo>
                  <a:pt x="57197" y="400557"/>
                </a:lnTo>
                <a:lnTo>
                  <a:pt x="54982" y="366435"/>
                </a:lnTo>
                <a:lnTo>
                  <a:pt x="54241" y="332358"/>
                </a:lnTo>
                <a:lnTo>
                  <a:pt x="58976" y="246382"/>
                </a:lnTo>
                <a:lnTo>
                  <a:pt x="70827" y="171993"/>
                </a:lnTo>
                <a:lnTo>
                  <a:pt x="86263" y="110945"/>
                </a:lnTo>
                <a:lnTo>
                  <a:pt x="101752" y="64992"/>
                </a:lnTo>
                <a:lnTo>
                  <a:pt x="118770" y="25387"/>
                </a:lnTo>
                <a:lnTo>
                  <a:pt x="70840" y="0"/>
                </a:lnTo>
                <a:close/>
              </a:path>
              <a:path w="280035" h="943610">
                <a:moveTo>
                  <a:pt x="73279" y="505294"/>
                </a:moveTo>
                <a:lnTo>
                  <a:pt x="20320" y="517029"/>
                </a:lnTo>
                <a:lnTo>
                  <a:pt x="31454" y="561668"/>
                </a:lnTo>
                <a:lnTo>
                  <a:pt x="44983" y="605927"/>
                </a:lnTo>
                <a:lnTo>
                  <a:pt x="60895" y="649783"/>
                </a:lnTo>
                <a:lnTo>
                  <a:pt x="79177" y="693211"/>
                </a:lnTo>
                <a:lnTo>
                  <a:pt x="99818" y="736188"/>
                </a:lnTo>
                <a:lnTo>
                  <a:pt x="122805" y="778690"/>
                </a:lnTo>
                <a:lnTo>
                  <a:pt x="148127" y="820693"/>
                </a:lnTo>
                <a:lnTo>
                  <a:pt x="175770" y="862173"/>
                </a:lnTo>
                <a:lnTo>
                  <a:pt x="205722" y="903107"/>
                </a:lnTo>
                <a:lnTo>
                  <a:pt x="237972" y="943470"/>
                </a:lnTo>
                <a:lnTo>
                  <a:pt x="279641" y="908735"/>
                </a:lnTo>
                <a:lnTo>
                  <a:pt x="245749" y="866132"/>
                </a:lnTo>
                <a:lnTo>
                  <a:pt x="214561" y="822901"/>
                </a:lnTo>
                <a:lnTo>
                  <a:pt x="186092" y="779073"/>
                </a:lnTo>
                <a:lnTo>
                  <a:pt x="160359" y="734678"/>
                </a:lnTo>
                <a:lnTo>
                  <a:pt x="137377" y="689747"/>
                </a:lnTo>
                <a:lnTo>
                  <a:pt x="117162" y="644313"/>
                </a:lnTo>
                <a:lnTo>
                  <a:pt x="99730" y="598405"/>
                </a:lnTo>
                <a:lnTo>
                  <a:pt x="85097" y="552055"/>
                </a:lnTo>
                <a:lnTo>
                  <a:pt x="73279" y="505294"/>
                </a:lnTo>
                <a:close/>
              </a:path>
            </a:pathLst>
          </a:custGeom>
          <a:solidFill>
            <a:srgbClr val="FFFFFF"/>
          </a:solidFill>
        </p:spPr>
        <p:txBody>
          <a:bodyPr wrap="square" lIns="0" tIns="0" rIns="0" bIns="0" rtlCol="0"/>
          <a:lstStyle/>
          <a:p>
            <a:endParaRPr dirty="0"/>
          </a:p>
        </p:txBody>
      </p:sp>
      <p:sp>
        <p:nvSpPr>
          <p:cNvPr id="38" name="object 33">
            <a:extLst>
              <a:ext uri="{FF2B5EF4-FFF2-40B4-BE49-F238E27FC236}">
                <a16:creationId xmlns:a16="http://schemas.microsoft.com/office/drawing/2014/main" id="{BB53B2D4-B19E-4A07-B0C2-B6C3AE8F278E}"/>
              </a:ext>
            </a:extLst>
          </p:cNvPr>
          <p:cNvSpPr/>
          <p:nvPr userDrawn="1"/>
        </p:nvSpPr>
        <p:spPr>
          <a:xfrm>
            <a:off x="5155763" y="3320404"/>
            <a:ext cx="440055" cy="59055"/>
          </a:xfrm>
          <a:custGeom>
            <a:avLst/>
            <a:gdLst/>
            <a:ahLst/>
            <a:cxnLst/>
            <a:rect l="l" t="t" r="r" b="b"/>
            <a:pathLst>
              <a:path w="440054" h="59054">
                <a:moveTo>
                  <a:pt x="439851" y="0"/>
                </a:moveTo>
                <a:lnTo>
                  <a:pt x="0" y="0"/>
                </a:lnTo>
                <a:lnTo>
                  <a:pt x="77000" y="58991"/>
                </a:lnTo>
                <a:lnTo>
                  <a:pt x="357974" y="58991"/>
                </a:lnTo>
                <a:lnTo>
                  <a:pt x="439851" y="0"/>
                </a:lnTo>
                <a:close/>
              </a:path>
            </a:pathLst>
          </a:custGeom>
          <a:solidFill>
            <a:srgbClr val="F3D5C0"/>
          </a:solidFill>
        </p:spPr>
        <p:txBody>
          <a:bodyPr wrap="square" lIns="0" tIns="0" rIns="0" bIns="0" rtlCol="0"/>
          <a:lstStyle/>
          <a:p>
            <a:endParaRPr dirty="0"/>
          </a:p>
        </p:txBody>
      </p:sp>
      <p:sp>
        <p:nvSpPr>
          <p:cNvPr id="39" name="object 34">
            <a:extLst>
              <a:ext uri="{FF2B5EF4-FFF2-40B4-BE49-F238E27FC236}">
                <a16:creationId xmlns:a16="http://schemas.microsoft.com/office/drawing/2014/main" id="{E1C2E2BA-277A-4BA9-B4D5-188448CACDE1}"/>
              </a:ext>
            </a:extLst>
          </p:cNvPr>
          <p:cNvSpPr/>
          <p:nvPr userDrawn="1"/>
        </p:nvSpPr>
        <p:spPr>
          <a:xfrm>
            <a:off x="0" y="5417820"/>
            <a:ext cx="12186285" cy="1440180"/>
          </a:xfrm>
          <a:custGeom>
            <a:avLst/>
            <a:gdLst/>
            <a:ahLst/>
            <a:cxnLst/>
            <a:rect l="l" t="t" r="r" b="b"/>
            <a:pathLst>
              <a:path w="12186285" h="1440179">
                <a:moveTo>
                  <a:pt x="0" y="1440179"/>
                </a:moveTo>
                <a:lnTo>
                  <a:pt x="12185992" y="1440179"/>
                </a:lnTo>
                <a:lnTo>
                  <a:pt x="12185992" y="0"/>
                </a:lnTo>
                <a:lnTo>
                  <a:pt x="0" y="0"/>
                </a:lnTo>
                <a:lnTo>
                  <a:pt x="0" y="1440179"/>
                </a:lnTo>
                <a:close/>
              </a:path>
            </a:pathLst>
          </a:custGeom>
          <a:solidFill>
            <a:srgbClr val="FFFFFF"/>
          </a:solidFill>
        </p:spPr>
        <p:txBody>
          <a:bodyPr wrap="square" lIns="0" tIns="0" rIns="0" bIns="0" rtlCol="0"/>
          <a:lstStyle/>
          <a:p>
            <a:endParaRPr dirty="0"/>
          </a:p>
        </p:txBody>
      </p:sp>
      <p:sp>
        <p:nvSpPr>
          <p:cNvPr id="40" name="object 35">
            <a:extLst>
              <a:ext uri="{FF2B5EF4-FFF2-40B4-BE49-F238E27FC236}">
                <a16:creationId xmlns:a16="http://schemas.microsoft.com/office/drawing/2014/main" id="{F603DA63-D712-4530-858C-2B4C03B4B7AF}"/>
              </a:ext>
            </a:extLst>
          </p:cNvPr>
          <p:cNvSpPr/>
          <p:nvPr userDrawn="1"/>
        </p:nvSpPr>
        <p:spPr>
          <a:xfrm>
            <a:off x="0" y="180339"/>
            <a:ext cx="180340" cy="5237480"/>
          </a:xfrm>
          <a:custGeom>
            <a:avLst/>
            <a:gdLst/>
            <a:ahLst/>
            <a:cxnLst/>
            <a:rect l="l" t="t" r="r" b="b"/>
            <a:pathLst>
              <a:path w="180340" h="5237480">
                <a:moveTo>
                  <a:pt x="0" y="5237480"/>
                </a:moveTo>
                <a:lnTo>
                  <a:pt x="180009" y="5237480"/>
                </a:lnTo>
                <a:lnTo>
                  <a:pt x="180009" y="0"/>
                </a:lnTo>
                <a:lnTo>
                  <a:pt x="0" y="0"/>
                </a:lnTo>
                <a:lnTo>
                  <a:pt x="0" y="5237480"/>
                </a:lnTo>
                <a:close/>
              </a:path>
            </a:pathLst>
          </a:custGeom>
          <a:solidFill>
            <a:srgbClr val="FFFFFF"/>
          </a:solidFill>
        </p:spPr>
        <p:txBody>
          <a:bodyPr wrap="square" lIns="0" tIns="0" rIns="0" bIns="0" rtlCol="0"/>
          <a:lstStyle/>
          <a:p>
            <a:endParaRPr dirty="0"/>
          </a:p>
        </p:txBody>
      </p:sp>
      <p:sp>
        <p:nvSpPr>
          <p:cNvPr id="41" name="object 36">
            <a:extLst>
              <a:ext uri="{FF2B5EF4-FFF2-40B4-BE49-F238E27FC236}">
                <a16:creationId xmlns:a16="http://schemas.microsoft.com/office/drawing/2014/main" id="{76EBA009-C849-4890-B021-D07EF7EBE773}"/>
              </a:ext>
            </a:extLst>
          </p:cNvPr>
          <p:cNvSpPr/>
          <p:nvPr userDrawn="1"/>
        </p:nvSpPr>
        <p:spPr>
          <a:xfrm>
            <a:off x="0" y="0"/>
            <a:ext cx="12186285" cy="180340"/>
          </a:xfrm>
          <a:custGeom>
            <a:avLst/>
            <a:gdLst/>
            <a:ahLst/>
            <a:cxnLst/>
            <a:rect l="l" t="t" r="r" b="b"/>
            <a:pathLst>
              <a:path w="12186285" h="180340">
                <a:moveTo>
                  <a:pt x="0" y="180339"/>
                </a:moveTo>
                <a:lnTo>
                  <a:pt x="12185992" y="180339"/>
                </a:lnTo>
                <a:lnTo>
                  <a:pt x="12185992" y="0"/>
                </a:lnTo>
                <a:lnTo>
                  <a:pt x="0" y="0"/>
                </a:lnTo>
                <a:lnTo>
                  <a:pt x="0" y="180339"/>
                </a:lnTo>
                <a:close/>
              </a:path>
            </a:pathLst>
          </a:custGeom>
          <a:solidFill>
            <a:srgbClr val="FFFFFF"/>
          </a:solidFill>
        </p:spPr>
        <p:txBody>
          <a:bodyPr wrap="square" lIns="0" tIns="0" rIns="0" bIns="0" rtlCol="0"/>
          <a:lstStyle/>
          <a:p>
            <a:endParaRPr dirty="0"/>
          </a:p>
        </p:txBody>
      </p:sp>
      <p:sp>
        <p:nvSpPr>
          <p:cNvPr id="42" name="object 37">
            <a:extLst>
              <a:ext uri="{FF2B5EF4-FFF2-40B4-BE49-F238E27FC236}">
                <a16:creationId xmlns:a16="http://schemas.microsoft.com/office/drawing/2014/main" id="{F7EDA048-4CFF-4C9F-8532-1BC9D9965A31}"/>
              </a:ext>
            </a:extLst>
          </p:cNvPr>
          <p:cNvSpPr/>
          <p:nvPr userDrawn="1"/>
        </p:nvSpPr>
        <p:spPr>
          <a:xfrm>
            <a:off x="12006008" y="180009"/>
            <a:ext cx="180340" cy="5238115"/>
          </a:xfrm>
          <a:custGeom>
            <a:avLst/>
            <a:gdLst/>
            <a:ahLst/>
            <a:cxnLst/>
            <a:rect l="l" t="t" r="r" b="b"/>
            <a:pathLst>
              <a:path w="180340" h="5238115">
                <a:moveTo>
                  <a:pt x="179984" y="0"/>
                </a:moveTo>
                <a:lnTo>
                  <a:pt x="0" y="0"/>
                </a:lnTo>
                <a:lnTo>
                  <a:pt x="0" y="5237988"/>
                </a:lnTo>
                <a:lnTo>
                  <a:pt x="179984" y="5237988"/>
                </a:lnTo>
                <a:lnTo>
                  <a:pt x="179984" y="0"/>
                </a:lnTo>
                <a:close/>
              </a:path>
            </a:pathLst>
          </a:custGeom>
          <a:solidFill>
            <a:srgbClr val="FFFFFF"/>
          </a:solidFill>
        </p:spPr>
        <p:txBody>
          <a:bodyPr wrap="square" lIns="0" tIns="0" rIns="0" bIns="0" rtlCol="0"/>
          <a:lstStyle/>
          <a:p>
            <a:endParaRPr dirty="0"/>
          </a:p>
        </p:txBody>
      </p:sp>
      <p:sp>
        <p:nvSpPr>
          <p:cNvPr id="43" name="object 38">
            <a:extLst>
              <a:ext uri="{FF2B5EF4-FFF2-40B4-BE49-F238E27FC236}">
                <a16:creationId xmlns:a16="http://schemas.microsoft.com/office/drawing/2014/main" id="{A49D5C6B-6AB0-4F2F-8DD9-D7A3A77296A1}"/>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44" name="object 39">
            <a:extLst>
              <a:ext uri="{FF2B5EF4-FFF2-40B4-BE49-F238E27FC236}">
                <a16:creationId xmlns:a16="http://schemas.microsoft.com/office/drawing/2014/main" id="{CB0BAE02-483B-4515-992C-D420EF55DF46}"/>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45" name="object 40">
            <a:extLst>
              <a:ext uri="{FF2B5EF4-FFF2-40B4-BE49-F238E27FC236}">
                <a16:creationId xmlns:a16="http://schemas.microsoft.com/office/drawing/2014/main" id="{FE7B5170-ED28-4EAB-B794-07B8CE3FC802}"/>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46" name="object 41">
            <a:extLst>
              <a:ext uri="{FF2B5EF4-FFF2-40B4-BE49-F238E27FC236}">
                <a16:creationId xmlns:a16="http://schemas.microsoft.com/office/drawing/2014/main" id="{B353B766-3D36-41DC-8E1A-641D96A0D66D}"/>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47" name="object 42">
            <a:extLst>
              <a:ext uri="{FF2B5EF4-FFF2-40B4-BE49-F238E27FC236}">
                <a16:creationId xmlns:a16="http://schemas.microsoft.com/office/drawing/2014/main" id="{6C341D59-B524-45DF-ABC0-93FFDD119A24}"/>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48" name="object 43">
            <a:extLst>
              <a:ext uri="{FF2B5EF4-FFF2-40B4-BE49-F238E27FC236}">
                <a16:creationId xmlns:a16="http://schemas.microsoft.com/office/drawing/2014/main" id="{967F4FEB-F073-49EB-9BDD-B371ED032E46}"/>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49" name="object 44">
            <a:extLst>
              <a:ext uri="{FF2B5EF4-FFF2-40B4-BE49-F238E27FC236}">
                <a16:creationId xmlns:a16="http://schemas.microsoft.com/office/drawing/2014/main" id="{7A2F0EDA-ADD3-469A-B4F7-6DDB417EF9FA}"/>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50" name="object 45">
            <a:extLst>
              <a:ext uri="{FF2B5EF4-FFF2-40B4-BE49-F238E27FC236}">
                <a16:creationId xmlns:a16="http://schemas.microsoft.com/office/drawing/2014/main" id="{C0D41470-575E-4D0D-8593-39E96D1AD7EA}"/>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51" name="object 46">
            <a:extLst>
              <a:ext uri="{FF2B5EF4-FFF2-40B4-BE49-F238E27FC236}">
                <a16:creationId xmlns:a16="http://schemas.microsoft.com/office/drawing/2014/main" id="{8AD6156A-9DFA-41CB-B077-18D8883B2C3D}"/>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52" name="object 47">
            <a:extLst>
              <a:ext uri="{FF2B5EF4-FFF2-40B4-BE49-F238E27FC236}">
                <a16:creationId xmlns:a16="http://schemas.microsoft.com/office/drawing/2014/main" id="{59225A48-95D9-4645-A63C-ADA1B2678964}"/>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53" name="object 48">
            <a:extLst>
              <a:ext uri="{FF2B5EF4-FFF2-40B4-BE49-F238E27FC236}">
                <a16:creationId xmlns:a16="http://schemas.microsoft.com/office/drawing/2014/main" id="{8CA6FF67-607F-4A4E-BEB7-1CD3FEEED4BA}"/>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54" name="object 49">
            <a:extLst>
              <a:ext uri="{FF2B5EF4-FFF2-40B4-BE49-F238E27FC236}">
                <a16:creationId xmlns:a16="http://schemas.microsoft.com/office/drawing/2014/main" id="{1B38A1B9-70D4-4D41-8BCE-8D48D6B2E746}"/>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55" name="object 50">
            <a:extLst>
              <a:ext uri="{FF2B5EF4-FFF2-40B4-BE49-F238E27FC236}">
                <a16:creationId xmlns:a16="http://schemas.microsoft.com/office/drawing/2014/main" id="{9D45CF01-6A11-47CD-91AE-6156E1BE17FD}"/>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56" name="object 51">
            <a:extLst>
              <a:ext uri="{FF2B5EF4-FFF2-40B4-BE49-F238E27FC236}">
                <a16:creationId xmlns:a16="http://schemas.microsoft.com/office/drawing/2014/main" id="{B07EF4DA-8620-4A20-87C4-8D3D1C3C9CFD}"/>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57" name="object 52">
            <a:extLst>
              <a:ext uri="{FF2B5EF4-FFF2-40B4-BE49-F238E27FC236}">
                <a16:creationId xmlns:a16="http://schemas.microsoft.com/office/drawing/2014/main" id="{DC120A84-0A6B-4EF5-849F-483D6A39DE18}"/>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58" name="object 53">
            <a:extLst>
              <a:ext uri="{FF2B5EF4-FFF2-40B4-BE49-F238E27FC236}">
                <a16:creationId xmlns:a16="http://schemas.microsoft.com/office/drawing/2014/main" id="{B3412AA5-A5A9-4D10-AE29-196D813E5151}"/>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59" name="object 54">
            <a:extLst>
              <a:ext uri="{FF2B5EF4-FFF2-40B4-BE49-F238E27FC236}">
                <a16:creationId xmlns:a16="http://schemas.microsoft.com/office/drawing/2014/main" id="{19B9E621-02DE-4B89-9A03-8694951B70C5}"/>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60" name="object 55">
            <a:extLst>
              <a:ext uri="{FF2B5EF4-FFF2-40B4-BE49-F238E27FC236}">
                <a16:creationId xmlns:a16="http://schemas.microsoft.com/office/drawing/2014/main" id="{D86D9A0D-B74C-42DB-921D-CDB06742208B}"/>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61" name="object 56">
            <a:extLst>
              <a:ext uri="{FF2B5EF4-FFF2-40B4-BE49-F238E27FC236}">
                <a16:creationId xmlns:a16="http://schemas.microsoft.com/office/drawing/2014/main" id="{8B915786-ABD0-4FB7-A137-06D55A192BA8}"/>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sp>
        <p:nvSpPr>
          <p:cNvPr id="62" name="object 57">
            <a:extLst>
              <a:ext uri="{FF2B5EF4-FFF2-40B4-BE49-F238E27FC236}">
                <a16:creationId xmlns:a16="http://schemas.microsoft.com/office/drawing/2014/main" id="{EBB7F38C-F7D0-41F5-B20D-443996215198}"/>
              </a:ext>
            </a:extLst>
          </p:cNvPr>
          <p:cNvSpPr/>
          <p:nvPr userDrawn="1"/>
        </p:nvSpPr>
        <p:spPr>
          <a:xfrm>
            <a:off x="9666046" y="6343472"/>
            <a:ext cx="1398985" cy="265043"/>
          </a:xfrm>
          <a:prstGeom prst="rect">
            <a:avLst/>
          </a:prstGeom>
          <a:blipFill>
            <a:blip r:embed="rId2" cstate="print"/>
            <a:stretch>
              <a:fillRect/>
            </a:stretch>
          </a:blipFill>
        </p:spPr>
        <p:txBody>
          <a:bodyPr wrap="square" lIns="0" tIns="0" rIns="0" bIns="0" rtlCol="0"/>
          <a:lstStyle/>
          <a:p>
            <a:endParaRPr dirty="0"/>
          </a:p>
        </p:txBody>
      </p:sp>
      <p:sp>
        <p:nvSpPr>
          <p:cNvPr id="63" name="object 58">
            <a:extLst>
              <a:ext uri="{FF2B5EF4-FFF2-40B4-BE49-F238E27FC236}">
                <a16:creationId xmlns:a16="http://schemas.microsoft.com/office/drawing/2014/main" id="{60BE961A-A477-4447-87F2-99BA3ECF0430}"/>
              </a:ext>
            </a:extLst>
          </p:cNvPr>
          <p:cNvSpPr/>
          <p:nvPr userDrawn="1"/>
        </p:nvSpPr>
        <p:spPr>
          <a:xfrm>
            <a:off x="10323851" y="5897995"/>
            <a:ext cx="179070" cy="179070"/>
          </a:xfrm>
          <a:custGeom>
            <a:avLst/>
            <a:gdLst/>
            <a:ahLst/>
            <a:cxnLst/>
            <a:rect l="l" t="t" r="r" b="b"/>
            <a:pathLst>
              <a:path w="179070" h="179070">
                <a:moveTo>
                  <a:pt x="178892" y="0"/>
                </a:moveTo>
                <a:lnTo>
                  <a:pt x="109356" y="14884"/>
                </a:lnTo>
                <a:lnTo>
                  <a:pt x="51955" y="51943"/>
                </a:lnTo>
                <a:lnTo>
                  <a:pt x="14900" y="109335"/>
                </a:lnTo>
                <a:lnTo>
                  <a:pt x="0" y="178892"/>
                </a:lnTo>
                <a:lnTo>
                  <a:pt x="59944" y="178892"/>
                </a:lnTo>
                <a:lnTo>
                  <a:pt x="63365" y="155257"/>
                </a:lnTo>
                <a:lnTo>
                  <a:pt x="70081" y="132614"/>
                </a:lnTo>
                <a:lnTo>
                  <a:pt x="94297" y="94234"/>
                </a:lnTo>
                <a:lnTo>
                  <a:pt x="132632" y="70069"/>
                </a:lnTo>
                <a:lnTo>
                  <a:pt x="178892" y="59944"/>
                </a:lnTo>
                <a:lnTo>
                  <a:pt x="178892" y="0"/>
                </a:lnTo>
                <a:close/>
              </a:path>
            </a:pathLst>
          </a:custGeom>
          <a:solidFill>
            <a:srgbClr val="3879A0"/>
          </a:solidFill>
        </p:spPr>
        <p:txBody>
          <a:bodyPr wrap="square" lIns="0" tIns="0" rIns="0" bIns="0" rtlCol="0"/>
          <a:lstStyle/>
          <a:p>
            <a:endParaRPr dirty="0"/>
          </a:p>
        </p:txBody>
      </p:sp>
      <p:sp>
        <p:nvSpPr>
          <p:cNvPr id="64" name="object 59">
            <a:extLst>
              <a:ext uri="{FF2B5EF4-FFF2-40B4-BE49-F238E27FC236}">
                <a16:creationId xmlns:a16="http://schemas.microsoft.com/office/drawing/2014/main" id="{F69F403D-9934-434C-90CD-E67E1178FD37}"/>
              </a:ext>
            </a:extLst>
          </p:cNvPr>
          <p:cNvSpPr/>
          <p:nvPr userDrawn="1"/>
        </p:nvSpPr>
        <p:spPr>
          <a:xfrm>
            <a:off x="10323858" y="6096793"/>
            <a:ext cx="179070" cy="179070"/>
          </a:xfrm>
          <a:custGeom>
            <a:avLst/>
            <a:gdLst/>
            <a:ahLst/>
            <a:cxnLst/>
            <a:rect l="l" t="t" r="r" b="b"/>
            <a:pathLst>
              <a:path w="179070" h="179070">
                <a:moveTo>
                  <a:pt x="59944" y="0"/>
                </a:moveTo>
                <a:lnTo>
                  <a:pt x="0" y="0"/>
                </a:lnTo>
                <a:lnTo>
                  <a:pt x="4656" y="35696"/>
                </a:lnTo>
                <a:lnTo>
                  <a:pt x="30668" y="100389"/>
                </a:lnTo>
                <a:lnTo>
                  <a:pt x="78515" y="148253"/>
                </a:lnTo>
                <a:lnTo>
                  <a:pt x="143202" y="174283"/>
                </a:lnTo>
                <a:lnTo>
                  <a:pt x="178892" y="178943"/>
                </a:lnTo>
                <a:lnTo>
                  <a:pt x="178892" y="118960"/>
                </a:lnTo>
                <a:lnTo>
                  <a:pt x="155264" y="115549"/>
                </a:lnTo>
                <a:lnTo>
                  <a:pt x="132627" y="108834"/>
                </a:lnTo>
                <a:lnTo>
                  <a:pt x="94297" y="84658"/>
                </a:lnTo>
                <a:lnTo>
                  <a:pt x="70077" y="46291"/>
                </a:lnTo>
                <a:lnTo>
                  <a:pt x="63359" y="23650"/>
                </a:lnTo>
                <a:lnTo>
                  <a:pt x="59944" y="0"/>
                </a:lnTo>
                <a:close/>
              </a:path>
            </a:pathLst>
          </a:custGeom>
          <a:solidFill>
            <a:srgbClr val="3879A0"/>
          </a:solidFill>
        </p:spPr>
        <p:txBody>
          <a:bodyPr wrap="square" lIns="0" tIns="0" rIns="0" bIns="0" rtlCol="0"/>
          <a:lstStyle/>
          <a:p>
            <a:endParaRPr dirty="0"/>
          </a:p>
        </p:txBody>
      </p:sp>
      <p:sp>
        <p:nvSpPr>
          <p:cNvPr id="65" name="object 60">
            <a:extLst>
              <a:ext uri="{FF2B5EF4-FFF2-40B4-BE49-F238E27FC236}">
                <a16:creationId xmlns:a16="http://schemas.microsoft.com/office/drawing/2014/main" id="{94933570-3A7C-4C1B-B9F8-FDC1E103DEDE}"/>
              </a:ext>
            </a:extLst>
          </p:cNvPr>
          <p:cNvSpPr/>
          <p:nvPr userDrawn="1"/>
        </p:nvSpPr>
        <p:spPr>
          <a:xfrm>
            <a:off x="10641231" y="5897995"/>
            <a:ext cx="179070" cy="179070"/>
          </a:xfrm>
          <a:custGeom>
            <a:avLst/>
            <a:gdLst/>
            <a:ahLst/>
            <a:cxnLst/>
            <a:rect l="l" t="t" r="r" b="b"/>
            <a:pathLst>
              <a:path w="179070" h="179070">
                <a:moveTo>
                  <a:pt x="178917" y="0"/>
                </a:moveTo>
                <a:lnTo>
                  <a:pt x="109351" y="14884"/>
                </a:lnTo>
                <a:lnTo>
                  <a:pt x="51968" y="51943"/>
                </a:lnTo>
                <a:lnTo>
                  <a:pt x="14920" y="109335"/>
                </a:lnTo>
                <a:lnTo>
                  <a:pt x="0" y="178892"/>
                </a:lnTo>
                <a:lnTo>
                  <a:pt x="59944" y="178892"/>
                </a:lnTo>
                <a:lnTo>
                  <a:pt x="63366" y="155257"/>
                </a:lnTo>
                <a:lnTo>
                  <a:pt x="70086" y="132614"/>
                </a:lnTo>
                <a:lnTo>
                  <a:pt x="94297" y="94234"/>
                </a:lnTo>
                <a:lnTo>
                  <a:pt x="132664" y="70069"/>
                </a:lnTo>
                <a:lnTo>
                  <a:pt x="178917" y="59944"/>
                </a:lnTo>
                <a:lnTo>
                  <a:pt x="178917" y="0"/>
                </a:lnTo>
                <a:close/>
              </a:path>
            </a:pathLst>
          </a:custGeom>
          <a:solidFill>
            <a:srgbClr val="3879A0"/>
          </a:solidFill>
        </p:spPr>
        <p:txBody>
          <a:bodyPr wrap="square" lIns="0" tIns="0" rIns="0" bIns="0" rtlCol="0"/>
          <a:lstStyle/>
          <a:p>
            <a:endParaRPr dirty="0"/>
          </a:p>
        </p:txBody>
      </p:sp>
      <p:sp>
        <p:nvSpPr>
          <p:cNvPr id="66" name="object 61">
            <a:extLst>
              <a:ext uri="{FF2B5EF4-FFF2-40B4-BE49-F238E27FC236}">
                <a16:creationId xmlns:a16="http://schemas.microsoft.com/office/drawing/2014/main" id="{F82F635C-A91F-490D-B3E1-7B6285BF9099}"/>
              </a:ext>
            </a:extLst>
          </p:cNvPr>
          <p:cNvSpPr/>
          <p:nvPr userDrawn="1"/>
        </p:nvSpPr>
        <p:spPr>
          <a:xfrm>
            <a:off x="10522701" y="6096794"/>
            <a:ext cx="297815" cy="179070"/>
          </a:xfrm>
          <a:custGeom>
            <a:avLst/>
            <a:gdLst/>
            <a:ahLst/>
            <a:cxnLst/>
            <a:rect l="l" t="t" r="r" b="b"/>
            <a:pathLst>
              <a:path w="297815" h="179070">
                <a:moveTo>
                  <a:pt x="178892" y="0"/>
                </a:moveTo>
                <a:lnTo>
                  <a:pt x="118529" y="0"/>
                </a:lnTo>
                <a:lnTo>
                  <a:pt x="118681" y="2082"/>
                </a:lnTo>
                <a:lnTo>
                  <a:pt x="115145" y="25167"/>
                </a:lnTo>
                <a:lnTo>
                  <a:pt x="98320" y="67373"/>
                </a:lnTo>
                <a:lnTo>
                  <a:pt x="66911" y="98611"/>
                </a:lnTo>
                <a:lnTo>
                  <a:pt x="23621" y="115549"/>
                </a:lnTo>
                <a:lnTo>
                  <a:pt x="0" y="118960"/>
                </a:lnTo>
                <a:lnTo>
                  <a:pt x="0" y="178943"/>
                </a:lnTo>
                <a:lnTo>
                  <a:pt x="69524" y="164033"/>
                </a:lnTo>
                <a:lnTo>
                  <a:pt x="126923" y="126949"/>
                </a:lnTo>
                <a:lnTo>
                  <a:pt x="148691" y="99517"/>
                </a:lnTo>
                <a:lnTo>
                  <a:pt x="232358" y="99517"/>
                </a:lnTo>
                <a:lnTo>
                  <a:pt x="199127" y="67372"/>
                </a:lnTo>
                <a:lnTo>
                  <a:pt x="182283" y="25150"/>
                </a:lnTo>
                <a:lnTo>
                  <a:pt x="178714" y="2044"/>
                </a:lnTo>
                <a:lnTo>
                  <a:pt x="178879" y="723"/>
                </a:lnTo>
                <a:lnTo>
                  <a:pt x="178892" y="0"/>
                </a:lnTo>
                <a:close/>
              </a:path>
              <a:path w="297815" h="179070">
                <a:moveTo>
                  <a:pt x="232358" y="99517"/>
                </a:moveTo>
                <a:lnTo>
                  <a:pt x="148691" y="99517"/>
                </a:lnTo>
                <a:lnTo>
                  <a:pt x="153615" y="106841"/>
                </a:lnTo>
                <a:lnTo>
                  <a:pt x="197055" y="148246"/>
                </a:lnTo>
                <a:lnTo>
                  <a:pt x="261744" y="174276"/>
                </a:lnTo>
                <a:lnTo>
                  <a:pt x="297446" y="178943"/>
                </a:lnTo>
                <a:lnTo>
                  <a:pt x="297446" y="118960"/>
                </a:lnTo>
                <a:lnTo>
                  <a:pt x="273821" y="115549"/>
                </a:lnTo>
                <a:lnTo>
                  <a:pt x="251188" y="108835"/>
                </a:lnTo>
                <a:lnTo>
                  <a:pt x="232358" y="99517"/>
                </a:lnTo>
                <a:close/>
              </a:path>
            </a:pathLst>
          </a:custGeom>
          <a:solidFill>
            <a:srgbClr val="3879A0"/>
          </a:solidFill>
        </p:spPr>
        <p:txBody>
          <a:bodyPr wrap="square" lIns="0" tIns="0" rIns="0" bIns="0" rtlCol="0"/>
          <a:lstStyle/>
          <a:p>
            <a:endParaRPr dirty="0"/>
          </a:p>
        </p:txBody>
      </p:sp>
      <p:sp>
        <p:nvSpPr>
          <p:cNvPr id="67" name="object 62">
            <a:extLst>
              <a:ext uri="{FF2B5EF4-FFF2-40B4-BE49-F238E27FC236}">
                <a16:creationId xmlns:a16="http://schemas.microsoft.com/office/drawing/2014/main" id="{C68DD7E1-3CE6-408E-A6BD-A35312D83D67}"/>
              </a:ext>
            </a:extLst>
          </p:cNvPr>
          <p:cNvSpPr/>
          <p:nvPr userDrawn="1"/>
        </p:nvSpPr>
        <p:spPr>
          <a:xfrm>
            <a:off x="10840064" y="5778835"/>
            <a:ext cx="298450" cy="298450"/>
          </a:xfrm>
          <a:custGeom>
            <a:avLst/>
            <a:gdLst/>
            <a:ahLst/>
            <a:cxnLst/>
            <a:rect l="l" t="t" r="r" b="b"/>
            <a:pathLst>
              <a:path w="298450" h="298450">
                <a:moveTo>
                  <a:pt x="0" y="119151"/>
                </a:moveTo>
                <a:lnTo>
                  <a:pt x="0" y="179108"/>
                </a:lnTo>
                <a:lnTo>
                  <a:pt x="23655" y="182517"/>
                </a:lnTo>
                <a:lnTo>
                  <a:pt x="46294" y="189236"/>
                </a:lnTo>
                <a:lnTo>
                  <a:pt x="84645" y="213385"/>
                </a:lnTo>
                <a:lnTo>
                  <a:pt x="108867" y="251777"/>
                </a:lnTo>
                <a:lnTo>
                  <a:pt x="118935" y="298056"/>
                </a:lnTo>
                <a:lnTo>
                  <a:pt x="178917" y="298348"/>
                </a:lnTo>
                <a:lnTo>
                  <a:pt x="178917" y="298056"/>
                </a:lnTo>
                <a:lnTo>
                  <a:pt x="179108" y="298056"/>
                </a:lnTo>
                <a:lnTo>
                  <a:pt x="182521" y="274421"/>
                </a:lnTo>
                <a:lnTo>
                  <a:pt x="199469" y="231105"/>
                </a:lnTo>
                <a:lnTo>
                  <a:pt x="231137" y="199460"/>
                </a:lnTo>
                <a:lnTo>
                  <a:pt x="274429" y="182517"/>
                </a:lnTo>
                <a:lnTo>
                  <a:pt x="298068" y="179108"/>
                </a:lnTo>
                <a:lnTo>
                  <a:pt x="298068" y="164134"/>
                </a:lnTo>
                <a:lnTo>
                  <a:pt x="178917" y="164134"/>
                </a:lnTo>
                <a:lnTo>
                  <a:pt x="178917" y="163982"/>
                </a:lnTo>
                <a:lnTo>
                  <a:pt x="118935" y="163982"/>
                </a:lnTo>
                <a:lnTo>
                  <a:pt x="93295" y="145744"/>
                </a:lnTo>
                <a:lnTo>
                  <a:pt x="64311" y="132156"/>
                </a:lnTo>
                <a:lnTo>
                  <a:pt x="32905" y="123273"/>
                </a:lnTo>
                <a:lnTo>
                  <a:pt x="0" y="119151"/>
                </a:lnTo>
                <a:close/>
              </a:path>
              <a:path w="298450" h="298450">
                <a:moveTo>
                  <a:pt x="298068" y="119151"/>
                </a:moveTo>
                <a:lnTo>
                  <a:pt x="265083" y="123285"/>
                </a:lnTo>
                <a:lnTo>
                  <a:pt x="233621" y="132199"/>
                </a:lnTo>
                <a:lnTo>
                  <a:pt x="204594" y="145835"/>
                </a:lnTo>
                <a:lnTo>
                  <a:pt x="178917" y="164134"/>
                </a:lnTo>
                <a:lnTo>
                  <a:pt x="298068" y="164134"/>
                </a:lnTo>
                <a:lnTo>
                  <a:pt x="298068" y="119151"/>
                </a:lnTo>
                <a:close/>
              </a:path>
              <a:path w="298450" h="298450">
                <a:moveTo>
                  <a:pt x="178917" y="0"/>
                </a:moveTo>
                <a:lnTo>
                  <a:pt x="118935" y="0"/>
                </a:lnTo>
                <a:lnTo>
                  <a:pt x="118935" y="163982"/>
                </a:lnTo>
                <a:lnTo>
                  <a:pt x="178917" y="163982"/>
                </a:lnTo>
                <a:lnTo>
                  <a:pt x="178917" y="0"/>
                </a:lnTo>
                <a:close/>
              </a:path>
            </a:pathLst>
          </a:custGeom>
          <a:solidFill>
            <a:srgbClr val="3879A0"/>
          </a:solidFill>
        </p:spPr>
        <p:txBody>
          <a:bodyPr wrap="square" lIns="0" tIns="0" rIns="0" bIns="0" rtlCol="0"/>
          <a:lstStyle/>
          <a:p>
            <a:endParaRPr dirty="0"/>
          </a:p>
        </p:txBody>
      </p:sp>
      <p:sp>
        <p:nvSpPr>
          <p:cNvPr id="68" name="object 63">
            <a:extLst>
              <a:ext uri="{FF2B5EF4-FFF2-40B4-BE49-F238E27FC236}">
                <a16:creationId xmlns:a16="http://schemas.microsoft.com/office/drawing/2014/main" id="{A1008F04-81B4-4BDB-8AB4-40F6F2345A78}"/>
              </a:ext>
            </a:extLst>
          </p:cNvPr>
          <p:cNvSpPr/>
          <p:nvPr userDrawn="1"/>
        </p:nvSpPr>
        <p:spPr>
          <a:xfrm>
            <a:off x="10840059" y="5579998"/>
            <a:ext cx="179070" cy="179070"/>
          </a:xfrm>
          <a:custGeom>
            <a:avLst/>
            <a:gdLst/>
            <a:ahLst/>
            <a:cxnLst/>
            <a:rect l="l" t="t" r="r" b="b"/>
            <a:pathLst>
              <a:path w="179070" h="179070">
                <a:moveTo>
                  <a:pt x="0" y="0"/>
                </a:moveTo>
                <a:lnTo>
                  <a:pt x="0" y="59969"/>
                </a:lnTo>
                <a:lnTo>
                  <a:pt x="23657" y="63366"/>
                </a:lnTo>
                <a:lnTo>
                  <a:pt x="46299" y="70078"/>
                </a:lnTo>
                <a:lnTo>
                  <a:pt x="84645" y="94284"/>
                </a:lnTo>
                <a:lnTo>
                  <a:pt x="108872" y="132651"/>
                </a:lnTo>
                <a:lnTo>
                  <a:pt x="118935" y="178904"/>
                </a:lnTo>
                <a:lnTo>
                  <a:pt x="178917" y="178904"/>
                </a:lnTo>
                <a:lnTo>
                  <a:pt x="164037" y="109361"/>
                </a:lnTo>
                <a:lnTo>
                  <a:pt x="126974" y="52019"/>
                </a:lnTo>
                <a:lnTo>
                  <a:pt x="69564" y="14917"/>
                </a:lnTo>
                <a:lnTo>
                  <a:pt x="35698" y="4672"/>
                </a:lnTo>
                <a:lnTo>
                  <a:pt x="0" y="0"/>
                </a:lnTo>
                <a:close/>
              </a:path>
            </a:pathLst>
          </a:custGeom>
          <a:solidFill>
            <a:srgbClr val="3879A0"/>
          </a:solidFill>
        </p:spPr>
        <p:txBody>
          <a:bodyPr wrap="square" lIns="0" tIns="0" rIns="0" bIns="0" rtlCol="0"/>
          <a:lstStyle/>
          <a:p>
            <a:endParaRPr dirty="0"/>
          </a:p>
        </p:txBody>
      </p:sp>
      <p:sp>
        <p:nvSpPr>
          <p:cNvPr id="69" name="object 64">
            <a:extLst>
              <a:ext uri="{FF2B5EF4-FFF2-40B4-BE49-F238E27FC236}">
                <a16:creationId xmlns:a16="http://schemas.microsoft.com/office/drawing/2014/main" id="{2260AB9C-370A-49A6-850B-3AFA9A49D711}"/>
              </a:ext>
            </a:extLst>
          </p:cNvPr>
          <p:cNvSpPr/>
          <p:nvPr userDrawn="1"/>
        </p:nvSpPr>
        <p:spPr>
          <a:xfrm>
            <a:off x="10840062" y="6096793"/>
            <a:ext cx="298450" cy="179070"/>
          </a:xfrm>
          <a:custGeom>
            <a:avLst/>
            <a:gdLst/>
            <a:ahLst/>
            <a:cxnLst/>
            <a:rect l="l" t="t" r="r" b="b"/>
            <a:pathLst>
              <a:path w="298450" h="179070">
                <a:moveTo>
                  <a:pt x="179120" y="0"/>
                </a:moveTo>
                <a:lnTo>
                  <a:pt x="118935" y="0"/>
                </a:lnTo>
                <a:lnTo>
                  <a:pt x="115567" y="23650"/>
                </a:lnTo>
                <a:lnTo>
                  <a:pt x="108865" y="46291"/>
                </a:lnTo>
                <a:lnTo>
                  <a:pt x="84632" y="84658"/>
                </a:lnTo>
                <a:lnTo>
                  <a:pt x="46293" y="108834"/>
                </a:lnTo>
                <a:lnTo>
                  <a:pt x="0" y="118960"/>
                </a:lnTo>
                <a:lnTo>
                  <a:pt x="0" y="178943"/>
                </a:lnTo>
                <a:lnTo>
                  <a:pt x="69548" y="164042"/>
                </a:lnTo>
                <a:lnTo>
                  <a:pt x="126961" y="126949"/>
                </a:lnTo>
                <a:lnTo>
                  <a:pt x="149021" y="98996"/>
                </a:lnTo>
                <a:lnTo>
                  <a:pt x="231925" y="98996"/>
                </a:lnTo>
                <a:lnTo>
                  <a:pt x="199467" y="66951"/>
                </a:lnTo>
                <a:lnTo>
                  <a:pt x="182521" y="23650"/>
                </a:lnTo>
                <a:lnTo>
                  <a:pt x="179120" y="0"/>
                </a:lnTo>
                <a:close/>
              </a:path>
              <a:path w="298450" h="179070">
                <a:moveTo>
                  <a:pt x="231925" y="98996"/>
                </a:moveTo>
                <a:lnTo>
                  <a:pt x="149021" y="98996"/>
                </a:lnTo>
                <a:lnTo>
                  <a:pt x="153994" y="106468"/>
                </a:lnTo>
                <a:lnTo>
                  <a:pt x="197670" y="148253"/>
                </a:lnTo>
                <a:lnTo>
                  <a:pt x="262381" y="174283"/>
                </a:lnTo>
                <a:lnTo>
                  <a:pt x="298081" y="178943"/>
                </a:lnTo>
                <a:lnTo>
                  <a:pt x="298081" y="118960"/>
                </a:lnTo>
                <a:lnTo>
                  <a:pt x="274435" y="115549"/>
                </a:lnTo>
                <a:lnTo>
                  <a:pt x="251793" y="108834"/>
                </a:lnTo>
                <a:lnTo>
                  <a:pt x="231925" y="98996"/>
                </a:lnTo>
                <a:close/>
              </a:path>
            </a:pathLst>
          </a:custGeom>
          <a:solidFill>
            <a:srgbClr val="3879A0"/>
          </a:solidFill>
        </p:spPr>
        <p:txBody>
          <a:bodyPr wrap="square" lIns="0" tIns="0" rIns="0" bIns="0" rtlCol="0"/>
          <a:lstStyle/>
          <a:p>
            <a:endParaRPr dirty="0"/>
          </a:p>
        </p:txBody>
      </p:sp>
      <p:sp>
        <p:nvSpPr>
          <p:cNvPr id="70" name="object 65">
            <a:extLst>
              <a:ext uri="{FF2B5EF4-FFF2-40B4-BE49-F238E27FC236}">
                <a16:creationId xmlns:a16="http://schemas.microsoft.com/office/drawing/2014/main" id="{12D5510F-1701-4BD2-80B4-658E8BC9F5A2}"/>
              </a:ext>
            </a:extLst>
          </p:cNvPr>
          <p:cNvSpPr/>
          <p:nvPr userDrawn="1"/>
        </p:nvSpPr>
        <p:spPr>
          <a:xfrm>
            <a:off x="11158035" y="6414201"/>
            <a:ext cx="179070" cy="179070"/>
          </a:xfrm>
          <a:custGeom>
            <a:avLst/>
            <a:gdLst/>
            <a:ahLst/>
            <a:cxnLst/>
            <a:rect l="l" t="t" r="r" b="b"/>
            <a:pathLst>
              <a:path w="179070" h="179070">
                <a:moveTo>
                  <a:pt x="178904" y="0"/>
                </a:moveTo>
                <a:lnTo>
                  <a:pt x="118960" y="0"/>
                </a:lnTo>
                <a:lnTo>
                  <a:pt x="115572" y="23632"/>
                </a:lnTo>
                <a:lnTo>
                  <a:pt x="108865" y="46267"/>
                </a:lnTo>
                <a:lnTo>
                  <a:pt x="84645" y="84620"/>
                </a:lnTo>
                <a:lnTo>
                  <a:pt x="46280" y="108827"/>
                </a:lnTo>
                <a:lnTo>
                  <a:pt x="0" y="118948"/>
                </a:lnTo>
                <a:lnTo>
                  <a:pt x="0" y="178904"/>
                </a:lnTo>
                <a:lnTo>
                  <a:pt x="69595" y="164007"/>
                </a:lnTo>
                <a:lnTo>
                  <a:pt x="126961" y="126936"/>
                </a:lnTo>
                <a:lnTo>
                  <a:pt x="164034" y="69521"/>
                </a:lnTo>
                <a:lnTo>
                  <a:pt x="174258" y="35666"/>
                </a:lnTo>
                <a:lnTo>
                  <a:pt x="178904" y="0"/>
                </a:lnTo>
                <a:close/>
              </a:path>
            </a:pathLst>
          </a:custGeom>
          <a:solidFill>
            <a:srgbClr val="3879A0"/>
          </a:solidFill>
        </p:spPr>
        <p:txBody>
          <a:bodyPr wrap="square" lIns="0" tIns="0" rIns="0" bIns="0" rtlCol="0"/>
          <a:lstStyle/>
          <a:p>
            <a:endParaRPr dirty="0"/>
          </a:p>
        </p:txBody>
      </p:sp>
      <p:sp>
        <p:nvSpPr>
          <p:cNvPr id="71" name="object 66">
            <a:extLst>
              <a:ext uri="{FF2B5EF4-FFF2-40B4-BE49-F238E27FC236}">
                <a16:creationId xmlns:a16="http://schemas.microsoft.com/office/drawing/2014/main" id="{E470392F-E050-4933-AE73-F6016F20D4C0}"/>
              </a:ext>
            </a:extLst>
          </p:cNvPr>
          <p:cNvSpPr/>
          <p:nvPr userDrawn="1"/>
        </p:nvSpPr>
        <p:spPr>
          <a:xfrm>
            <a:off x="11158035" y="6096501"/>
            <a:ext cx="179070" cy="297815"/>
          </a:xfrm>
          <a:custGeom>
            <a:avLst/>
            <a:gdLst/>
            <a:ahLst/>
            <a:cxnLst/>
            <a:rect l="l" t="t" r="r" b="b"/>
            <a:pathLst>
              <a:path w="179070" h="297814">
                <a:moveTo>
                  <a:pt x="178904" y="134416"/>
                </a:moveTo>
                <a:lnTo>
                  <a:pt x="118960" y="134416"/>
                </a:lnTo>
                <a:lnTo>
                  <a:pt x="118960" y="297751"/>
                </a:lnTo>
                <a:lnTo>
                  <a:pt x="178904" y="297751"/>
                </a:lnTo>
                <a:lnTo>
                  <a:pt x="178904" y="134416"/>
                </a:lnTo>
                <a:close/>
              </a:path>
              <a:path w="179070" h="297814">
                <a:moveTo>
                  <a:pt x="178904" y="0"/>
                </a:moveTo>
                <a:lnTo>
                  <a:pt x="118960" y="0"/>
                </a:lnTo>
                <a:lnTo>
                  <a:pt x="118960" y="292"/>
                </a:lnTo>
                <a:lnTo>
                  <a:pt x="115572" y="23942"/>
                </a:lnTo>
                <a:lnTo>
                  <a:pt x="98628" y="67243"/>
                </a:lnTo>
                <a:lnTo>
                  <a:pt x="66935" y="98898"/>
                </a:lnTo>
                <a:lnTo>
                  <a:pt x="23646" y="115841"/>
                </a:lnTo>
                <a:lnTo>
                  <a:pt x="0" y="119253"/>
                </a:lnTo>
                <a:lnTo>
                  <a:pt x="0" y="179235"/>
                </a:lnTo>
                <a:lnTo>
                  <a:pt x="32918" y="175118"/>
                </a:lnTo>
                <a:lnTo>
                  <a:pt x="64338" y="166236"/>
                </a:lnTo>
                <a:lnTo>
                  <a:pt x="93329" y="152649"/>
                </a:lnTo>
                <a:lnTo>
                  <a:pt x="118960" y="134416"/>
                </a:lnTo>
                <a:lnTo>
                  <a:pt x="178904" y="134416"/>
                </a:lnTo>
                <a:lnTo>
                  <a:pt x="178904" y="0"/>
                </a:lnTo>
                <a:close/>
              </a:path>
            </a:pathLst>
          </a:custGeom>
          <a:solidFill>
            <a:srgbClr val="3879A0"/>
          </a:solidFill>
        </p:spPr>
        <p:txBody>
          <a:bodyPr wrap="square" lIns="0" tIns="0" rIns="0" bIns="0" rtlCol="0"/>
          <a:lstStyle/>
          <a:p>
            <a:endParaRPr dirty="0"/>
          </a:p>
        </p:txBody>
      </p:sp>
      <p:sp>
        <p:nvSpPr>
          <p:cNvPr id="72" name="object 67">
            <a:extLst>
              <a:ext uri="{FF2B5EF4-FFF2-40B4-BE49-F238E27FC236}">
                <a16:creationId xmlns:a16="http://schemas.microsoft.com/office/drawing/2014/main" id="{E9EE13CE-0ED6-4B93-ABCB-4A30823A7A8B}"/>
              </a:ext>
            </a:extLst>
          </p:cNvPr>
          <p:cNvSpPr/>
          <p:nvPr userDrawn="1"/>
        </p:nvSpPr>
        <p:spPr>
          <a:xfrm>
            <a:off x="11158039" y="5897967"/>
            <a:ext cx="238125" cy="179070"/>
          </a:xfrm>
          <a:custGeom>
            <a:avLst/>
            <a:gdLst/>
            <a:ahLst/>
            <a:cxnLst/>
            <a:rect l="l" t="t" r="r" b="b"/>
            <a:pathLst>
              <a:path w="238125" h="179070">
                <a:moveTo>
                  <a:pt x="0" y="0"/>
                </a:moveTo>
                <a:lnTo>
                  <a:pt x="0" y="59982"/>
                </a:lnTo>
                <a:lnTo>
                  <a:pt x="23645" y="63376"/>
                </a:lnTo>
                <a:lnTo>
                  <a:pt x="46275" y="70091"/>
                </a:lnTo>
                <a:lnTo>
                  <a:pt x="84645" y="94259"/>
                </a:lnTo>
                <a:lnTo>
                  <a:pt x="108450" y="131705"/>
                </a:lnTo>
                <a:lnTo>
                  <a:pt x="118716" y="176885"/>
                </a:lnTo>
                <a:lnTo>
                  <a:pt x="118567" y="178193"/>
                </a:lnTo>
                <a:lnTo>
                  <a:pt x="118541" y="178917"/>
                </a:lnTo>
                <a:lnTo>
                  <a:pt x="178904" y="178917"/>
                </a:lnTo>
                <a:lnTo>
                  <a:pt x="178756" y="176860"/>
                </a:lnTo>
                <a:lnTo>
                  <a:pt x="182310" y="153761"/>
                </a:lnTo>
                <a:lnTo>
                  <a:pt x="199157" y="111550"/>
                </a:lnTo>
                <a:lnTo>
                  <a:pt x="231175" y="80041"/>
                </a:lnTo>
                <a:lnTo>
                  <a:pt x="232262" y="79425"/>
                </a:lnTo>
                <a:lnTo>
                  <a:pt x="148742" y="79425"/>
                </a:lnTo>
                <a:lnTo>
                  <a:pt x="100408" y="30689"/>
                </a:lnTo>
                <a:lnTo>
                  <a:pt x="35725" y="4676"/>
                </a:lnTo>
                <a:lnTo>
                  <a:pt x="0" y="0"/>
                </a:lnTo>
                <a:close/>
              </a:path>
              <a:path w="238125" h="179070">
                <a:moveTo>
                  <a:pt x="230581" y="13931"/>
                </a:moveTo>
                <a:lnTo>
                  <a:pt x="183757" y="40224"/>
                </a:lnTo>
                <a:lnTo>
                  <a:pt x="153664" y="72103"/>
                </a:lnTo>
                <a:lnTo>
                  <a:pt x="148742" y="79425"/>
                </a:lnTo>
                <a:lnTo>
                  <a:pt x="232262" y="79425"/>
                </a:lnTo>
                <a:lnTo>
                  <a:pt x="238023" y="76161"/>
                </a:lnTo>
                <a:lnTo>
                  <a:pt x="234361" y="65068"/>
                </a:lnTo>
                <a:lnTo>
                  <a:pt x="231741" y="53832"/>
                </a:lnTo>
                <a:lnTo>
                  <a:pt x="230117" y="42104"/>
                </a:lnTo>
                <a:lnTo>
                  <a:pt x="229593" y="30689"/>
                </a:lnTo>
                <a:lnTo>
                  <a:pt x="229565" y="24549"/>
                </a:lnTo>
                <a:lnTo>
                  <a:pt x="229869" y="19215"/>
                </a:lnTo>
                <a:lnTo>
                  <a:pt x="230581" y="13931"/>
                </a:lnTo>
                <a:close/>
              </a:path>
            </a:pathLst>
          </a:custGeom>
          <a:solidFill>
            <a:srgbClr val="3879A0"/>
          </a:solidFill>
        </p:spPr>
        <p:txBody>
          <a:bodyPr wrap="square" lIns="0" tIns="0" rIns="0" bIns="0" rtlCol="0"/>
          <a:lstStyle/>
          <a:p>
            <a:endParaRPr dirty="0"/>
          </a:p>
        </p:txBody>
      </p:sp>
      <p:sp>
        <p:nvSpPr>
          <p:cNvPr id="73" name="object 68">
            <a:extLst>
              <a:ext uri="{FF2B5EF4-FFF2-40B4-BE49-F238E27FC236}">
                <a16:creationId xmlns:a16="http://schemas.microsoft.com/office/drawing/2014/main" id="{A5D2F5DE-5D4C-4D92-B729-27996D940593}"/>
              </a:ext>
            </a:extLst>
          </p:cNvPr>
          <p:cNvSpPr/>
          <p:nvPr userDrawn="1"/>
        </p:nvSpPr>
        <p:spPr>
          <a:xfrm>
            <a:off x="11387606" y="5798787"/>
            <a:ext cx="258445" cy="259079"/>
          </a:xfrm>
          <a:custGeom>
            <a:avLst/>
            <a:gdLst/>
            <a:ahLst/>
            <a:cxnLst/>
            <a:rect l="l" t="t" r="r" b="b"/>
            <a:pathLst>
              <a:path w="258445" h="259079">
                <a:moveTo>
                  <a:pt x="129133" y="0"/>
                </a:moveTo>
                <a:lnTo>
                  <a:pt x="78861" y="10154"/>
                </a:lnTo>
                <a:lnTo>
                  <a:pt x="37815" y="37850"/>
                </a:lnTo>
                <a:lnTo>
                  <a:pt x="10145" y="78936"/>
                </a:lnTo>
                <a:lnTo>
                  <a:pt x="0" y="129260"/>
                </a:lnTo>
                <a:lnTo>
                  <a:pt x="10145" y="179551"/>
                </a:lnTo>
                <a:lnTo>
                  <a:pt x="37815" y="220627"/>
                </a:lnTo>
                <a:lnTo>
                  <a:pt x="78861" y="248325"/>
                </a:lnTo>
                <a:lnTo>
                  <a:pt x="129133" y="258483"/>
                </a:lnTo>
                <a:lnTo>
                  <a:pt x="179457" y="248325"/>
                </a:lnTo>
                <a:lnTo>
                  <a:pt x="220543" y="220627"/>
                </a:lnTo>
                <a:lnTo>
                  <a:pt x="248239" y="179551"/>
                </a:lnTo>
                <a:lnTo>
                  <a:pt x="258394" y="129260"/>
                </a:lnTo>
                <a:lnTo>
                  <a:pt x="248239" y="78936"/>
                </a:lnTo>
                <a:lnTo>
                  <a:pt x="220543" y="37850"/>
                </a:lnTo>
                <a:lnTo>
                  <a:pt x="179457" y="10154"/>
                </a:lnTo>
                <a:lnTo>
                  <a:pt x="129133" y="0"/>
                </a:lnTo>
                <a:close/>
              </a:path>
            </a:pathLst>
          </a:custGeom>
          <a:solidFill>
            <a:srgbClr val="851520"/>
          </a:solidFill>
        </p:spPr>
        <p:txBody>
          <a:bodyPr wrap="square" lIns="0" tIns="0" rIns="0" bIns="0" rtlCol="0"/>
          <a:lstStyle/>
          <a:p>
            <a:endParaRPr dirty="0"/>
          </a:p>
        </p:txBody>
      </p:sp>
      <p:sp>
        <p:nvSpPr>
          <p:cNvPr id="74" name="object 69">
            <a:extLst>
              <a:ext uri="{FF2B5EF4-FFF2-40B4-BE49-F238E27FC236}">
                <a16:creationId xmlns:a16="http://schemas.microsoft.com/office/drawing/2014/main" id="{B91D93D3-F2F1-40F8-A835-7A447B7B3C28}"/>
              </a:ext>
            </a:extLst>
          </p:cNvPr>
          <p:cNvSpPr/>
          <p:nvPr userDrawn="1"/>
        </p:nvSpPr>
        <p:spPr>
          <a:xfrm>
            <a:off x="11433778" y="5860612"/>
            <a:ext cx="86360" cy="139065"/>
          </a:xfrm>
          <a:custGeom>
            <a:avLst/>
            <a:gdLst/>
            <a:ahLst/>
            <a:cxnLst/>
            <a:rect l="l" t="t" r="r" b="b"/>
            <a:pathLst>
              <a:path w="86359" h="139064">
                <a:moveTo>
                  <a:pt x="46177" y="0"/>
                </a:moveTo>
                <a:lnTo>
                  <a:pt x="6857" y="0"/>
                </a:lnTo>
                <a:lnTo>
                  <a:pt x="6857" y="20726"/>
                </a:lnTo>
                <a:lnTo>
                  <a:pt x="52069" y="20726"/>
                </a:lnTo>
                <a:lnTo>
                  <a:pt x="56476" y="22491"/>
                </a:lnTo>
                <a:lnTo>
                  <a:pt x="63792" y="29857"/>
                </a:lnTo>
                <a:lnTo>
                  <a:pt x="65608" y="34315"/>
                </a:lnTo>
                <a:lnTo>
                  <a:pt x="65608" y="45199"/>
                </a:lnTo>
                <a:lnTo>
                  <a:pt x="63753" y="49618"/>
                </a:lnTo>
                <a:lnTo>
                  <a:pt x="60032" y="53238"/>
                </a:lnTo>
                <a:lnTo>
                  <a:pt x="56197" y="56921"/>
                </a:lnTo>
                <a:lnTo>
                  <a:pt x="51663" y="58737"/>
                </a:lnTo>
                <a:lnTo>
                  <a:pt x="39839" y="58737"/>
                </a:lnTo>
                <a:lnTo>
                  <a:pt x="31945" y="59478"/>
                </a:lnTo>
                <a:lnTo>
                  <a:pt x="731" y="90896"/>
                </a:lnTo>
                <a:lnTo>
                  <a:pt x="0" y="98717"/>
                </a:lnTo>
                <a:lnTo>
                  <a:pt x="0" y="138823"/>
                </a:lnTo>
                <a:lnTo>
                  <a:pt x="78828" y="138823"/>
                </a:lnTo>
                <a:lnTo>
                  <a:pt x="78828" y="118224"/>
                </a:lnTo>
                <a:lnTo>
                  <a:pt x="20535" y="118224"/>
                </a:lnTo>
                <a:lnTo>
                  <a:pt x="20535" y="93776"/>
                </a:lnTo>
                <a:lnTo>
                  <a:pt x="22351" y="89407"/>
                </a:lnTo>
                <a:lnTo>
                  <a:pt x="26111" y="85712"/>
                </a:lnTo>
                <a:lnTo>
                  <a:pt x="29832" y="81991"/>
                </a:lnTo>
                <a:lnTo>
                  <a:pt x="34340" y="80162"/>
                </a:lnTo>
                <a:lnTo>
                  <a:pt x="46075" y="80162"/>
                </a:lnTo>
                <a:lnTo>
                  <a:pt x="54071" y="79427"/>
                </a:lnTo>
                <a:lnTo>
                  <a:pt x="85460" y="48263"/>
                </a:lnTo>
                <a:lnTo>
                  <a:pt x="86207" y="40182"/>
                </a:lnTo>
                <a:lnTo>
                  <a:pt x="85476" y="32059"/>
                </a:lnTo>
                <a:lnTo>
                  <a:pt x="54235" y="730"/>
                </a:lnTo>
                <a:lnTo>
                  <a:pt x="46177" y="0"/>
                </a:lnTo>
                <a:close/>
              </a:path>
            </a:pathLst>
          </a:custGeom>
          <a:solidFill>
            <a:srgbClr val="FFFFFF"/>
          </a:solidFill>
        </p:spPr>
        <p:txBody>
          <a:bodyPr wrap="square" lIns="0" tIns="0" rIns="0" bIns="0" rtlCol="0"/>
          <a:lstStyle/>
          <a:p>
            <a:endParaRPr dirty="0"/>
          </a:p>
        </p:txBody>
      </p:sp>
      <p:sp>
        <p:nvSpPr>
          <p:cNvPr id="75" name="object 70">
            <a:extLst>
              <a:ext uri="{FF2B5EF4-FFF2-40B4-BE49-F238E27FC236}">
                <a16:creationId xmlns:a16="http://schemas.microsoft.com/office/drawing/2014/main" id="{AD834441-0752-44E2-B697-7C3C43508566}"/>
              </a:ext>
            </a:extLst>
          </p:cNvPr>
          <p:cNvSpPr/>
          <p:nvPr userDrawn="1"/>
        </p:nvSpPr>
        <p:spPr>
          <a:xfrm>
            <a:off x="11520351" y="5860612"/>
            <a:ext cx="86360" cy="139065"/>
          </a:xfrm>
          <a:custGeom>
            <a:avLst/>
            <a:gdLst/>
            <a:ahLst/>
            <a:cxnLst/>
            <a:rect l="l" t="t" r="r" b="b"/>
            <a:pathLst>
              <a:path w="86359" h="139064">
                <a:moveTo>
                  <a:pt x="46177" y="0"/>
                </a:moveTo>
                <a:lnTo>
                  <a:pt x="6870" y="0"/>
                </a:lnTo>
                <a:lnTo>
                  <a:pt x="6870" y="20726"/>
                </a:lnTo>
                <a:lnTo>
                  <a:pt x="52019" y="20726"/>
                </a:lnTo>
                <a:lnTo>
                  <a:pt x="56451" y="22491"/>
                </a:lnTo>
                <a:lnTo>
                  <a:pt x="63792" y="29857"/>
                </a:lnTo>
                <a:lnTo>
                  <a:pt x="65570" y="34315"/>
                </a:lnTo>
                <a:lnTo>
                  <a:pt x="65570" y="45199"/>
                </a:lnTo>
                <a:lnTo>
                  <a:pt x="63766" y="49618"/>
                </a:lnTo>
                <a:lnTo>
                  <a:pt x="60020" y="53238"/>
                </a:lnTo>
                <a:lnTo>
                  <a:pt x="56146" y="56921"/>
                </a:lnTo>
                <a:lnTo>
                  <a:pt x="51650" y="58737"/>
                </a:lnTo>
                <a:lnTo>
                  <a:pt x="39814" y="58737"/>
                </a:lnTo>
                <a:lnTo>
                  <a:pt x="31945" y="59478"/>
                </a:lnTo>
                <a:lnTo>
                  <a:pt x="723" y="90896"/>
                </a:lnTo>
                <a:lnTo>
                  <a:pt x="0" y="98717"/>
                </a:lnTo>
                <a:lnTo>
                  <a:pt x="0" y="138823"/>
                </a:lnTo>
                <a:lnTo>
                  <a:pt x="78778" y="138823"/>
                </a:lnTo>
                <a:lnTo>
                  <a:pt x="78778" y="118224"/>
                </a:lnTo>
                <a:lnTo>
                  <a:pt x="20535" y="118224"/>
                </a:lnTo>
                <a:lnTo>
                  <a:pt x="20535" y="93776"/>
                </a:lnTo>
                <a:lnTo>
                  <a:pt x="22326" y="89407"/>
                </a:lnTo>
                <a:lnTo>
                  <a:pt x="26098" y="85712"/>
                </a:lnTo>
                <a:lnTo>
                  <a:pt x="29819" y="81991"/>
                </a:lnTo>
                <a:lnTo>
                  <a:pt x="34315" y="80162"/>
                </a:lnTo>
                <a:lnTo>
                  <a:pt x="46075" y="80162"/>
                </a:lnTo>
                <a:lnTo>
                  <a:pt x="54054" y="79427"/>
                </a:lnTo>
                <a:lnTo>
                  <a:pt x="85435" y="48259"/>
                </a:lnTo>
                <a:lnTo>
                  <a:pt x="86182" y="40182"/>
                </a:lnTo>
                <a:lnTo>
                  <a:pt x="85447" y="32048"/>
                </a:lnTo>
                <a:lnTo>
                  <a:pt x="54227" y="730"/>
                </a:lnTo>
                <a:lnTo>
                  <a:pt x="46177" y="0"/>
                </a:lnTo>
                <a:close/>
              </a:path>
            </a:pathLst>
          </a:custGeom>
          <a:solidFill>
            <a:srgbClr val="FFFFFF"/>
          </a:solidFill>
        </p:spPr>
        <p:txBody>
          <a:bodyPr wrap="square" lIns="0" tIns="0" rIns="0" bIns="0" rtlCol="0"/>
          <a:lstStyle/>
          <a:p>
            <a:endParaRPr dirty="0"/>
          </a:p>
        </p:txBody>
      </p:sp>
      <p:sp>
        <p:nvSpPr>
          <p:cNvPr id="76" name="object 71">
            <a:extLst>
              <a:ext uri="{FF2B5EF4-FFF2-40B4-BE49-F238E27FC236}">
                <a16:creationId xmlns:a16="http://schemas.microsoft.com/office/drawing/2014/main" id="{F3300FA7-BDD7-44A6-AEDE-7F39D4F353B5}"/>
              </a:ext>
            </a:extLst>
          </p:cNvPr>
          <p:cNvSpPr/>
          <p:nvPr userDrawn="1"/>
        </p:nvSpPr>
        <p:spPr>
          <a:xfrm>
            <a:off x="437568" y="5995287"/>
            <a:ext cx="178435" cy="178435"/>
          </a:xfrm>
          <a:custGeom>
            <a:avLst/>
            <a:gdLst/>
            <a:ahLst/>
            <a:cxnLst/>
            <a:rect l="l" t="t" r="r" b="b"/>
            <a:pathLst>
              <a:path w="178434" h="178435">
                <a:moveTo>
                  <a:pt x="178269" y="0"/>
                </a:moveTo>
                <a:lnTo>
                  <a:pt x="108970" y="14833"/>
                </a:lnTo>
                <a:lnTo>
                  <a:pt x="51815" y="51765"/>
                </a:lnTo>
                <a:lnTo>
                  <a:pt x="14849" y="108980"/>
                </a:lnTo>
                <a:lnTo>
                  <a:pt x="0" y="178282"/>
                </a:lnTo>
                <a:lnTo>
                  <a:pt x="59753" y="178282"/>
                </a:lnTo>
                <a:lnTo>
                  <a:pt x="63136" y="154715"/>
                </a:lnTo>
                <a:lnTo>
                  <a:pt x="69824" y="132154"/>
                </a:lnTo>
                <a:lnTo>
                  <a:pt x="93954" y="93941"/>
                </a:lnTo>
                <a:lnTo>
                  <a:pt x="132173" y="69802"/>
                </a:lnTo>
                <a:lnTo>
                  <a:pt x="178269" y="59778"/>
                </a:lnTo>
                <a:lnTo>
                  <a:pt x="178269" y="0"/>
                </a:lnTo>
                <a:close/>
              </a:path>
            </a:pathLst>
          </a:custGeom>
          <a:solidFill>
            <a:srgbClr val="851520"/>
          </a:solidFill>
        </p:spPr>
        <p:txBody>
          <a:bodyPr wrap="square" lIns="0" tIns="0" rIns="0" bIns="0" rtlCol="0"/>
          <a:lstStyle/>
          <a:p>
            <a:endParaRPr dirty="0"/>
          </a:p>
        </p:txBody>
      </p:sp>
      <p:sp>
        <p:nvSpPr>
          <p:cNvPr id="77" name="object 72">
            <a:extLst>
              <a:ext uri="{FF2B5EF4-FFF2-40B4-BE49-F238E27FC236}">
                <a16:creationId xmlns:a16="http://schemas.microsoft.com/office/drawing/2014/main" id="{6D719BD0-E8F7-47A7-A57C-676F61D16A65}"/>
              </a:ext>
            </a:extLst>
          </p:cNvPr>
          <p:cNvSpPr/>
          <p:nvPr userDrawn="1"/>
        </p:nvSpPr>
        <p:spPr>
          <a:xfrm>
            <a:off x="119327" y="6193232"/>
            <a:ext cx="179705" cy="179705"/>
          </a:xfrm>
          <a:custGeom>
            <a:avLst/>
            <a:gdLst/>
            <a:ahLst/>
            <a:cxnLst/>
            <a:rect l="l" t="t" r="r" b="b"/>
            <a:pathLst>
              <a:path w="179704" h="179704">
                <a:moveTo>
                  <a:pt x="60045" y="0"/>
                </a:moveTo>
                <a:lnTo>
                  <a:pt x="0" y="0"/>
                </a:lnTo>
                <a:lnTo>
                  <a:pt x="4665" y="35733"/>
                </a:lnTo>
                <a:lnTo>
                  <a:pt x="30721" y="100528"/>
                </a:lnTo>
                <a:lnTo>
                  <a:pt x="78648" y="148453"/>
                </a:lnTo>
                <a:lnTo>
                  <a:pt x="143439" y="174508"/>
                </a:lnTo>
                <a:lnTo>
                  <a:pt x="179171" y="179184"/>
                </a:lnTo>
                <a:lnTo>
                  <a:pt x="179171" y="119126"/>
                </a:lnTo>
                <a:lnTo>
                  <a:pt x="155500" y="115707"/>
                </a:lnTo>
                <a:lnTo>
                  <a:pt x="132824" y="108983"/>
                </a:lnTo>
                <a:lnTo>
                  <a:pt x="94373" y="84734"/>
                </a:lnTo>
                <a:lnTo>
                  <a:pt x="70189" y="46339"/>
                </a:lnTo>
                <a:lnTo>
                  <a:pt x="63462" y="23666"/>
                </a:lnTo>
                <a:lnTo>
                  <a:pt x="60045" y="0"/>
                </a:lnTo>
                <a:close/>
              </a:path>
            </a:pathLst>
          </a:custGeom>
          <a:solidFill>
            <a:srgbClr val="E5231B"/>
          </a:solidFill>
        </p:spPr>
        <p:txBody>
          <a:bodyPr wrap="square" lIns="0" tIns="0" rIns="0" bIns="0" rtlCol="0"/>
          <a:lstStyle/>
          <a:p>
            <a:endParaRPr dirty="0"/>
          </a:p>
        </p:txBody>
      </p:sp>
      <p:sp>
        <p:nvSpPr>
          <p:cNvPr id="78" name="object 73">
            <a:extLst>
              <a:ext uri="{FF2B5EF4-FFF2-40B4-BE49-F238E27FC236}">
                <a16:creationId xmlns:a16="http://schemas.microsoft.com/office/drawing/2014/main" id="{9F93291B-2201-4692-BA7F-8F967A7C79DC}"/>
              </a:ext>
            </a:extLst>
          </p:cNvPr>
          <p:cNvSpPr/>
          <p:nvPr userDrawn="1"/>
        </p:nvSpPr>
        <p:spPr>
          <a:xfrm>
            <a:off x="318455" y="6193499"/>
            <a:ext cx="179705" cy="179705"/>
          </a:xfrm>
          <a:custGeom>
            <a:avLst/>
            <a:gdLst/>
            <a:ahLst/>
            <a:cxnLst/>
            <a:rect l="l" t="t" r="r" b="b"/>
            <a:pathLst>
              <a:path w="179704" h="179704">
                <a:moveTo>
                  <a:pt x="179222" y="0"/>
                </a:moveTo>
                <a:lnTo>
                  <a:pt x="119138" y="0"/>
                </a:lnTo>
                <a:lnTo>
                  <a:pt x="115719" y="23660"/>
                </a:lnTo>
                <a:lnTo>
                  <a:pt x="108997" y="46331"/>
                </a:lnTo>
                <a:lnTo>
                  <a:pt x="84797" y="84709"/>
                </a:lnTo>
                <a:lnTo>
                  <a:pt x="46356" y="108981"/>
                </a:lnTo>
                <a:lnTo>
                  <a:pt x="0" y="119138"/>
                </a:lnTo>
                <a:lnTo>
                  <a:pt x="0" y="179171"/>
                </a:lnTo>
                <a:lnTo>
                  <a:pt x="69662" y="164245"/>
                </a:lnTo>
                <a:lnTo>
                  <a:pt x="127152" y="127127"/>
                </a:lnTo>
                <a:lnTo>
                  <a:pt x="164288" y="69654"/>
                </a:lnTo>
                <a:lnTo>
                  <a:pt x="174549" y="35738"/>
                </a:lnTo>
                <a:lnTo>
                  <a:pt x="179222" y="0"/>
                </a:lnTo>
                <a:close/>
              </a:path>
            </a:pathLst>
          </a:custGeom>
          <a:solidFill>
            <a:srgbClr val="55A0C6"/>
          </a:solidFill>
        </p:spPr>
        <p:txBody>
          <a:bodyPr wrap="square" lIns="0" tIns="0" rIns="0" bIns="0" rtlCol="0"/>
          <a:lstStyle/>
          <a:p>
            <a:endParaRPr dirty="0"/>
          </a:p>
        </p:txBody>
      </p:sp>
      <p:sp>
        <p:nvSpPr>
          <p:cNvPr id="79" name="object 74">
            <a:extLst>
              <a:ext uri="{FF2B5EF4-FFF2-40B4-BE49-F238E27FC236}">
                <a16:creationId xmlns:a16="http://schemas.microsoft.com/office/drawing/2014/main" id="{16FD7C0B-F4FC-4515-A413-B73B1CDCAFAA}"/>
              </a:ext>
            </a:extLst>
          </p:cNvPr>
          <p:cNvSpPr/>
          <p:nvPr userDrawn="1"/>
        </p:nvSpPr>
        <p:spPr>
          <a:xfrm>
            <a:off x="0" y="5993997"/>
            <a:ext cx="179705" cy="179705"/>
          </a:xfrm>
          <a:custGeom>
            <a:avLst/>
            <a:gdLst/>
            <a:ahLst/>
            <a:cxnLst/>
            <a:rect l="l" t="t" r="r" b="b"/>
            <a:pathLst>
              <a:path w="179705" h="179704">
                <a:moveTo>
                  <a:pt x="0" y="0"/>
                </a:moveTo>
                <a:lnTo>
                  <a:pt x="0" y="60058"/>
                </a:lnTo>
                <a:lnTo>
                  <a:pt x="23670" y="63478"/>
                </a:lnTo>
                <a:lnTo>
                  <a:pt x="46347" y="70205"/>
                </a:lnTo>
                <a:lnTo>
                  <a:pt x="84797" y="94449"/>
                </a:lnTo>
                <a:lnTo>
                  <a:pt x="108991" y="132845"/>
                </a:lnTo>
                <a:lnTo>
                  <a:pt x="119126" y="179184"/>
                </a:lnTo>
                <a:lnTo>
                  <a:pt x="179171" y="179184"/>
                </a:lnTo>
                <a:lnTo>
                  <a:pt x="164257" y="109537"/>
                </a:lnTo>
                <a:lnTo>
                  <a:pt x="127139" y="52044"/>
                </a:lnTo>
                <a:lnTo>
                  <a:pt x="69646" y="14930"/>
                </a:lnTo>
                <a:lnTo>
                  <a:pt x="35731" y="4676"/>
                </a:lnTo>
                <a:lnTo>
                  <a:pt x="0" y="0"/>
                </a:lnTo>
                <a:close/>
              </a:path>
            </a:pathLst>
          </a:custGeom>
          <a:solidFill>
            <a:srgbClr val="3879A0"/>
          </a:solidFill>
        </p:spPr>
        <p:txBody>
          <a:bodyPr wrap="square" lIns="0" tIns="0" rIns="0" bIns="0" rtlCol="0"/>
          <a:lstStyle/>
          <a:p>
            <a:endParaRPr dirty="0"/>
          </a:p>
        </p:txBody>
      </p:sp>
      <p:sp>
        <p:nvSpPr>
          <p:cNvPr id="83" name="object 58">
            <a:extLst>
              <a:ext uri="{FF2B5EF4-FFF2-40B4-BE49-F238E27FC236}">
                <a16:creationId xmlns:a16="http://schemas.microsoft.com/office/drawing/2014/main" id="{A458BE21-3E1F-4D44-9193-28DC8D7B3A30}"/>
              </a:ext>
            </a:extLst>
          </p:cNvPr>
          <p:cNvSpPr txBox="1">
            <a:spLocks noGrp="1"/>
          </p:cNvSpPr>
          <p:nvPr>
            <p:ph type="title"/>
          </p:nvPr>
        </p:nvSpPr>
        <p:spPr>
          <a:xfrm>
            <a:off x="7727301" y="1912106"/>
            <a:ext cx="3792854" cy="1077218"/>
          </a:xfrm>
          <a:prstGeom prst="rect">
            <a:avLst/>
          </a:prstGeom>
        </p:spPr>
        <p:txBody>
          <a:bodyPr vert="horz" wrap="square" lIns="0" tIns="0" rIns="0" bIns="0" rtlCol="0">
            <a:spAutoFit/>
          </a:bodyPr>
          <a:lstStyle>
            <a:lvl1pPr>
              <a:defRPr b="1">
                <a:solidFill>
                  <a:srgbClr val="3C7DA0"/>
                </a:solidFill>
              </a:defRPr>
            </a:lvl1pPr>
          </a:lstStyle>
          <a:p>
            <a:pPr marL="12700" marR="5080">
              <a:lnSpc>
                <a:spcPts val="4220"/>
              </a:lnSpc>
            </a:pPr>
            <a:r>
              <a:rPr lang="fr-FR" sz="3950" spc="-5">
                <a:solidFill>
                  <a:srgbClr val="000000"/>
                </a:solidFill>
              </a:rPr>
              <a:t>Modifiez le style du titre</a:t>
            </a:r>
            <a:endParaRPr sz="3950" dirty="0">
              <a:latin typeface="Calibri-Light"/>
              <a:cs typeface="Calibri-Light"/>
            </a:endParaRPr>
          </a:p>
        </p:txBody>
      </p:sp>
      <p:sp>
        <p:nvSpPr>
          <p:cNvPr id="84" name="Espace réservé du texte 145">
            <a:extLst>
              <a:ext uri="{FF2B5EF4-FFF2-40B4-BE49-F238E27FC236}">
                <a16:creationId xmlns:a16="http://schemas.microsoft.com/office/drawing/2014/main" id="{6CBE8CF5-09EF-41F6-8C0F-65A29751978C}"/>
              </a:ext>
            </a:extLst>
          </p:cNvPr>
          <p:cNvSpPr>
            <a:spLocks noGrp="1"/>
          </p:cNvSpPr>
          <p:nvPr>
            <p:ph type="body" sz="quarter" idx="11"/>
          </p:nvPr>
        </p:nvSpPr>
        <p:spPr>
          <a:xfrm>
            <a:off x="7727950" y="3429000"/>
            <a:ext cx="3792538" cy="1168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a:latin typeface="Calibri-Light"/>
              </a:rPr>
              <a:t>Modifier les styles du texte du masque</a:t>
            </a:r>
          </a:p>
        </p:txBody>
      </p:sp>
      <p:sp>
        <p:nvSpPr>
          <p:cNvPr id="85" name="object 57">
            <a:extLst>
              <a:ext uri="{FF2B5EF4-FFF2-40B4-BE49-F238E27FC236}">
                <a16:creationId xmlns:a16="http://schemas.microsoft.com/office/drawing/2014/main" id="{EAF3BE69-3298-4818-AADA-D3D3683FD2CB}"/>
              </a:ext>
            </a:extLst>
          </p:cNvPr>
          <p:cNvSpPr txBox="1"/>
          <p:nvPr userDrawn="1"/>
        </p:nvSpPr>
        <p:spPr>
          <a:xfrm>
            <a:off x="707299" y="6265799"/>
            <a:ext cx="7178675" cy="200055"/>
          </a:xfrm>
          <a:prstGeom prst="rect">
            <a:avLst/>
          </a:prstGeom>
        </p:spPr>
        <p:txBody>
          <a:bodyPr vert="horz" wrap="square" lIns="0" tIns="0" rIns="0" bIns="0" rtlCol="0">
            <a:spAutoFit/>
          </a:bodyPr>
          <a:lstStyle/>
          <a:p>
            <a:pPr marL="12700">
              <a:lnSpc>
                <a:spcPct val="100000"/>
              </a:lnSpc>
              <a:spcBef>
                <a:spcPts val="1720"/>
              </a:spcBef>
            </a:pPr>
            <a:r>
              <a:rPr sz="1300" spc="-35" dirty="0">
                <a:solidFill>
                  <a:srgbClr val="3879A0"/>
                </a:solidFill>
                <a:latin typeface="piron"/>
                <a:cs typeface="piron"/>
              </a:rPr>
              <a:t>Centre </a:t>
            </a:r>
            <a:r>
              <a:rPr sz="1300" spc="-10" dirty="0">
                <a:solidFill>
                  <a:srgbClr val="3879A0"/>
                </a:solidFill>
                <a:latin typeface="piron"/>
                <a:cs typeface="piron"/>
              </a:rPr>
              <a:t>de </a:t>
            </a:r>
            <a:r>
              <a:rPr sz="1300" spc="-35" dirty="0">
                <a:solidFill>
                  <a:srgbClr val="3879A0"/>
                </a:solidFill>
                <a:latin typeface="piron"/>
                <a:cs typeface="piron"/>
              </a:rPr>
              <a:t>gestion </a:t>
            </a:r>
            <a:r>
              <a:rPr sz="1050" spc="5" dirty="0">
                <a:solidFill>
                  <a:srgbClr val="3879A0"/>
                </a:solidFill>
                <a:latin typeface="Calibri-Light"/>
                <a:cs typeface="Calibri-Light"/>
              </a:rPr>
              <a:t>I </a:t>
            </a:r>
            <a:r>
              <a:rPr sz="1050" spc="10" dirty="0">
                <a:latin typeface="Calibri-Light"/>
                <a:cs typeface="Calibri-Light"/>
              </a:rPr>
              <a:t>1, </a:t>
            </a:r>
            <a:r>
              <a:rPr sz="1050" spc="15" dirty="0">
                <a:latin typeface="Calibri-Light"/>
                <a:cs typeface="Calibri-Light"/>
              </a:rPr>
              <a:t>rue </a:t>
            </a:r>
            <a:r>
              <a:rPr sz="1050" spc="10" dirty="0">
                <a:latin typeface="Calibri-Light"/>
                <a:cs typeface="Calibri-Light"/>
              </a:rPr>
              <a:t>Pierre et </a:t>
            </a:r>
            <a:r>
              <a:rPr sz="1050" spc="15" dirty="0">
                <a:latin typeface="Calibri-Light"/>
                <a:cs typeface="Calibri-Light"/>
              </a:rPr>
              <a:t>Marie </a:t>
            </a:r>
            <a:r>
              <a:rPr sz="1050" spc="10" dirty="0">
                <a:latin typeface="Calibri-Light"/>
                <a:cs typeface="Calibri-Light"/>
              </a:rPr>
              <a:t>Curie </a:t>
            </a:r>
            <a:r>
              <a:rPr sz="1050" spc="5" dirty="0">
                <a:solidFill>
                  <a:srgbClr val="3879A0"/>
                </a:solidFill>
                <a:latin typeface="Calibri-Light"/>
                <a:cs typeface="Calibri-Light"/>
              </a:rPr>
              <a:t>I </a:t>
            </a:r>
            <a:r>
              <a:rPr sz="1050" spc="15" dirty="0">
                <a:latin typeface="Calibri-Light"/>
                <a:cs typeface="Calibri-Light"/>
              </a:rPr>
              <a:t>Eleusis 2 </a:t>
            </a:r>
            <a:r>
              <a:rPr sz="1050" spc="5" dirty="0">
                <a:latin typeface="Calibri-Light"/>
                <a:cs typeface="Calibri-Light"/>
              </a:rPr>
              <a:t>I </a:t>
            </a:r>
            <a:r>
              <a:rPr sz="1050" spc="15" dirty="0">
                <a:latin typeface="Calibri-Light"/>
                <a:cs typeface="Calibri-Light"/>
              </a:rPr>
              <a:t>BP 417 </a:t>
            </a:r>
            <a:r>
              <a:rPr sz="1050" spc="5" dirty="0">
                <a:solidFill>
                  <a:srgbClr val="3879A0"/>
                </a:solidFill>
                <a:latin typeface="Calibri-Light"/>
                <a:cs typeface="Calibri-Light"/>
              </a:rPr>
              <a:t>I </a:t>
            </a:r>
            <a:r>
              <a:rPr sz="1050" spc="15" dirty="0">
                <a:latin typeface="Calibri-Light"/>
                <a:cs typeface="Calibri-Light"/>
              </a:rPr>
              <a:t>22194 Plérin </a:t>
            </a:r>
            <a:r>
              <a:rPr sz="1050" spc="10" dirty="0">
                <a:latin typeface="Calibri-Light"/>
                <a:cs typeface="Calibri-Light"/>
              </a:rPr>
              <a:t>Cedex </a:t>
            </a:r>
            <a:r>
              <a:rPr sz="1050" spc="5" dirty="0">
                <a:solidFill>
                  <a:srgbClr val="3879A0"/>
                </a:solidFill>
                <a:latin typeface="Calibri-Light"/>
                <a:cs typeface="Calibri-Light"/>
              </a:rPr>
              <a:t>I </a:t>
            </a:r>
            <a:r>
              <a:rPr sz="1050" spc="15" dirty="0">
                <a:latin typeface="Calibri-Light"/>
                <a:cs typeface="Calibri-Light"/>
              </a:rPr>
              <a:t>02 96 58 64 00 </a:t>
            </a:r>
            <a:r>
              <a:rPr sz="1050" spc="5" dirty="0">
                <a:solidFill>
                  <a:srgbClr val="3879A0"/>
                </a:solidFill>
                <a:latin typeface="Calibri-Light"/>
                <a:cs typeface="Calibri-Light"/>
              </a:rPr>
              <a:t>I</a:t>
            </a:r>
            <a:r>
              <a:rPr sz="1050" spc="-50" dirty="0">
                <a:solidFill>
                  <a:srgbClr val="3879A0"/>
                </a:solidFill>
                <a:latin typeface="Calibri-Light"/>
                <a:cs typeface="Calibri-Light"/>
              </a:rPr>
              <a:t> </a:t>
            </a:r>
            <a:r>
              <a:rPr lang="fr-FR" sz="1050" b="1" spc="10" dirty="0">
                <a:solidFill>
                  <a:srgbClr val="4F81BD"/>
                </a:solidFill>
                <a:latin typeface="Calibri"/>
                <a:cs typeface="Calibri"/>
              </a:rPr>
              <a:t>www.cdg22.fr</a:t>
            </a:r>
            <a:endParaRPr sz="1050" dirty="0">
              <a:solidFill>
                <a:srgbClr val="4F81BD"/>
              </a:solidFill>
              <a:latin typeface="Calibri"/>
              <a:cs typeface="Calibri"/>
            </a:endParaRPr>
          </a:p>
        </p:txBody>
      </p:sp>
      <p:sp>
        <p:nvSpPr>
          <p:cNvPr id="86" name="Espace réservé du texte 140">
            <a:extLst>
              <a:ext uri="{FF2B5EF4-FFF2-40B4-BE49-F238E27FC236}">
                <a16:creationId xmlns:a16="http://schemas.microsoft.com/office/drawing/2014/main" id="{92C4B2A3-A9A8-4EB8-AD70-CCCB053CE499}"/>
              </a:ext>
            </a:extLst>
          </p:cNvPr>
          <p:cNvSpPr>
            <a:spLocks noGrp="1"/>
          </p:cNvSpPr>
          <p:nvPr>
            <p:ph type="body" sz="quarter" idx="10" hasCustomPrompt="1"/>
          </p:nvPr>
        </p:nvSpPr>
        <p:spPr>
          <a:xfrm>
            <a:off x="708025" y="5861050"/>
            <a:ext cx="2108200" cy="328613"/>
          </a:xfrm>
        </p:spPr>
        <p:txBody>
          <a:bodyPr>
            <a:noAutofit/>
          </a:bodyPr>
          <a:lstStyle>
            <a:lvl1pPr marL="0" indent="0">
              <a:buFontTx/>
              <a:buNone/>
              <a:defRPr sz="2100">
                <a:latin typeface="+mj-lt"/>
              </a:defRPr>
            </a:lvl1pPr>
          </a:lstStyle>
          <a:p>
            <a:pPr lvl="0"/>
            <a:r>
              <a:rPr lang="fr-FR" dirty="0"/>
              <a:t>Septembre 2021</a:t>
            </a:r>
          </a:p>
        </p:txBody>
      </p:sp>
    </p:spTree>
    <p:extLst>
      <p:ext uri="{BB962C8B-B14F-4D97-AF65-F5344CB8AC3E}">
        <p14:creationId xmlns:p14="http://schemas.microsoft.com/office/powerpoint/2010/main" val="123587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PARTIES 1">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0" y="0"/>
            <a:ext cx="12192000" cy="6858000"/>
          </a:xfrm>
          <a:prstGeom prst="rect">
            <a:avLst/>
          </a:prstGeom>
          <a:solidFill>
            <a:srgbClr val="EBBF68"/>
          </a:solidFill>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5" name="Espace réservé du texte 4">
            <a:extLst>
              <a:ext uri="{FF2B5EF4-FFF2-40B4-BE49-F238E27FC236}">
                <a16:creationId xmlns:a16="http://schemas.microsoft.com/office/drawing/2014/main" id="{74816238-9988-4C81-BFDD-07568DD71FA5}"/>
              </a:ext>
            </a:extLst>
          </p:cNvPr>
          <p:cNvSpPr>
            <a:spLocks noGrp="1"/>
          </p:cNvSpPr>
          <p:nvPr>
            <p:ph type="body" sz="quarter" idx="10"/>
          </p:nvPr>
        </p:nvSpPr>
        <p:spPr>
          <a:xfrm>
            <a:off x="2143125" y="923925"/>
            <a:ext cx="8737600" cy="4776788"/>
          </a:xfrm>
        </p:spPr>
        <p:txBody>
          <a:bodyPr anchor="ctr" anchorCtr="0">
            <a:normAutofit/>
          </a:bodyPr>
          <a:lstStyle>
            <a:lvl1pPr marL="0" indent="0" algn="ctr">
              <a:buNone/>
              <a:defRPr sz="8000">
                <a:solidFill>
                  <a:schemeClr val="bg1"/>
                </a:solidFill>
              </a:defRPr>
            </a:lvl1pPr>
          </a:lstStyle>
          <a:p>
            <a:pPr lvl="0"/>
            <a:r>
              <a:rPr lang="fr-FR"/>
              <a:t>Modifier les styles du texte du masque</a:t>
            </a:r>
          </a:p>
        </p:txBody>
      </p:sp>
      <p:grpSp>
        <p:nvGrpSpPr>
          <p:cNvPr id="2" name="Groupe 1">
            <a:extLst>
              <a:ext uri="{FF2B5EF4-FFF2-40B4-BE49-F238E27FC236}">
                <a16:creationId xmlns:a16="http://schemas.microsoft.com/office/drawing/2014/main" id="{B631C280-A3A0-49AA-918C-76BA2C24D09A}"/>
              </a:ext>
            </a:extLst>
          </p:cNvPr>
          <p:cNvGrpSpPr>
            <a:grpSpLocks noChangeAspect="1"/>
          </p:cNvGrpSpPr>
          <p:nvPr userDrawn="1"/>
        </p:nvGrpSpPr>
        <p:grpSpPr>
          <a:xfrm>
            <a:off x="342928" y="2646319"/>
            <a:ext cx="1457269" cy="1332000"/>
            <a:chOff x="1034957" y="1986798"/>
            <a:chExt cx="3206571" cy="2930923"/>
          </a:xfrm>
          <a:solidFill>
            <a:schemeClr val="bg1"/>
          </a:solidFill>
          <a:effectLst>
            <a:outerShdw blurRad="50800" dist="38100" dir="2700000" algn="tl" rotWithShape="0">
              <a:prstClr val="black">
                <a:alpha val="40000"/>
              </a:prstClr>
            </a:outerShdw>
          </a:effectLst>
        </p:grpSpPr>
        <p:sp>
          <p:nvSpPr>
            <p:cNvPr id="17" name="object 21">
              <a:extLst>
                <a:ext uri="{FF2B5EF4-FFF2-40B4-BE49-F238E27FC236}">
                  <a16:creationId xmlns:a16="http://schemas.microsoft.com/office/drawing/2014/main" id="{49952CC8-13FB-4F68-90C2-150C7389F891}"/>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grpFill/>
          </p:spPr>
          <p:txBody>
            <a:bodyPr wrap="square" lIns="0" tIns="0" rIns="0" bIns="0" rtlCol="0"/>
            <a:lstStyle/>
            <a:p>
              <a:endParaRPr dirty="0"/>
            </a:p>
          </p:txBody>
        </p:sp>
        <p:sp>
          <p:nvSpPr>
            <p:cNvPr id="30" name="object 22">
              <a:extLst>
                <a:ext uri="{FF2B5EF4-FFF2-40B4-BE49-F238E27FC236}">
                  <a16:creationId xmlns:a16="http://schemas.microsoft.com/office/drawing/2014/main" id="{D2278149-7A3A-460C-8260-2C2F876C8FF7}"/>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grpFill/>
          </p:spPr>
          <p:txBody>
            <a:bodyPr wrap="square" lIns="0" tIns="0" rIns="0" bIns="0" rtlCol="0"/>
            <a:lstStyle/>
            <a:p>
              <a:endParaRPr dirty="0"/>
            </a:p>
          </p:txBody>
        </p:sp>
        <p:sp>
          <p:nvSpPr>
            <p:cNvPr id="31" name="object 23">
              <a:extLst>
                <a:ext uri="{FF2B5EF4-FFF2-40B4-BE49-F238E27FC236}">
                  <a16:creationId xmlns:a16="http://schemas.microsoft.com/office/drawing/2014/main" id="{0526803B-B3EC-44CB-8CB7-0BB90CC52901}"/>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grpFill/>
          </p:spPr>
          <p:txBody>
            <a:bodyPr wrap="square" lIns="0" tIns="0" rIns="0" bIns="0" rtlCol="0"/>
            <a:lstStyle/>
            <a:p>
              <a:endParaRPr dirty="0"/>
            </a:p>
          </p:txBody>
        </p:sp>
        <p:sp>
          <p:nvSpPr>
            <p:cNvPr id="33" name="object 24">
              <a:extLst>
                <a:ext uri="{FF2B5EF4-FFF2-40B4-BE49-F238E27FC236}">
                  <a16:creationId xmlns:a16="http://schemas.microsoft.com/office/drawing/2014/main" id="{5E139B93-1D7C-4E95-B591-08D66775311C}"/>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grpFill/>
          </p:spPr>
          <p:txBody>
            <a:bodyPr wrap="square" lIns="0" tIns="0" rIns="0" bIns="0" rtlCol="0"/>
            <a:lstStyle/>
            <a:p>
              <a:endParaRPr dirty="0"/>
            </a:p>
          </p:txBody>
        </p:sp>
        <p:sp>
          <p:nvSpPr>
            <p:cNvPr id="34" name="object 25">
              <a:extLst>
                <a:ext uri="{FF2B5EF4-FFF2-40B4-BE49-F238E27FC236}">
                  <a16:creationId xmlns:a16="http://schemas.microsoft.com/office/drawing/2014/main" id="{1D97D8FF-72B9-44CE-8AD4-77108812EB5D}"/>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grpFill/>
          </p:spPr>
          <p:txBody>
            <a:bodyPr wrap="square" lIns="0" tIns="0" rIns="0" bIns="0" rtlCol="0"/>
            <a:lstStyle/>
            <a:p>
              <a:endParaRPr dirty="0"/>
            </a:p>
          </p:txBody>
        </p:sp>
        <p:sp>
          <p:nvSpPr>
            <p:cNvPr id="35" name="object 26">
              <a:extLst>
                <a:ext uri="{FF2B5EF4-FFF2-40B4-BE49-F238E27FC236}">
                  <a16:creationId xmlns:a16="http://schemas.microsoft.com/office/drawing/2014/main" id="{00091317-5A37-4403-8A6A-0786E4DF9F69}"/>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grpFill/>
          </p:spPr>
          <p:txBody>
            <a:bodyPr wrap="square" lIns="0" tIns="0" rIns="0" bIns="0" rtlCol="0"/>
            <a:lstStyle/>
            <a:p>
              <a:endParaRPr dirty="0"/>
            </a:p>
          </p:txBody>
        </p:sp>
        <p:sp>
          <p:nvSpPr>
            <p:cNvPr id="36" name="object 27">
              <a:extLst>
                <a:ext uri="{FF2B5EF4-FFF2-40B4-BE49-F238E27FC236}">
                  <a16:creationId xmlns:a16="http://schemas.microsoft.com/office/drawing/2014/main" id="{E0428C3A-91C1-4DCE-A5E2-E0C569AF08A1}"/>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grpFill/>
          </p:spPr>
          <p:txBody>
            <a:bodyPr wrap="square" lIns="0" tIns="0" rIns="0" bIns="0" rtlCol="0"/>
            <a:lstStyle/>
            <a:p>
              <a:endParaRPr dirty="0"/>
            </a:p>
          </p:txBody>
        </p:sp>
        <p:sp>
          <p:nvSpPr>
            <p:cNvPr id="37" name="object 28">
              <a:extLst>
                <a:ext uri="{FF2B5EF4-FFF2-40B4-BE49-F238E27FC236}">
                  <a16:creationId xmlns:a16="http://schemas.microsoft.com/office/drawing/2014/main" id="{582C8A78-82B7-48A9-A8DF-20ADA4BD3E15}"/>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grpFill/>
          </p:spPr>
          <p:txBody>
            <a:bodyPr wrap="square" lIns="0" tIns="0" rIns="0" bIns="0" rtlCol="0"/>
            <a:lstStyle/>
            <a:p>
              <a:endParaRPr dirty="0"/>
            </a:p>
          </p:txBody>
        </p:sp>
        <p:sp>
          <p:nvSpPr>
            <p:cNvPr id="38" name="object 29">
              <a:extLst>
                <a:ext uri="{FF2B5EF4-FFF2-40B4-BE49-F238E27FC236}">
                  <a16:creationId xmlns:a16="http://schemas.microsoft.com/office/drawing/2014/main" id="{114590CA-72DF-4AEA-9310-2F9A132DD386}"/>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grpFill/>
          </p:spPr>
          <p:txBody>
            <a:bodyPr wrap="square" lIns="0" tIns="0" rIns="0" bIns="0" rtlCol="0"/>
            <a:lstStyle/>
            <a:p>
              <a:endParaRPr dirty="0"/>
            </a:p>
          </p:txBody>
        </p:sp>
        <p:sp>
          <p:nvSpPr>
            <p:cNvPr id="39" name="object 30">
              <a:extLst>
                <a:ext uri="{FF2B5EF4-FFF2-40B4-BE49-F238E27FC236}">
                  <a16:creationId xmlns:a16="http://schemas.microsoft.com/office/drawing/2014/main" id="{443DD44B-F5CF-44C5-9B84-8C3F404083F5}"/>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grpFill/>
          </p:spPr>
          <p:txBody>
            <a:bodyPr wrap="square" lIns="0" tIns="0" rIns="0" bIns="0" rtlCol="0"/>
            <a:lstStyle/>
            <a:p>
              <a:endParaRPr dirty="0"/>
            </a:p>
          </p:txBody>
        </p:sp>
        <p:sp>
          <p:nvSpPr>
            <p:cNvPr id="40" name="object 31">
              <a:extLst>
                <a:ext uri="{FF2B5EF4-FFF2-40B4-BE49-F238E27FC236}">
                  <a16:creationId xmlns:a16="http://schemas.microsoft.com/office/drawing/2014/main" id="{3A6E4784-D5E7-41D7-895A-072B24FD60F3}"/>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grpFill/>
          </p:spPr>
          <p:txBody>
            <a:bodyPr wrap="square" lIns="0" tIns="0" rIns="0" bIns="0" rtlCol="0"/>
            <a:lstStyle/>
            <a:p>
              <a:endParaRPr dirty="0"/>
            </a:p>
          </p:txBody>
        </p:sp>
        <p:sp>
          <p:nvSpPr>
            <p:cNvPr id="41" name="object 38">
              <a:extLst>
                <a:ext uri="{FF2B5EF4-FFF2-40B4-BE49-F238E27FC236}">
                  <a16:creationId xmlns:a16="http://schemas.microsoft.com/office/drawing/2014/main" id="{CC48F053-6A43-4492-8E38-CFD4B9A9EB61}"/>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grpFill/>
          </p:spPr>
          <p:txBody>
            <a:bodyPr wrap="square" lIns="0" tIns="0" rIns="0" bIns="0" rtlCol="0"/>
            <a:lstStyle/>
            <a:p>
              <a:endParaRPr dirty="0"/>
            </a:p>
          </p:txBody>
        </p:sp>
        <p:sp>
          <p:nvSpPr>
            <p:cNvPr id="42" name="object 39">
              <a:extLst>
                <a:ext uri="{FF2B5EF4-FFF2-40B4-BE49-F238E27FC236}">
                  <a16:creationId xmlns:a16="http://schemas.microsoft.com/office/drawing/2014/main" id="{20BC93FA-70AD-4DA5-B079-34E8DB01E649}"/>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grpFill/>
          </p:spPr>
          <p:txBody>
            <a:bodyPr wrap="square" lIns="0" tIns="0" rIns="0" bIns="0" rtlCol="0"/>
            <a:lstStyle/>
            <a:p>
              <a:endParaRPr dirty="0"/>
            </a:p>
          </p:txBody>
        </p:sp>
        <p:sp>
          <p:nvSpPr>
            <p:cNvPr id="43" name="object 40">
              <a:extLst>
                <a:ext uri="{FF2B5EF4-FFF2-40B4-BE49-F238E27FC236}">
                  <a16:creationId xmlns:a16="http://schemas.microsoft.com/office/drawing/2014/main" id="{D41E98FA-7C3B-4C39-8D56-ED362291C7F5}"/>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grpFill/>
          </p:spPr>
          <p:txBody>
            <a:bodyPr wrap="square" lIns="0" tIns="0" rIns="0" bIns="0" rtlCol="0"/>
            <a:lstStyle/>
            <a:p>
              <a:endParaRPr dirty="0"/>
            </a:p>
          </p:txBody>
        </p:sp>
        <p:sp>
          <p:nvSpPr>
            <p:cNvPr id="44" name="object 41">
              <a:extLst>
                <a:ext uri="{FF2B5EF4-FFF2-40B4-BE49-F238E27FC236}">
                  <a16:creationId xmlns:a16="http://schemas.microsoft.com/office/drawing/2014/main" id="{6B873DC6-2751-4376-818B-53675572CA79}"/>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grpFill/>
          </p:spPr>
          <p:txBody>
            <a:bodyPr wrap="square" lIns="0" tIns="0" rIns="0" bIns="0" rtlCol="0"/>
            <a:lstStyle/>
            <a:p>
              <a:endParaRPr dirty="0"/>
            </a:p>
          </p:txBody>
        </p:sp>
        <p:sp>
          <p:nvSpPr>
            <p:cNvPr id="45" name="object 42">
              <a:extLst>
                <a:ext uri="{FF2B5EF4-FFF2-40B4-BE49-F238E27FC236}">
                  <a16:creationId xmlns:a16="http://schemas.microsoft.com/office/drawing/2014/main" id="{64D677A4-418C-43FF-A29F-DAE5DF9BBC9B}"/>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grpFill/>
          </p:spPr>
          <p:txBody>
            <a:bodyPr wrap="square" lIns="0" tIns="0" rIns="0" bIns="0" rtlCol="0"/>
            <a:lstStyle/>
            <a:p>
              <a:endParaRPr dirty="0"/>
            </a:p>
          </p:txBody>
        </p:sp>
        <p:sp>
          <p:nvSpPr>
            <p:cNvPr id="46" name="object 43">
              <a:extLst>
                <a:ext uri="{FF2B5EF4-FFF2-40B4-BE49-F238E27FC236}">
                  <a16:creationId xmlns:a16="http://schemas.microsoft.com/office/drawing/2014/main" id="{CAC0B421-55E0-449D-A786-4C290CCF8E16}"/>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grpFill/>
          </p:spPr>
          <p:txBody>
            <a:bodyPr wrap="square" lIns="0" tIns="0" rIns="0" bIns="0" rtlCol="0"/>
            <a:lstStyle/>
            <a:p>
              <a:endParaRPr dirty="0"/>
            </a:p>
          </p:txBody>
        </p:sp>
        <p:sp>
          <p:nvSpPr>
            <p:cNvPr id="47" name="object 44">
              <a:extLst>
                <a:ext uri="{FF2B5EF4-FFF2-40B4-BE49-F238E27FC236}">
                  <a16:creationId xmlns:a16="http://schemas.microsoft.com/office/drawing/2014/main" id="{DB968F75-A8F2-4D1D-A71C-3843A913A480}"/>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grpFill/>
          </p:spPr>
          <p:txBody>
            <a:bodyPr wrap="square" lIns="0" tIns="0" rIns="0" bIns="0" rtlCol="0"/>
            <a:lstStyle/>
            <a:p>
              <a:endParaRPr dirty="0"/>
            </a:p>
          </p:txBody>
        </p:sp>
        <p:sp>
          <p:nvSpPr>
            <p:cNvPr id="48" name="object 45">
              <a:extLst>
                <a:ext uri="{FF2B5EF4-FFF2-40B4-BE49-F238E27FC236}">
                  <a16:creationId xmlns:a16="http://schemas.microsoft.com/office/drawing/2014/main" id="{6E0790FC-75E4-4350-9685-E11949080078}"/>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grpFill/>
          </p:spPr>
          <p:txBody>
            <a:bodyPr wrap="square" lIns="0" tIns="0" rIns="0" bIns="0" rtlCol="0"/>
            <a:lstStyle/>
            <a:p>
              <a:endParaRPr dirty="0"/>
            </a:p>
          </p:txBody>
        </p:sp>
        <p:sp>
          <p:nvSpPr>
            <p:cNvPr id="49" name="object 46">
              <a:extLst>
                <a:ext uri="{FF2B5EF4-FFF2-40B4-BE49-F238E27FC236}">
                  <a16:creationId xmlns:a16="http://schemas.microsoft.com/office/drawing/2014/main" id="{0325533F-5F61-49A9-AF18-687EB511B69F}"/>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grpFill/>
          </p:spPr>
          <p:txBody>
            <a:bodyPr wrap="square" lIns="0" tIns="0" rIns="0" bIns="0" rtlCol="0"/>
            <a:lstStyle/>
            <a:p>
              <a:endParaRPr dirty="0"/>
            </a:p>
          </p:txBody>
        </p:sp>
        <p:sp>
          <p:nvSpPr>
            <p:cNvPr id="50" name="object 47">
              <a:extLst>
                <a:ext uri="{FF2B5EF4-FFF2-40B4-BE49-F238E27FC236}">
                  <a16:creationId xmlns:a16="http://schemas.microsoft.com/office/drawing/2014/main" id="{0AE075A5-E7FA-48A9-9A59-E4075F5337A1}"/>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grpFill/>
          </p:spPr>
          <p:txBody>
            <a:bodyPr wrap="square" lIns="0" tIns="0" rIns="0" bIns="0" rtlCol="0"/>
            <a:lstStyle/>
            <a:p>
              <a:endParaRPr dirty="0"/>
            </a:p>
          </p:txBody>
        </p:sp>
        <p:sp>
          <p:nvSpPr>
            <p:cNvPr id="51" name="object 48">
              <a:extLst>
                <a:ext uri="{FF2B5EF4-FFF2-40B4-BE49-F238E27FC236}">
                  <a16:creationId xmlns:a16="http://schemas.microsoft.com/office/drawing/2014/main" id="{AB95D182-1A05-47D4-9BD9-44F9A9165C5E}"/>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grpFill/>
          </p:spPr>
          <p:txBody>
            <a:bodyPr wrap="square" lIns="0" tIns="0" rIns="0" bIns="0" rtlCol="0"/>
            <a:lstStyle/>
            <a:p>
              <a:endParaRPr dirty="0"/>
            </a:p>
          </p:txBody>
        </p:sp>
        <p:sp>
          <p:nvSpPr>
            <p:cNvPr id="52" name="object 49">
              <a:extLst>
                <a:ext uri="{FF2B5EF4-FFF2-40B4-BE49-F238E27FC236}">
                  <a16:creationId xmlns:a16="http://schemas.microsoft.com/office/drawing/2014/main" id="{D7B2CFD9-859C-4F7D-A641-B199AB8C7249}"/>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grpFill/>
          </p:spPr>
          <p:txBody>
            <a:bodyPr wrap="square" lIns="0" tIns="0" rIns="0" bIns="0" rtlCol="0"/>
            <a:lstStyle/>
            <a:p>
              <a:endParaRPr dirty="0"/>
            </a:p>
          </p:txBody>
        </p:sp>
        <p:sp>
          <p:nvSpPr>
            <p:cNvPr id="53" name="object 50">
              <a:extLst>
                <a:ext uri="{FF2B5EF4-FFF2-40B4-BE49-F238E27FC236}">
                  <a16:creationId xmlns:a16="http://schemas.microsoft.com/office/drawing/2014/main" id="{4F4A7717-2F28-4502-99D6-B7BA666B18EB}"/>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grpFill/>
          </p:spPr>
          <p:txBody>
            <a:bodyPr wrap="square" lIns="0" tIns="0" rIns="0" bIns="0" rtlCol="0"/>
            <a:lstStyle/>
            <a:p>
              <a:endParaRPr dirty="0"/>
            </a:p>
          </p:txBody>
        </p:sp>
        <p:sp>
          <p:nvSpPr>
            <p:cNvPr id="54" name="object 51">
              <a:extLst>
                <a:ext uri="{FF2B5EF4-FFF2-40B4-BE49-F238E27FC236}">
                  <a16:creationId xmlns:a16="http://schemas.microsoft.com/office/drawing/2014/main" id="{67A7E26F-06A2-4087-AE9F-27F531BB1450}"/>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grpFill/>
          </p:spPr>
          <p:txBody>
            <a:bodyPr wrap="square" lIns="0" tIns="0" rIns="0" bIns="0" rtlCol="0"/>
            <a:lstStyle/>
            <a:p>
              <a:endParaRPr dirty="0"/>
            </a:p>
          </p:txBody>
        </p:sp>
        <p:sp>
          <p:nvSpPr>
            <p:cNvPr id="55" name="object 52">
              <a:extLst>
                <a:ext uri="{FF2B5EF4-FFF2-40B4-BE49-F238E27FC236}">
                  <a16:creationId xmlns:a16="http://schemas.microsoft.com/office/drawing/2014/main" id="{82892437-D8FE-4696-8C2D-2BD54748DB40}"/>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grpFill/>
          </p:spPr>
          <p:txBody>
            <a:bodyPr wrap="square" lIns="0" tIns="0" rIns="0" bIns="0" rtlCol="0"/>
            <a:lstStyle/>
            <a:p>
              <a:endParaRPr dirty="0"/>
            </a:p>
          </p:txBody>
        </p:sp>
        <p:sp>
          <p:nvSpPr>
            <p:cNvPr id="56" name="object 53">
              <a:extLst>
                <a:ext uri="{FF2B5EF4-FFF2-40B4-BE49-F238E27FC236}">
                  <a16:creationId xmlns:a16="http://schemas.microsoft.com/office/drawing/2014/main" id="{47862C61-3F42-42E3-8241-86432DFCB33E}"/>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grpFill/>
          </p:spPr>
          <p:txBody>
            <a:bodyPr wrap="square" lIns="0" tIns="0" rIns="0" bIns="0" rtlCol="0"/>
            <a:lstStyle/>
            <a:p>
              <a:endParaRPr dirty="0"/>
            </a:p>
          </p:txBody>
        </p:sp>
        <p:sp>
          <p:nvSpPr>
            <p:cNvPr id="57" name="object 54">
              <a:extLst>
                <a:ext uri="{FF2B5EF4-FFF2-40B4-BE49-F238E27FC236}">
                  <a16:creationId xmlns:a16="http://schemas.microsoft.com/office/drawing/2014/main" id="{0AA22E33-8E3B-4EB2-BB56-55B111C5E705}"/>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grpFill/>
          </p:spPr>
          <p:txBody>
            <a:bodyPr wrap="square" lIns="0" tIns="0" rIns="0" bIns="0" rtlCol="0"/>
            <a:lstStyle/>
            <a:p>
              <a:endParaRPr dirty="0"/>
            </a:p>
          </p:txBody>
        </p:sp>
        <p:sp>
          <p:nvSpPr>
            <p:cNvPr id="58" name="object 55">
              <a:extLst>
                <a:ext uri="{FF2B5EF4-FFF2-40B4-BE49-F238E27FC236}">
                  <a16:creationId xmlns:a16="http://schemas.microsoft.com/office/drawing/2014/main" id="{F39AA4B2-C9D1-4BFC-9F68-BE8C8956D5C9}"/>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grpFill/>
          </p:spPr>
          <p:txBody>
            <a:bodyPr wrap="square" lIns="0" tIns="0" rIns="0" bIns="0" rtlCol="0"/>
            <a:lstStyle/>
            <a:p>
              <a:endParaRPr dirty="0"/>
            </a:p>
          </p:txBody>
        </p:sp>
        <p:sp>
          <p:nvSpPr>
            <p:cNvPr id="59" name="object 56">
              <a:extLst>
                <a:ext uri="{FF2B5EF4-FFF2-40B4-BE49-F238E27FC236}">
                  <a16:creationId xmlns:a16="http://schemas.microsoft.com/office/drawing/2014/main" id="{CF623A04-DBAA-4E00-A345-EA81F25719F4}"/>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grpFill/>
          </p:spPr>
          <p:txBody>
            <a:bodyPr wrap="square" lIns="0" tIns="0" rIns="0" bIns="0" rtlCol="0"/>
            <a:lstStyle/>
            <a:p>
              <a:endParaRPr dirty="0"/>
            </a:p>
          </p:txBody>
        </p:sp>
      </p:grpSp>
      <p:pic>
        <p:nvPicPr>
          <p:cNvPr id="60" name="Image 59">
            <a:extLst>
              <a:ext uri="{FF2B5EF4-FFF2-40B4-BE49-F238E27FC236}">
                <a16:creationId xmlns:a16="http://schemas.microsoft.com/office/drawing/2014/main" id="{8496A5EE-01B2-4A8F-A3B3-40BC1F2B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2694" y="6492875"/>
            <a:ext cx="7026611" cy="347502"/>
          </a:xfrm>
          <a:prstGeom prst="rect">
            <a:avLst/>
          </a:prstGeom>
        </p:spPr>
      </p:pic>
    </p:spTree>
    <p:extLst>
      <p:ext uri="{BB962C8B-B14F-4D97-AF65-F5344CB8AC3E}">
        <p14:creationId xmlns:p14="http://schemas.microsoft.com/office/powerpoint/2010/main" val="127074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ARTIES 1 ELU.ES">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0" y="0"/>
            <a:ext cx="12192000" cy="6858000"/>
          </a:xfrm>
          <a:prstGeom prst="rect">
            <a:avLst/>
          </a:prstGeom>
          <a:solidFill>
            <a:srgbClr val="EBBF68"/>
          </a:solidFill>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5" name="Espace réservé du texte 4">
            <a:extLst>
              <a:ext uri="{FF2B5EF4-FFF2-40B4-BE49-F238E27FC236}">
                <a16:creationId xmlns:a16="http://schemas.microsoft.com/office/drawing/2014/main" id="{74816238-9988-4C81-BFDD-07568DD71FA5}"/>
              </a:ext>
            </a:extLst>
          </p:cNvPr>
          <p:cNvSpPr>
            <a:spLocks noGrp="1"/>
          </p:cNvSpPr>
          <p:nvPr>
            <p:ph type="body" sz="quarter" idx="10"/>
          </p:nvPr>
        </p:nvSpPr>
        <p:spPr>
          <a:xfrm>
            <a:off x="2717256" y="923163"/>
            <a:ext cx="8737600" cy="4776788"/>
          </a:xfrm>
        </p:spPr>
        <p:txBody>
          <a:bodyPr anchor="ctr" anchorCtr="0">
            <a:normAutofit/>
          </a:bodyPr>
          <a:lstStyle>
            <a:lvl1pPr marL="0" indent="0" algn="ctr">
              <a:buNone/>
              <a:defRPr sz="8000">
                <a:solidFill>
                  <a:schemeClr val="bg1"/>
                </a:solidFill>
              </a:defRPr>
            </a:lvl1pPr>
          </a:lstStyle>
          <a:p>
            <a:pPr lvl="0"/>
            <a:r>
              <a:rPr lang="fr-FR"/>
              <a:t>Modifier les styles du texte du masque</a:t>
            </a:r>
          </a:p>
        </p:txBody>
      </p:sp>
      <p:grpSp>
        <p:nvGrpSpPr>
          <p:cNvPr id="3" name="Groupe 2">
            <a:extLst>
              <a:ext uri="{FF2B5EF4-FFF2-40B4-BE49-F238E27FC236}">
                <a16:creationId xmlns:a16="http://schemas.microsoft.com/office/drawing/2014/main" id="{27AFA339-2EFB-4C04-BD95-8DFF1C9B9D03}"/>
              </a:ext>
            </a:extLst>
          </p:cNvPr>
          <p:cNvGrpSpPr/>
          <p:nvPr userDrawn="1"/>
        </p:nvGrpSpPr>
        <p:grpSpPr>
          <a:xfrm>
            <a:off x="217084" y="2329922"/>
            <a:ext cx="2113740" cy="1963270"/>
            <a:chOff x="1035005" y="2034273"/>
            <a:chExt cx="3005943" cy="2960728"/>
          </a:xfrm>
        </p:grpSpPr>
        <p:sp>
          <p:nvSpPr>
            <p:cNvPr id="60" name="object 26">
              <a:extLst>
                <a:ext uri="{FF2B5EF4-FFF2-40B4-BE49-F238E27FC236}">
                  <a16:creationId xmlns:a16="http://schemas.microsoft.com/office/drawing/2014/main" id="{A8A53CAC-B3FD-40F6-B7D0-D9DE16036CCF}"/>
                </a:ext>
              </a:extLst>
            </p:cNvPr>
            <p:cNvSpPr/>
            <p:nvPr userDrawn="1"/>
          </p:nvSpPr>
          <p:spPr>
            <a:xfrm>
              <a:off x="1224674" y="2926085"/>
              <a:ext cx="1633220" cy="768350"/>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62" name="object 27">
              <a:extLst>
                <a:ext uri="{FF2B5EF4-FFF2-40B4-BE49-F238E27FC236}">
                  <a16:creationId xmlns:a16="http://schemas.microsoft.com/office/drawing/2014/main" id="{9BF16F3B-D9F9-4BD3-91E4-6699C490BD23}"/>
                </a:ext>
              </a:extLst>
            </p:cNvPr>
            <p:cNvSpPr/>
            <p:nvPr userDrawn="1"/>
          </p:nvSpPr>
          <p:spPr>
            <a:xfrm>
              <a:off x="1984137" y="2468355"/>
              <a:ext cx="696595" cy="857885"/>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63" name="object 28">
              <a:extLst>
                <a:ext uri="{FF2B5EF4-FFF2-40B4-BE49-F238E27FC236}">
                  <a16:creationId xmlns:a16="http://schemas.microsoft.com/office/drawing/2014/main" id="{CDA2EC2C-34B9-4DCE-9F2D-CC35392713C6}"/>
                </a:ext>
              </a:extLst>
            </p:cNvPr>
            <p:cNvSpPr/>
            <p:nvPr userDrawn="1"/>
          </p:nvSpPr>
          <p:spPr>
            <a:xfrm>
              <a:off x="1885186" y="2048975"/>
              <a:ext cx="302260" cy="525145"/>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64" name="object 29">
              <a:extLst>
                <a:ext uri="{FF2B5EF4-FFF2-40B4-BE49-F238E27FC236}">
                  <a16:creationId xmlns:a16="http://schemas.microsoft.com/office/drawing/2014/main" id="{3E6E48A9-5D1B-48BA-AB74-DAF8EBF23F87}"/>
                </a:ext>
              </a:extLst>
            </p:cNvPr>
            <p:cNvSpPr/>
            <p:nvPr userDrawn="1"/>
          </p:nvSpPr>
          <p:spPr>
            <a:xfrm>
              <a:off x="1875318" y="2034273"/>
              <a:ext cx="321310" cy="37592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65" name="object 30">
              <a:extLst>
                <a:ext uri="{FF2B5EF4-FFF2-40B4-BE49-F238E27FC236}">
                  <a16:creationId xmlns:a16="http://schemas.microsoft.com/office/drawing/2014/main" id="{347D449A-B232-49EB-B660-FDC9279A1266}"/>
                </a:ext>
              </a:extLst>
            </p:cNvPr>
            <p:cNvSpPr/>
            <p:nvPr userDrawn="1"/>
          </p:nvSpPr>
          <p:spPr>
            <a:xfrm>
              <a:off x="1825575" y="3195341"/>
              <a:ext cx="728345" cy="1572260"/>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66" name="object 31">
              <a:extLst>
                <a:ext uri="{FF2B5EF4-FFF2-40B4-BE49-F238E27FC236}">
                  <a16:creationId xmlns:a16="http://schemas.microsoft.com/office/drawing/2014/main" id="{C2E71ACF-F6C8-4EA3-BAF9-B11684847EA1}"/>
                </a:ext>
              </a:extLst>
            </p:cNvPr>
            <p:cNvSpPr/>
            <p:nvPr userDrawn="1"/>
          </p:nvSpPr>
          <p:spPr>
            <a:xfrm>
              <a:off x="1219700" y="3195350"/>
              <a:ext cx="967105" cy="1489075"/>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67" name="object 32">
              <a:extLst>
                <a:ext uri="{FF2B5EF4-FFF2-40B4-BE49-F238E27FC236}">
                  <a16:creationId xmlns:a16="http://schemas.microsoft.com/office/drawing/2014/main" id="{CD6AA246-59CD-4E30-B3C7-608911CE6C7E}"/>
                </a:ext>
              </a:extLst>
            </p:cNvPr>
            <p:cNvSpPr/>
            <p:nvPr userDrawn="1"/>
          </p:nvSpPr>
          <p:spPr>
            <a:xfrm>
              <a:off x="1356674" y="2406682"/>
              <a:ext cx="939800" cy="1106805"/>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68" name="object 33">
              <a:extLst>
                <a:ext uri="{FF2B5EF4-FFF2-40B4-BE49-F238E27FC236}">
                  <a16:creationId xmlns:a16="http://schemas.microsoft.com/office/drawing/2014/main" id="{35BE89C0-77C8-4BFC-AA15-1D38AD5DF6BE}"/>
                </a:ext>
              </a:extLst>
            </p:cNvPr>
            <p:cNvSpPr/>
            <p:nvPr userDrawn="1"/>
          </p:nvSpPr>
          <p:spPr>
            <a:xfrm>
              <a:off x="2411102" y="4765669"/>
              <a:ext cx="417195" cy="149860"/>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69" name="object 34">
              <a:extLst>
                <a:ext uri="{FF2B5EF4-FFF2-40B4-BE49-F238E27FC236}">
                  <a16:creationId xmlns:a16="http://schemas.microsoft.com/office/drawing/2014/main" id="{D922C2CA-8A49-4281-917E-8FAA5CB21E5D}"/>
                </a:ext>
              </a:extLst>
            </p:cNvPr>
            <p:cNvSpPr/>
            <p:nvPr userDrawn="1"/>
          </p:nvSpPr>
          <p:spPr>
            <a:xfrm>
              <a:off x="2432357" y="4740443"/>
              <a:ext cx="104775" cy="53975"/>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70" name="object 35">
              <a:extLst>
                <a:ext uri="{FF2B5EF4-FFF2-40B4-BE49-F238E27FC236}">
                  <a16:creationId xmlns:a16="http://schemas.microsoft.com/office/drawing/2014/main" id="{F9998A7B-B55D-4B11-BB07-68BC67252EC0}"/>
                </a:ext>
              </a:extLst>
            </p:cNvPr>
            <p:cNvSpPr/>
            <p:nvPr userDrawn="1"/>
          </p:nvSpPr>
          <p:spPr>
            <a:xfrm>
              <a:off x="1035005" y="4424765"/>
              <a:ext cx="297815" cy="377190"/>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71" name="object 36">
              <a:extLst>
                <a:ext uri="{FF2B5EF4-FFF2-40B4-BE49-F238E27FC236}">
                  <a16:creationId xmlns:a16="http://schemas.microsoft.com/office/drawing/2014/main" id="{09577728-95D5-4A68-86D2-55232CE3AE81}"/>
                </a:ext>
              </a:extLst>
            </p:cNvPr>
            <p:cNvSpPr/>
            <p:nvPr userDrawn="1"/>
          </p:nvSpPr>
          <p:spPr>
            <a:xfrm>
              <a:off x="1151799" y="4373698"/>
              <a:ext cx="139700" cy="119380"/>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72" name="object 37">
              <a:extLst>
                <a:ext uri="{FF2B5EF4-FFF2-40B4-BE49-F238E27FC236}">
                  <a16:creationId xmlns:a16="http://schemas.microsoft.com/office/drawing/2014/main" id="{5B1FAF86-2831-4669-884F-46F619401DDF}"/>
                </a:ext>
              </a:extLst>
            </p:cNvPr>
            <p:cNvSpPr/>
            <p:nvPr userDrawn="1"/>
          </p:nvSpPr>
          <p:spPr>
            <a:xfrm>
              <a:off x="1950731" y="2475044"/>
              <a:ext cx="198120" cy="513080"/>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73" name="object 38">
              <a:extLst>
                <a:ext uri="{FF2B5EF4-FFF2-40B4-BE49-F238E27FC236}">
                  <a16:creationId xmlns:a16="http://schemas.microsoft.com/office/drawing/2014/main" id="{300C9522-19CA-401D-9DAB-B889C5C7E122}"/>
                </a:ext>
              </a:extLst>
            </p:cNvPr>
            <p:cNvSpPr/>
            <p:nvPr userDrawn="1"/>
          </p:nvSpPr>
          <p:spPr>
            <a:xfrm>
              <a:off x="1562587" y="2521285"/>
              <a:ext cx="683895" cy="1169670"/>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74" name="object 39">
              <a:extLst>
                <a:ext uri="{FF2B5EF4-FFF2-40B4-BE49-F238E27FC236}">
                  <a16:creationId xmlns:a16="http://schemas.microsoft.com/office/drawing/2014/main" id="{3601AF74-857A-4A19-9957-184273549A31}"/>
                </a:ext>
              </a:extLst>
            </p:cNvPr>
            <p:cNvSpPr/>
            <p:nvPr userDrawn="1"/>
          </p:nvSpPr>
          <p:spPr>
            <a:xfrm>
              <a:off x="1635555" y="2608515"/>
              <a:ext cx="610870" cy="1082675"/>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75" name="object 40">
              <a:extLst>
                <a:ext uri="{FF2B5EF4-FFF2-40B4-BE49-F238E27FC236}">
                  <a16:creationId xmlns:a16="http://schemas.microsoft.com/office/drawing/2014/main" id="{EAB4CE16-A59C-4A22-AA7F-B77BD800C9FD}"/>
                </a:ext>
              </a:extLst>
            </p:cNvPr>
            <p:cNvSpPr/>
            <p:nvPr userDrawn="1"/>
          </p:nvSpPr>
          <p:spPr>
            <a:xfrm>
              <a:off x="1602365" y="2554996"/>
              <a:ext cx="620395" cy="1059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76" name="object 41">
              <a:extLst>
                <a:ext uri="{FF2B5EF4-FFF2-40B4-BE49-F238E27FC236}">
                  <a16:creationId xmlns:a16="http://schemas.microsoft.com/office/drawing/2014/main" id="{6C3DE3B1-BC7F-42AC-A3D1-19309E762DAB}"/>
                </a:ext>
              </a:extLst>
            </p:cNvPr>
            <p:cNvSpPr/>
            <p:nvPr userDrawn="1"/>
          </p:nvSpPr>
          <p:spPr>
            <a:xfrm>
              <a:off x="3095995" y="2047578"/>
              <a:ext cx="944953" cy="2947423"/>
            </a:xfrm>
            <a:prstGeom prst="rect">
              <a:avLst/>
            </a:prstGeom>
            <a:blipFill>
              <a:blip r:embed="rId2" cstate="print"/>
              <a:stretch>
                <a:fillRect/>
              </a:stretch>
            </a:blipFill>
          </p:spPr>
          <p:txBody>
            <a:bodyPr wrap="square" lIns="0" tIns="0" rIns="0" bIns="0" rtlCol="0"/>
            <a:lstStyle/>
            <a:p>
              <a:endParaRPr dirty="0"/>
            </a:p>
          </p:txBody>
        </p:sp>
      </p:grpSp>
      <p:pic>
        <p:nvPicPr>
          <p:cNvPr id="22" name="Image 21">
            <a:extLst>
              <a:ext uri="{FF2B5EF4-FFF2-40B4-BE49-F238E27FC236}">
                <a16:creationId xmlns:a16="http://schemas.microsoft.com/office/drawing/2014/main" id="{3DB2644B-BE74-4C47-A07E-6D65771E92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2694" y="6492875"/>
            <a:ext cx="7026611" cy="347502"/>
          </a:xfrm>
          <a:prstGeom prst="rect">
            <a:avLst/>
          </a:prstGeom>
        </p:spPr>
      </p:pic>
    </p:spTree>
    <p:extLst>
      <p:ext uri="{BB962C8B-B14F-4D97-AF65-F5344CB8AC3E}">
        <p14:creationId xmlns:p14="http://schemas.microsoft.com/office/powerpoint/2010/main" val="3238812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PARTIES 3">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0" y="0"/>
            <a:ext cx="12192000" cy="6858000"/>
          </a:xfrm>
          <a:prstGeom prst="rect">
            <a:avLst/>
          </a:prstGeom>
          <a:solidFill>
            <a:srgbClr val="EF7E64"/>
          </a:solidFill>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5" name="Espace réservé du texte 4">
            <a:extLst>
              <a:ext uri="{FF2B5EF4-FFF2-40B4-BE49-F238E27FC236}">
                <a16:creationId xmlns:a16="http://schemas.microsoft.com/office/drawing/2014/main" id="{74816238-9988-4C81-BFDD-07568DD71FA5}"/>
              </a:ext>
            </a:extLst>
          </p:cNvPr>
          <p:cNvSpPr>
            <a:spLocks noGrp="1"/>
          </p:cNvSpPr>
          <p:nvPr>
            <p:ph type="body" sz="quarter" idx="10"/>
          </p:nvPr>
        </p:nvSpPr>
        <p:spPr>
          <a:xfrm>
            <a:off x="2143125" y="923925"/>
            <a:ext cx="8737600" cy="4776788"/>
          </a:xfrm>
        </p:spPr>
        <p:txBody>
          <a:bodyPr anchor="ctr" anchorCtr="0">
            <a:normAutofit/>
          </a:bodyPr>
          <a:lstStyle>
            <a:lvl1pPr marL="0" indent="0" algn="ctr">
              <a:buNone/>
              <a:defRPr sz="8000">
                <a:solidFill>
                  <a:schemeClr val="bg1"/>
                </a:solidFill>
              </a:defRPr>
            </a:lvl1pPr>
          </a:lstStyle>
          <a:p>
            <a:pPr lvl="0"/>
            <a:r>
              <a:rPr lang="fr-FR"/>
              <a:t>Modifier les styles du texte du masque</a:t>
            </a:r>
          </a:p>
        </p:txBody>
      </p:sp>
      <p:grpSp>
        <p:nvGrpSpPr>
          <p:cNvPr id="17" name="Groupe 16">
            <a:extLst>
              <a:ext uri="{FF2B5EF4-FFF2-40B4-BE49-F238E27FC236}">
                <a16:creationId xmlns:a16="http://schemas.microsoft.com/office/drawing/2014/main" id="{3D9F1BAE-0024-400E-A169-426DBBBC50CC}"/>
              </a:ext>
            </a:extLst>
          </p:cNvPr>
          <p:cNvGrpSpPr>
            <a:grpSpLocks noChangeAspect="1"/>
          </p:cNvGrpSpPr>
          <p:nvPr userDrawn="1"/>
        </p:nvGrpSpPr>
        <p:grpSpPr>
          <a:xfrm>
            <a:off x="342928" y="2646319"/>
            <a:ext cx="1457269" cy="1332000"/>
            <a:chOff x="1034957" y="1986798"/>
            <a:chExt cx="3206571" cy="2930923"/>
          </a:xfrm>
          <a:solidFill>
            <a:schemeClr val="bg1"/>
          </a:solidFill>
          <a:effectLst>
            <a:outerShdw blurRad="50800" dist="38100" dir="2700000" algn="tl" rotWithShape="0">
              <a:prstClr val="black">
                <a:alpha val="40000"/>
              </a:prstClr>
            </a:outerShdw>
          </a:effectLst>
        </p:grpSpPr>
        <p:sp>
          <p:nvSpPr>
            <p:cNvPr id="30" name="object 21">
              <a:extLst>
                <a:ext uri="{FF2B5EF4-FFF2-40B4-BE49-F238E27FC236}">
                  <a16:creationId xmlns:a16="http://schemas.microsoft.com/office/drawing/2014/main" id="{E9492A5A-1EB8-42B4-B804-695CB9829D74}"/>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grpFill/>
          </p:spPr>
          <p:txBody>
            <a:bodyPr wrap="square" lIns="0" tIns="0" rIns="0" bIns="0" rtlCol="0"/>
            <a:lstStyle/>
            <a:p>
              <a:endParaRPr dirty="0"/>
            </a:p>
          </p:txBody>
        </p:sp>
        <p:sp>
          <p:nvSpPr>
            <p:cNvPr id="31" name="object 22">
              <a:extLst>
                <a:ext uri="{FF2B5EF4-FFF2-40B4-BE49-F238E27FC236}">
                  <a16:creationId xmlns:a16="http://schemas.microsoft.com/office/drawing/2014/main" id="{7510E257-D250-4B34-9539-85BDD02BFA74}"/>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grpFill/>
          </p:spPr>
          <p:txBody>
            <a:bodyPr wrap="square" lIns="0" tIns="0" rIns="0" bIns="0" rtlCol="0"/>
            <a:lstStyle/>
            <a:p>
              <a:endParaRPr dirty="0"/>
            </a:p>
          </p:txBody>
        </p:sp>
        <p:sp>
          <p:nvSpPr>
            <p:cNvPr id="32" name="object 23">
              <a:extLst>
                <a:ext uri="{FF2B5EF4-FFF2-40B4-BE49-F238E27FC236}">
                  <a16:creationId xmlns:a16="http://schemas.microsoft.com/office/drawing/2014/main" id="{A2B62DE8-7DC5-4D7B-8CC3-7CAF93D64C1F}"/>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grpFill/>
          </p:spPr>
          <p:txBody>
            <a:bodyPr wrap="square" lIns="0" tIns="0" rIns="0" bIns="0" rtlCol="0"/>
            <a:lstStyle/>
            <a:p>
              <a:endParaRPr dirty="0"/>
            </a:p>
          </p:txBody>
        </p:sp>
        <p:sp>
          <p:nvSpPr>
            <p:cNvPr id="33" name="object 24">
              <a:extLst>
                <a:ext uri="{FF2B5EF4-FFF2-40B4-BE49-F238E27FC236}">
                  <a16:creationId xmlns:a16="http://schemas.microsoft.com/office/drawing/2014/main" id="{B0E2131A-D7F8-4FA1-8A2D-1B044466C337}"/>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grpFill/>
          </p:spPr>
          <p:txBody>
            <a:bodyPr wrap="square" lIns="0" tIns="0" rIns="0" bIns="0" rtlCol="0"/>
            <a:lstStyle/>
            <a:p>
              <a:endParaRPr dirty="0"/>
            </a:p>
          </p:txBody>
        </p:sp>
        <p:sp>
          <p:nvSpPr>
            <p:cNvPr id="34" name="object 25">
              <a:extLst>
                <a:ext uri="{FF2B5EF4-FFF2-40B4-BE49-F238E27FC236}">
                  <a16:creationId xmlns:a16="http://schemas.microsoft.com/office/drawing/2014/main" id="{3B630C3A-1C19-472D-A8AB-EC3B9A2E041A}"/>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grpFill/>
          </p:spPr>
          <p:txBody>
            <a:bodyPr wrap="square" lIns="0" tIns="0" rIns="0" bIns="0" rtlCol="0"/>
            <a:lstStyle/>
            <a:p>
              <a:endParaRPr dirty="0"/>
            </a:p>
          </p:txBody>
        </p:sp>
        <p:sp>
          <p:nvSpPr>
            <p:cNvPr id="35" name="object 26">
              <a:extLst>
                <a:ext uri="{FF2B5EF4-FFF2-40B4-BE49-F238E27FC236}">
                  <a16:creationId xmlns:a16="http://schemas.microsoft.com/office/drawing/2014/main" id="{E7753663-0A59-4141-BA96-2BDE61D3FE66}"/>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grpFill/>
          </p:spPr>
          <p:txBody>
            <a:bodyPr wrap="square" lIns="0" tIns="0" rIns="0" bIns="0" rtlCol="0"/>
            <a:lstStyle/>
            <a:p>
              <a:endParaRPr dirty="0"/>
            </a:p>
          </p:txBody>
        </p:sp>
        <p:sp>
          <p:nvSpPr>
            <p:cNvPr id="36" name="object 27">
              <a:extLst>
                <a:ext uri="{FF2B5EF4-FFF2-40B4-BE49-F238E27FC236}">
                  <a16:creationId xmlns:a16="http://schemas.microsoft.com/office/drawing/2014/main" id="{B1270512-962C-4978-9C80-92F5C9DC359A}"/>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grpFill/>
          </p:spPr>
          <p:txBody>
            <a:bodyPr wrap="square" lIns="0" tIns="0" rIns="0" bIns="0" rtlCol="0"/>
            <a:lstStyle/>
            <a:p>
              <a:endParaRPr dirty="0"/>
            </a:p>
          </p:txBody>
        </p:sp>
        <p:sp>
          <p:nvSpPr>
            <p:cNvPr id="37" name="object 28">
              <a:extLst>
                <a:ext uri="{FF2B5EF4-FFF2-40B4-BE49-F238E27FC236}">
                  <a16:creationId xmlns:a16="http://schemas.microsoft.com/office/drawing/2014/main" id="{A58A8AC5-669E-4E4C-9B70-132BB9D152DA}"/>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grpFill/>
          </p:spPr>
          <p:txBody>
            <a:bodyPr wrap="square" lIns="0" tIns="0" rIns="0" bIns="0" rtlCol="0"/>
            <a:lstStyle/>
            <a:p>
              <a:endParaRPr dirty="0"/>
            </a:p>
          </p:txBody>
        </p:sp>
        <p:sp>
          <p:nvSpPr>
            <p:cNvPr id="38" name="object 29">
              <a:extLst>
                <a:ext uri="{FF2B5EF4-FFF2-40B4-BE49-F238E27FC236}">
                  <a16:creationId xmlns:a16="http://schemas.microsoft.com/office/drawing/2014/main" id="{B174E314-5C51-4289-8014-8A7EDFC9DDBB}"/>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grpFill/>
          </p:spPr>
          <p:txBody>
            <a:bodyPr wrap="square" lIns="0" tIns="0" rIns="0" bIns="0" rtlCol="0"/>
            <a:lstStyle/>
            <a:p>
              <a:endParaRPr dirty="0"/>
            </a:p>
          </p:txBody>
        </p:sp>
        <p:sp>
          <p:nvSpPr>
            <p:cNvPr id="39" name="object 30">
              <a:extLst>
                <a:ext uri="{FF2B5EF4-FFF2-40B4-BE49-F238E27FC236}">
                  <a16:creationId xmlns:a16="http://schemas.microsoft.com/office/drawing/2014/main" id="{7C05401F-7578-4890-8460-D6685A712E7E}"/>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grpFill/>
          </p:spPr>
          <p:txBody>
            <a:bodyPr wrap="square" lIns="0" tIns="0" rIns="0" bIns="0" rtlCol="0"/>
            <a:lstStyle/>
            <a:p>
              <a:endParaRPr dirty="0"/>
            </a:p>
          </p:txBody>
        </p:sp>
        <p:sp>
          <p:nvSpPr>
            <p:cNvPr id="40" name="object 31">
              <a:extLst>
                <a:ext uri="{FF2B5EF4-FFF2-40B4-BE49-F238E27FC236}">
                  <a16:creationId xmlns:a16="http://schemas.microsoft.com/office/drawing/2014/main" id="{039903FE-D76B-497E-B5D2-766B936A7F4E}"/>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grpFill/>
          </p:spPr>
          <p:txBody>
            <a:bodyPr wrap="square" lIns="0" tIns="0" rIns="0" bIns="0" rtlCol="0"/>
            <a:lstStyle/>
            <a:p>
              <a:endParaRPr dirty="0"/>
            </a:p>
          </p:txBody>
        </p:sp>
        <p:sp>
          <p:nvSpPr>
            <p:cNvPr id="41" name="object 38">
              <a:extLst>
                <a:ext uri="{FF2B5EF4-FFF2-40B4-BE49-F238E27FC236}">
                  <a16:creationId xmlns:a16="http://schemas.microsoft.com/office/drawing/2014/main" id="{FD256E46-6644-4F54-BAD2-D408F0C594CB}"/>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grpFill/>
          </p:spPr>
          <p:txBody>
            <a:bodyPr wrap="square" lIns="0" tIns="0" rIns="0" bIns="0" rtlCol="0"/>
            <a:lstStyle/>
            <a:p>
              <a:endParaRPr dirty="0"/>
            </a:p>
          </p:txBody>
        </p:sp>
        <p:sp>
          <p:nvSpPr>
            <p:cNvPr id="42" name="object 39">
              <a:extLst>
                <a:ext uri="{FF2B5EF4-FFF2-40B4-BE49-F238E27FC236}">
                  <a16:creationId xmlns:a16="http://schemas.microsoft.com/office/drawing/2014/main" id="{16C0CB49-6C4A-436C-B253-E2D46AC6052C}"/>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grpFill/>
          </p:spPr>
          <p:txBody>
            <a:bodyPr wrap="square" lIns="0" tIns="0" rIns="0" bIns="0" rtlCol="0"/>
            <a:lstStyle/>
            <a:p>
              <a:endParaRPr dirty="0"/>
            </a:p>
          </p:txBody>
        </p:sp>
        <p:sp>
          <p:nvSpPr>
            <p:cNvPr id="43" name="object 40">
              <a:extLst>
                <a:ext uri="{FF2B5EF4-FFF2-40B4-BE49-F238E27FC236}">
                  <a16:creationId xmlns:a16="http://schemas.microsoft.com/office/drawing/2014/main" id="{3742A056-2C2E-4A6A-8FAD-E08B1BE376EA}"/>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grpFill/>
          </p:spPr>
          <p:txBody>
            <a:bodyPr wrap="square" lIns="0" tIns="0" rIns="0" bIns="0" rtlCol="0"/>
            <a:lstStyle/>
            <a:p>
              <a:endParaRPr dirty="0"/>
            </a:p>
          </p:txBody>
        </p:sp>
        <p:sp>
          <p:nvSpPr>
            <p:cNvPr id="44" name="object 41">
              <a:extLst>
                <a:ext uri="{FF2B5EF4-FFF2-40B4-BE49-F238E27FC236}">
                  <a16:creationId xmlns:a16="http://schemas.microsoft.com/office/drawing/2014/main" id="{389F10BE-B470-4886-8E12-CF4ECCD8C214}"/>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grpFill/>
          </p:spPr>
          <p:txBody>
            <a:bodyPr wrap="square" lIns="0" tIns="0" rIns="0" bIns="0" rtlCol="0"/>
            <a:lstStyle/>
            <a:p>
              <a:endParaRPr dirty="0"/>
            </a:p>
          </p:txBody>
        </p:sp>
        <p:sp>
          <p:nvSpPr>
            <p:cNvPr id="45" name="object 42">
              <a:extLst>
                <a:ext uri="{FF2B5EF4-FFF2-40B4-BE49-F238E27FC236}">
                  <a16:creationId xmlns:a16="http://schemas.microsoft.com/office/drawing/2014/main" id="{7FB14EBA-0C3E-4FC3-80A1-660558982F31}"/>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grpFill/>
          </p:spPr>
          <p:txBody>
            <a:bodyPr wrap="square" lIns="0" tIns="0" rIns="0" bIns="0" rtlCol="0"/>
            <a:lstStyle/>
            <a:p>
              <a:endParaRPr dirty="0"/>
            </a:p>
          </p:txBody>
        </p:sp>
        <p:sp>
          <p:nvSpPr>
            <p:cNvPr id="46" name="object 43">
              <a:extLst>
                <a:ext uri="{FF2B5EF4-FFF2-40B4-BE49-F238E27FC236}">
                  <a16:creationId xmlns:a16="http://schemas.microsoft.com/office/drawing/2014/main" id="{920A2010-FE9D-4543-92CC-7D1A9E7B1B5C}"/>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grpFill/>
          </p:spPr>
          <p:txBody>
            <a:bodyPr wrap="square" lIns="0" tIns="0" rIns="0" bIns="0" rtlCol="0"/>
            <a:lstStyle/>
            <a:p>
              <a:endParaRPr dirty="0"/>
            </a:p>
          </p:txBody>
        </p:sp>
        <p:sp>
          <p:nvSpPr>
            <p:cNvPr id="47" name="object 44">
              <a:extLst>
                <a:ext uri="{FF2B5EF4-FFF2-40B4-BE49-F238E27FC236}">
                  <a16:creationId xmlns:a16="http://schemas.microsoft.com/office/drawing/2014/main" id="{57BA674A-48D4-4146-B9F8-52C679798A45}"/>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grpFill/>
          </p:spPr>
          <p:txBody>
            <a:bodyPr wrap="square" lIns="0" tIns="0" rIns="0" bIns="0" rtlCol="0"/>
            <a:lstStyle/>
            <a:p>
              <a:endParaRPr dirty="0"/>
            </a:p>
          </p:txBody>
        </p:sp>
        <p:sp>
          <p:nvSpPr>
            <p:cNvPr id="48" name="object 45">
              <a:extLst>
                <a:ext uri="{FF2B5EF4-FFF2-40B4-BE49-F238E27FC236}">
                  <a16:creationId xmlns:a16="http://schemas.microsoft.com/office/drawing/2014/main" id="{68A7C213-21CF-4FC6-B5A7-E9CD7A7BEDC3}"/>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grpFill/>
          </p:spPr>
          <p:txBody>
            <a:bodyPr wrap="square" lIns="0" tIns="0" rIns="0" bIns="0" rtlCol="0"/>
            <a:lstStyle/>
            <a:p>
              <a:endParaRPr dirty="0"/>
            </a:p>
          </p:txBody>
        </p:sp>
        <p:sp>
          <p:nvSpPr>
            <p:cNvPr id="49" name="object 46">
              <a:extLst>
                <a:ext uri="{FF2B5EF4-FFF2-40B4-BE49-F238E27FC236}">
                  <a16:creationId xmlns:a16="http://schemas.microsoft.com/office/drawing/2014/main" id="{353D7A4A-9A71-4F2B-A724-0A9FA6593B5A}"/>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grpFill/>
          </p:spPr>
          <p:txBody>
            <a:bodyPr wrap="square" lIns="0" tIns="0" rIns="0" bIns="0" rtlCol="0"/>
            <a:lstStyle/>
            <a:p>
              <a:endParaRPr dirty="0"/>
            </a:p>
          </p:txBody>
        </p:sp>
        <p:sp>
          <p:nvSpPr>
            <p:cNvPr id="50" name="object 47">
              <a:extLst>
                <a:ext uri="{FF2B5EF4-FFF2-40B4-BE49-F238E27FC236}">
                  <a16:creationId xmlns:a16="http://schemas.microsoft.com/office/drawing/2014/main" id="{75847EE1-B531-4977-86D4-4BF217617C01}"/>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grpFill/>
          </p:spPr>
          <p:txBody>
            <a:bodyPr wrap="square" lIns="0" tIns="0" rIns="0" bIns="0" rtlCol="0"/>
            <a:lstStyle/>
            <a:p>
              <a:endParaRPr dirty="0"/>
            </a:p>
          </p:txBody>
        </p:sp>
        <p:sp>
          <p:nvSpPr>
            <p:cNvPr id="51" name="object 48">
              <a:extLst>
                <a:ext uri="{FF2B5EF4-FFF2-40B4-BE49-F238E27FC236}">
                  <a16:creationId xmlns:a16="http://schemas.microsoft.com/office/drawing/2014/main" id="{8E81A024-2ECB-414B-B437-22DEB5098B5C}"/>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grpFill/>
          </p:spPr>
          <p:txBody>
            <a:bodyPr wrap="square" lIns="0" tIns="0" rIns="0" bIns="0" rtlCol="0"/>
            <a:lstStyle/>
            <a:p>
              <a:endParaRPr dirty="0"/>
            </a:p>
          </p:txBody>
        </p:sp>
        <p:sp>
          <p:nvSpPr>
            <p:cNvPr id="52" name="object 49">
              <a:extLst>
                <a:ext uri="{FF2B5EF4-FFF2-40B4-BE49-F238E27FC236}">
                  <a16:creationId xmlns:a16="http://schemas.microsoft.com/office/drawing/2014/main" id="{A2AFDF99-0400-444C-9216-476E8C9CF679}"/>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grpFill/>
          </p:spPr>
          <p:txBody>
            <a:bodyPr wrap="square" lIns="0" tIns="0" rIns="0" bIns="0" rtlCol="0"/>
            <a:lstStyle/>
            <a:p>
              <a:endParaRPr dirty="0"/>
            </a:p>
          </p:txBody>
        </p:sp>
        <p:sp>
          <p:nvSpPr>
            <p:cNvPr id="53" name="object 50">
              <a:extLst>
                <a:ext uri="{FF2B5EF4-FFF2-40B4-BE49-F238E27FC236}">
                  <a16:creationId xmlns:a16="http://schemas.microsoft.com/office/drawing/2014/main" id="{967A3D4F-A3CB-49FD-9EA3-DB5450DD4FF8}"/>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grpFill/>
          </p:spPr>
          <p:txBody>
            <a:bodyPr wrap="square" lIns="0" tIns="0" rIns="0" bIns="0" rtlCol="0"/>
            <a:lstStyle/>
            <a:p>
              <a:endParaRPr dirty="0"/>
            </a:p>
          </p:txBody>
        </p:sp>
        <p:sp>
          <p:nvSpPr>
            <p:cNvPr id="54" name="object 51">
              <a:extLst>
                <a:ext uri="{FF2B5EF4-FFF2-40B4-BE49-F238E27FC236}">
                  <a16:creationId xmlns:a16="http://schemas.microsoft.com/office/drawing/2014/main" id="{B509ABAD-0960-4A57-9A1E-5B5788C88784}"/>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grpFill/>
          </p:spPr>
          <p:txBody>
            <a:bodyPr wrap="square" lIns="0" tIns="0" rIns="0" bIns="0" rtlCol="0"/>
            <a:lstStyle/>
            <a:p>
              <a:endParaRPr dirty="0"/>
            </a:p>
          </p:txBody>
        </p:sp>
        <p:sp>
          <p:nvSpPr>
            <p:cNvPr id="55" name="object 52">
              <a:extLst>
                <a:ext uri="{FF2B5EF4-FFF2-40B4-BE49-F238E27FC236}">
                  <a16:creationId xmlns:a16="http://schemas.microsoft.com/office/drawing/2014/main" id="{ED183D67-980D-41D1-8BCF-671D90AB5475}"/>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grpFill/>
          </p:spPr>
          <p:txBody>
            <a:bodyPr wrap="square" lIns="0" tIns="0" rIns="0" bIns="0" rtlCol="0"/>
            <a:lstStyle/>
            <a:p>
              <a:endParaRPr dirty="0"/>
            </a:p>
          </p:txBody>
        </p:sp>
        <p:sp>
          <p:nvSpPr>
            <p:cNvPr id="56" name="object 53">
              <a:extLst>
                <a:ext uri="{FF2B5EF4-FFF2-40B4-BE49-F238E27FC236}">
                  <a16:creationId xmlns:a16="http://schemas.microsoft.com/office/drawing/2014/main" id="{4E0DF888-42A7-47BD-9B35-5AD5E4E180A1}"/>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grpFill/>
          </p:spPr>
          <p:txBody>
            <a:bodyPr wrap="square" lIns="0" tIns="0" rIns="0" bIns="0" rtlCol="0"/>
            <a:lstStyle/>
            <a:p>
              <a:endParaRPr dirty="0"/>
            </a:p>
          </p:txBody>
        </p:sp>
        <p:sp>
          <p:nvSpPr>
            <p:cNvPr id="57" name="object 54">
              <a:extLst>
                <a:ext uri="{FF2B5EF4-FFF2-40B4-BE49-F238E27FC236}">
                  <a16:creationId xmlns:a16="http://schemas.microsoft.com/office/drawing/2014/main" id="{CAC09C46-FCB1-44CD-BCEB-326155BB3B35}"/>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grpFill/>
          </p:spPr>
          <p:txBody>
            <a:bodyPr wrap="square" lIns="0" tIns="0" rIns="0" bIns="0" rtlCol="0"/>
            <a:lstStyle/>
            <a:p>
              <a:endParaRPr dirty="0"/>
            </a:p>
          </p:txBody>
        </p:sp>
        <p:sp>
          <p:nvSpPr>
            <p:cNvPr id="58" name="object 55">
              <a:extLst>
                <a:ext uri="{FF2B5EF4-FFF2-40B4-BE49-F238E27FC236}">
                  <a16:creationId xmlns:a16="http://schemas.microsoft.com/office/drawing/2014/main" id="{DA8D487A-C1D7-4A93-8B0A-DF06D3D736B2}"/>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grpFill/>
          </p:spPr>
          <p:txBody>
            <a:bodyPr wrap="square" lIns="0" tIns="0" rIns="0" bIns="0" rtlCol="0"/>
            <a:lstStyle/>
            <a:p>
              <a:endParaRPr dirty="0"/>
            </a:p>
          </p:txBody>
        </p:sp>
        <p:sp>
          <p:nvSpPr>
            <p:cNvPr id="59" name="object 56">
              <a:extLst>
                <a:ext uri="{FF2B5EF4-FFF2-40B4-BE49-F238E27FC236}">
                  <a16:creationId xmlns:a16="http://schemas.microsoft.com/office/drawing/2014/main" id="{7E3BC875-DE8E-4FDA-BFEA-7FA51C944190}"/>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grpFill/>
          </p:spPr>
          <p:txBody>
            <a:bodyPr wrap="square" lIns="0" tIns="0" rIns="0" bIns="0" rtlCol="0"/>
            <a:lstStyle/>
            <a:p>
              <a:endParaRPr dirty="0"/>
            </a:p>
          </p:txBody>
        </p:sp>
      </p:grpSp>
      <p:pic>
        <p:nvPicPr>
          <p:cNvPr id="60" name="Image 59">
            <a:extLst>
              <a:ext uri="{FF2B5EF4-FFF2-40B4-BE49-F238E27FC236}">
                <a16:creationId xmlns:a16="http://schemas.microsoft.com/office/drawing/2014/main" id="{87677ADB-CB41-44D9-ADCB-098BA9C926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2694" y="6492875"/>
            <a:ext cx="7026611" cy="347502"/>
          </a:xfrm>
          <a:prstGeom prst="rect">
            <a:avLst/>
          </a:prstGeom>
        </p:spPr>
      </p:pic>
    </p:spTree>
    <p:extLst>
      <p:ext uri="{BB962C8B-B14F-4D97-AF65-F5344CB8AC3E}">
        <p14:creationId xmlns:p14="http://schemas.microsoft.com/office/powerpoint/2010/main" val="168385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PARTIES 3 ELU.ES">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0" y="0"/>
            <a:ext cx="12192000" cy="6858000"/>
          </a:xfrm>
          <a:prstGeom prst="rect">
            <a:avLst/>
          </a:prstGeom>
          <a:solidFill>
            <a:srgbClr val="EF7E64"/>
          </a:solidFill>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60" name="Espace réservé du texte 4">
            <a:extLst>
              <a:ext uri="{FF2B5EF4-FFF2-40B4-BE49-F238E27FC236}">
                <a16:creationId xmlns:a16="http://schemas.microsoft.com/office/drawing/2014/main" id="{FD490A7D-105C-4F39-B029-230FFC6B69D6}"/>
              </a:ext>
            </a:extLst>
          </p:cNvPr>
          <p:cNvSpPr>
            <a:spLocks noGrp="1"/>
          </p:cNvSpPr>
          <p:nvPr>
            <p:ph type="body" sz="quarter" idx="10"/>
          </p:nvPr>
        </p:nvSpPr>
        <p:spPr>
          <a:xfrm>
            <a:off x="2717256" y="923163"/>
            <a:ext cx="8737600" cy="4776788"/>
          </a:xfrm>
        </p:spPr>
        <p:txBody>
          <a:bodyPr anchor="ctr" anchorCtr="0">
            <a:normAutofit/>
          </a:bodyPr>
          <a:lstStyle>
            <a:lvl1pPr marL="0" indent="0" algn="ctr">
              <a:buNone/>
              <a:defRPr sz="8000">
                <a:solidFill>
                  <a:schemeClr val="bg1"/>
                </a:solidFill>
              </a:defRPr>
            </a:lvl1pPr>
          </a:lstStyle>
          <a:p>
            <a:pPr lvl="0"/>
            <a:r>
              <a:rPr lang="fr-FR"/>
              <a:t>Modifier les styles du texte du masque</a:t>
            </a:r>
          </a:p>
        </p:txBody>
      </p:sp>
      <p:grpSp>
        <p:nvGrpSpPr>
          <p:cNvPr id="62" name="Groupe 61">
            <a:extLst>
              <a:ext uri="{FF2B5EF4-FFF2-40B4-BE49-F238E27FC236}">
                <a16:creationId xmlns:a16="http://schemas.microsoft.com/office/drawing/2014/main" id="{A28192EE-B708-4EDC-8E62-DBADA1D3A973}"/>
              </a:ext>
            </a:extLst>
          </p:cNvPr>
          <p:cNvGrpSpPr/>
          <p:nvPr userDrawn="1"/>
        </p:nvGrpSpPr>
        <p:grpSpPr>
          <a:xfrm>
            <a:off x="217084" y="2329922"/>
            <a:ext cx="2113740" cy="1963270"/>
            <a:chOff x="1035005" y="2034273"/>
            <a:chExt cx="3005943" cy="2960728"/>
          </a:xfrm>
        </p:grpSpPr>
        <p:sp>
          <p:nvSpPr>
            <p:cNvPr id="63" name="object 26">
              <a:extLst>
                <a:ext uri="{FF2B5EF4-FFF2-40B4-BE49-F238E27FC236}">
                  <a16:creationId xmlns:a16="http://schemas.microsoft.com/office/drawing/2014/main" id="{2C8A2C2C-6317-43E1-AA41-D8D73415DC05}"/>
                </a:ext>
              </a:extLst>
            </p:cNvPr>
            <p:cNvSpPr/>
            <p:nvPr userDrawn="1"/>
          </p:nvSpPr>
          <p:spPr>
            <a:xfrm>
              <a:off x="1224674" y="2926085"/>
              <a:ext cx="1633220" cy="768350"/>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64" name="object 27">
              <a:extLst>
                <a:ext uri="{FF2B5EF4-FFF2-40B4-BE49-F238E27FC236}">
                  <a16:creationId xmlns:a16="http://schemas.microsoft.com/office/drawing/2014/main" id="{548A9666-6C74-4DC9-AD1B-67DBCA81F437}"/>
                </a:ext>
              </a:extLst>
            </p:cNvPr>
            <p:cNvSpPr/>
            <p:nvPr userDrawn="1"/>
          </p:nvSpPr>
          <p:spPr>
            <a:xfrm>
              <a:off x="1984137" y="2468355"/>
              <a:ext cx="696595" cy="857885"/>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65" name="object 28">
              <a:extLst>
                <a:ext uri="{FF2B5EF4-FFF2-40B4-BE49-F238E27FC236}">
                  <a16:creationId xmlns:a16="http://schemas.microsoft.com/office/drawing/2014/main" id="{DECA36D4-E2BF-4D91-B97E-E6559D468A7F}"/>
                </a:ext>
              </a:extLst>
            </p:cNvPr>
            <p:cNvSpPr/>
            <p:nvPr userDrawn="1"/>
          </p:nvSpPr>
          <p:spPr>
            <a:xfrm>
              <a:off x="1885186" y="2048975"/>
              <a:ext cx="302260" cy="525145"/>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66" name="object 29">
              <a:extLst>
                <a:ext uri="{FF2B5EF4-FFF2-40B4-BE49-F238E27FC236}">
                  <a16:creationId xmlns:a16="http://schemas.microsoft.com/office/drawing/2014/main" id="{C414B185-3640-450A-9376-4FFDD2969DD2}"/>
                </a:ext>
              </a:extLst>
            </p:cNvPr>
            <p:cNvSpPr/>
            <p:nvPr userDrawn="1"/>
          </p:nvSpPr>
          <p:spPr>
            <a:xfrm>
              <a:off x="1875318" y="2034273"/>
              <a:ext cx="321310" cy="37592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67" name="object 30">
              <a:extLst>
                <a:ext uri="{FF2B5EF4-FFF2-40B4-BE49-F238E27FC236}">
                  <a16:creationId xmlns:a16="http://schemas.microsoft.com/office/drawing/2014/main" id="{CEC0CDC7-ADE6-4159-8BAF-6DA7D1652726}"/>
                </a:ext>
              </a:extLst>
            </p:cNvPr>
            <p:cNvSpPr/>
            <p:nvPr userDrawn="1"/>
          </p:nvSpPr>
          <p:spPr>
            <a:xfrm>
              <a:off x="1825575" y="3195341"/>
              <a:ext cx="728345" cy="1572260"/>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68" name="object 31">
              <a:extLst>
                <a:ext uri="{FF2B5EF4-FFF2-40B4-BE49-F238E27FC236}">
                  <a16:creationId xmlns:a16="http://schemas.microsoft.com/office/drawing/2014/main" id="{6F9ABBF0-9F2D-46D3-9D03-03DF8E8B669C}"/>
                </a:ext>
              </a:extLst>
            </p:cNvPr>
            <p:cNvSpPr/>
            <p:nvPr userDrawn="1"/>
          </p:nvSpPr>
          <p:spPr>
            <a:xfrm>
              <a:off x="1219700" y="3195350"/>
              <a:ext cx="967105" cy="1489075"/>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69" name="object 32">
              <a:extLst>
                <a:ext uri="{FF2B5EF4-FFF2-40B4-BE49-F238E27FC236}">
                  <a16:creationId xmlns:a16="http://schemas.microsoft.com/office/drawing/2014/main" id="{680825DD-993C-464D-8DC1-5374A740612D}"/>
                </a:ext>
              </a:extLst>
            </p:cNvPr>
            <p:cNvSpPr/>
            <p:nvPr userDrawn="1"/>
          </p:nvSpPr>
          <p:spPr>
            <a:xfrm>
              <a:off x="1356674" y="2406682"/>
              <a:ext cx="939800" cy="1106805"/>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70" name="object 33">
              <a:extLst>
                <a:ext uri="{FF2B5EF4-FFF2-40B4-BE49-F238E27FC236}">
                  <a16:creationId xmlns:a16="http://schemas.microsoft.com/office/drawing/2014/main" id="{32CC841E-BF58-4F4A-8B8D-4263BF7B77C9}"/>
                </a:ext>
              </a:extLst>
            </p:cNvPr>
            <p:cNvSpPr/>
            <p:nvPr userDrawn="1"/>
          </p:nvSpPr>
          <p:spPr>
            <a:xfrm>
              <a:off x="2411102" y="4765669"/>
              <a:ext cx="417195" cy="149860"/>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71" name="object 34">
              <a:extLst>
                <a:ext uri="{FF2B5EF4-FFF2-40B4-BE49-F238E27FC236}">
                  <a16:creationId xmlns:a16="http://schemas.microsoft.com/office/drawing/2014/main" id="{3A7425EE-8DFB-411C-923E-ED77A88611FD}"/>
                </a:ext>
              </a:extLst>
            </p:cNvPr>
            <p:cNvSpPr/>
            <p:nvPr userDrawn="1"/>
          </p:nvSpPr>
          <p:spPr>
            <a:xfrm>
              <a:off x="2432357" y="4740443"/>
              <a:ext cx="104775" cy="53975"/>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72" name="object 35">
              <a:extLst>
                <a:ext uri="{FF2B5EF4-FFF2-40B4-BE49-F238E27FC236}">
                  <a16:creationId xmlns:a16="http://schemas.microsoft.com/office/drawing/2014/main" id="{35C3AA17-CD65-4792-B7B8-46FC35B7E791}"/>
                </a:ext>
              </a:extLst>
            </p:cNvPr>
            <p:cNvSpPr/>
            <p:nvPr userDrawn="1"/>
          </p:nvSpPr>
          <p:spPr>
            <a:xfrm>
              <a:off x="1035005" y="4424765"/>
              <a:ext cx="297815" cy="377190"/>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73" name="object 36">
              <a:extLst>
                <a:ext uri="{FF2B5EF4-FFF2-40B4-BE49-F238E27FC236}">
                  <a16:creationId xmlns:a16="http://schemas.microsoft.com/office/drawing/2014/main" id="{A9E53198-D88F-4995-96C8-FDEE9247BCA3}"/>
                </a:ext>
              </a:extLst>
            </p:cNvPr>
            <p:cNvSpPr/>
            <p:nvPr userDrawn="1"/>
          </p:nvSpPr>
          <p:spPr>
            <a:xfrm>
              <a:off x="1151799" y="4373698"/>
              <a:ext cx="139700" cy="119380"/>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74" name="object 37">
              <a:extLst>
                <a:ext uri="{FF2B5EF4-FFF2-40B4-BE49-F238E27FC236}">
                  <a16:creationId xmlns:a16="http://schemas.microsoft.com/office/drawing/2014/main" id="{5C1F0C72-CBE0-4A17-B78D-007F5956D8A9}"/>
                </a:ext>
              </a:extLst>
            </p:cNvPr>
            <p:cNvSpPr/>
            <p:nvPr userDrawn="1"/>
          </p:nvSpPr>
          <p:spPr>
            <a:xfrm>
              <a:off x="1950731" y="2475044"/>
              <a:ext cx="198120" cy="513080"/>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75" name="object 38">
              <a:extLst>
                <a:ext uri="{FF2B5EF4-FFF2-40B4-BE49-F238E27FC236}">
                  <a16:creationId xmlns:a16="http://schemas.microsoft.com/office/drawing/2014/main" id="{DF6CC9B4-60C4-43DF-A6FD-9171751D12BB}"/>
                </a:ext>
              </a:extLst>
            </p:cNvPr>
            <p:cNvSpPr/>
            <p:nvPr userDrawn="1"/>
          </p:nvSpPr>
          <p:spPr>
            <a:xfrm>
              <a:off x="1562587" y="2521285"/>
              <a:ext cx="683895" cy="1169670"/>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76" name="object 39">
              <a:extLst>
                <a:ext uri="{FF2B5EF4-FFF2-40B4-BE49-F238E27FC236}">
                  <a16:creationId xmlns:a16="http://schemas.microsoft.com/office/drawing/2014/main" id="{4E9A9A19-45D5-4502-90F0-9A95F674E383}"/>
                </a:ext>
              </a:extLst>
            </p:cNvPr>
            <p:cNvSpPr/>
            <p:nvPr userDrawn="1"/>
          </p:nvSpPr>
          <p:spPr>
            <a:xfrm>
              <a:off x="1635555" y="2608515"/>
              <a:ext cx="610870" cy="1082675"/>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77" name="object 40">
              <a:extLst>
                <a:ext uri="{FF2B5EF4-FFF2-40B4-BE49-F238E27FC236}">
                  <a16:creationId xmlns:a16="http://schemas.microsoft.com/office/drawing/2014/main" id="{9A748C2B-71FF-4251-8BA8-B2A671976986}"/>
                </a:ext>
              </a:extLst>
            </p:cNvPr>
            <p:cNvSpPr/>
            <p:nvPr userDrawn="1"/>
          </p:nvSpPr>
          <p:spPr>
            <a:xfrm>
              <a:off x="1602365" y="2554996"/>
              <a:ext cx="620395" cy="1059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78" name="object 41">
              <a:extLst>
                <a:ext uri="{FF2B5EF4-FFF2-40B4-BE49-F238E27FC236}">
                  <a16:creationId xmlns:a16="http://schemas.microsoft.com/office/drawing/2014/main" id="{5A8C8B2C-3D45-42C0-BABB-8755B24B4391}"/>
                </a:ext>
              </a:extLst>
            </p:cNvPr>
            <p:cNvSpPr/>
            <p:nvPr userDrawn="1"/>
          </p:nvSpPr>
          <p:spPr>
            <a:xfrm>
              <a:off x="3095995" y="2047578"/>
              <a:ext cx="944953" cy="2947423"/>
            </a:xfrm>
            <a:prstGeom prst="rect">
              <a:avLst/>
            </a:prstGeom>
            <a:blipFill>
              <a:blip r:embed="rId2" cstate="print"/>
              <a:stretch>
                <a:fillRect/>
              </a:stretch>
            </a:blipFill>
          </p:spPr>
          <p:txBody>
            <a:bodyPr wrap="square" lIns="0" tIns="0" rIns="0" bIns="0" rtlCol="0"/>
            <a:lstStyle/>
            <a:p>
              <a:endParaRPr dirty="0"/>
            </a:p>
          </p:txBody>
        </p:sp>
      </p:grpSp>
      <p:pic>
        <p:nvPicPr>
          <p:cNvPr id="22" name="Image 21">
            <a:extLst>
              <a:ext uri="{FF2B5EF4-FFF2-40B4-BE49-F238E27FC236}">
                <a16:creationId xmlns:a16="http://schemas.microsoft.com/office/drawing/2014/main" id="{CE2ABF32-0865-43CC-B730-AB44F2F93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2694" y="6492875"/>
            <a:ext cx="7026611" cy="347502"/>
          </a:xfrm>
          <a:prstGeom prst="rect">
            <a:avLst/>
          </a:prstGeom>
        </p:spPr>
      </p:pic>
    </p:spTree>
    <p:extLst>
      <p:ext uri="{BB962C8B-B14F-4D97-AF65-F5344CB8AC3E}">
        <p14:creationId xmlns:p14="http://schemas.microsoft.com/office/powerpoint/2010/main" val="1385028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PARTIES 4">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0" y="0"/>
            <a:ext cx="12192000" cy="6858000"/>
          </a:xfrm>
          <a:prstGeom prst="rect">
            <a:avLst/>
          </a:prstGeom>
          <a:solidFill>
            <a:srgbClr val="4FB3D3"/>
          </a:solidFill>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5" name="Espace réservé du texte 4">
            <a:extLst>
              <a:ext uri="{FF2B5EF4-FFF2-40B4-BE49-F238E27FC236}">
                <a16:creationId xmlns:a16="http://schemas.microsoft.com/office/drawing/2014/main" id="{74816238-9988-4C81-BFDD-07568DD71FA5}"/>
              </a:ext>
            </a:extLst>
          </p:cNvPr>
          <p:cNvSpPr>
            <a:spLocks noGrp="1"/>
          </p:cNvSpPr>
          <p:nvPr>
            <p:ph type="body" sz="quarter" idx="10"/>
          </p:nvPr>
        </p:nvSpPr>
        <p:spPr>
          <a:xfrm>
            <a:off x="2143125" y="923925"/>
            <a:ext cx="8737600" cy="4776788"/>
          </a:xfrm>
        </p:spPr>
        <p:txBody>
          <a:bodyPr anchor="ctr" anchorCtr="0">
            <a:normAutofit/>
          </a:bodyPr>
          <a:lstStyle>
            <a:lvl1pPr marL="0" indent="0" algn="ctr">
              <a:buNone/>
              <a:defRPr sz="8000">
                <a:solidFill>
                  <a:schemeClr val="bg1"/>
                </a:solidFill>
              </a:defRPr>
            </a:lvl1pPr>
          </a:lstStyle>
          <a:p>
            <a:pPr lvl="0"/>
            <a:r>
              <a:rPr lang="fr-FR"/>
              <a:t>Modifier les styles du texte du masque</a:t>
            </a:r>
          </a:p>
        </p:txBody>
      </p:sp>
      <p:grpSp>
        <p:nvGrpSpPr>
          <p:cNvPr id="17" name="Groupe 16">
            <a:extLst>
              <a:ext uri="{FF2B5EF4-FFF2-40B4-BE49-F238E27FC236}">
                <a16:creationId xmlns:a16="http://schemas.microsoft.com/office/drawing/2014/main" id="{51532967-4233-499F-99EA-53EC8C9BB4CF}"/>
              </a:ext>
            </a:extLst>
          </p:cNvPr>
          <p:cNvGrpSpPr>
            <a:grpSpLocks noChangeAspect="1"/>
          </p:cNvGrpSpPr>
          <p:nvPr userDrawn="1"/>
        </p:nvGrpSpPr>
        <p:grpSpPr>
          <a:xfrm>
            <a:off x="342928" y="2646319"/>
            <a:ext cx="1457269" cy="1332000"/>
            <a:chOff x="1034957" y="1986798"/>
            <a:chExt cx="3206571" cy="2930923"/>
          </a:xfrm>
          <a:solidFill>
            <a:schemeClr val="bg1"/>
          </a:solidFill>
          <a:effectLst>
            <a:outerShdw blurRad="50800" dist="38100" dir="2700000" algn="tl" rotWithShape="0">
              <a:prstClr val="black">
                <a:alpha val="40000"/>
              </a:prstClr>
            </a:outerShdw>
          </a:effectLst>
        </p:grpSpPr>
        <p:sp>
          <p:nvSpPr>
            <p:cNvPr id="30" name="object 21">
              <a:extLst>
                <a:ext uri="{FF2B5EF4-FFF2-40B4-BE49-F238E27FC236}">
                  <a16:creationId xmlns:a16="http://schemas.microsoft.com/office/drawing/2014/main" id="{F5B4F3B8-1079-41C9-94F4-E5D01F97FC02}"/>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grpFill/>
          </p:spPr>
          <p:txBody>
            <a:bodyPr wrap="square" lIns="0" tIns="0" rIns="0" bIns="0" rtlCol="0"/>
            <a:lstStyle/>
            <a:p>
              <a:endParaRPr dirty="0"/>
            </a:p>
          </p:txBody>
        </p:sp>
        <p:sp>
          <p:nvSpPr>
            <p:cNvPr id="31" name="object 22">
              <a:extLst>
                <a:ext uri="{FF2B5EF4-FFF2-40B4-BE49-F238E27FC236}">
                  <a16:creationId xmlns:a16="http://schemas.microsoft.com/office/drawing/2014/main" id="{47EE37AA-9DFE-4E46-B49A-980DFAEEB96C}"/>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grpFill/>
          </p:spPr>
          <p:txBody>
            <a:bodyPr wrap="square" lIns="0" tIns="0" rIns="0" bIns="0" rtlCol="0"/>
            <a:lstStyle/>
            <a:p>
              <a:endParaRPr dirty="0"/>
            </a:p>
          </p:txBody>
        </p:sp>
        <p:sp>
          <p:nvSpPr>
            <p:cNvPr id="32" name="object 23">
              <a:extLst>
                <a:ext uri="{FF2B5EF4-FFF2-40B4-BE49-F238E27FC236}">
                  <a16:creationId xmlns:a16="http://schemas.microsoft.com/office/drawing/2014/main" id="{54B76E2C-8D0B-4BBF-BD15-87DFC41425AF}"/>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grpFill/>
          </p:spPr>
          <p:txBody>
            <a:bodyPr wrap="square" lIns="0" tIns="0" rIns="0" bIns="0" rtlCol="0"/>
            <a:lstStyle/>
            <a:p>
              <a:endParaRPr dirty="0"/>
            </a:p>
          </p:txBody>
        </p:sp>
        <p:sp>
          <p:nvSpPr>
            <p:cNvPr id="33" name="object 24">
              <a:extLst>
                <a:ext uri="{FF2B5EF4-FFF2-40B4-BE49-F238E27FC236}">
                  <a16:creationId xmlns:a16="http://schemas.microsoft.com/office/drawing/2014/main" id="{A601912F-BBC4-4215-A61D-DF70498454D5}"/>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grpFill/>
          </p:spPr>
          <p:txBody>
            <a:bodyPr wrap="square" lIns="0" tIns="0" rIns="0" bIns="0" rtlCol="0"/>
            <a:lstStyle/>
            <a:p>
              <a:endParaRPr dirty="0"/>
            </a:p>
          </p:txBody>
        </p:sp>
        <p:sp>
          <p:nvSpPr>
            <p:cNvPr id="34" name="object 25">
              <a:extLst>
                <a:ext uri="{FF2B5EF4-FFF2-40B4-BE49-F238E27FC236}">
                  <a16:creationId xmlns:a16="http://schemas.microsoft.com/office/drawing/2014/main" id="{77A033C3-399D-45E7-B111-05141C76FDEB}"/>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grpFill/>
          </p:spPr>
          <p:txBody>
            <a:bodyPr wrap="square" lIns="0" tIns="0" rIns="0" bIns="0" rtlCol="0"/>
            <a:lstStyle/>
            <a:p>
              <a:endParaRPr dirty="0"/>
            </a:p>
          </p:txBody>
        </p:sp>
        <p:sp>
          <p:nvSpPr>
            <p:cNvPr id="35" name="object 26">
              <a:extLst>
                <a:ext uri="{FF2B5EF4-FFF2-40B4-BE49-F238E27FC236}">
                  <a16:creationId xmlns:a16="http://schemas.microsoft.com/office/drawing/2014/main" id="{43F7E591-B9B5-401A-B752-0E9E8D333D95}"/>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grpFill/>
          </p:spPr>
          <p:txBody>
            <a:bodyPr wrap="square" lIns="0" tIns="0" rIns="0" bIns="0" rtlCol="0"/>
            <a:lstStyle/>
            <a:p>
              <a:endParaRPr dirty="0"/>
            </a:p>
          </p:txBody>
        </p:sp>
        <p:sp>
          <p:nvSpPr>
            <p:cNvPr id="36" name="object 27">
              <a:extLst>
                <a:ext uri="{FF2B5EF4-FFF2-40B4-BE49-F238E27FC236}">
                  <a16:creationId xmlns:a16="http://schemas.microsoft.com/office/drawing/2014/main" id="{7FA819F7-2FFD-4E6F-9741-781F4DCE9EDD}"/>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grpFill/>
          </p:spPr>
          <p:txBody>
            <a:bodyPr wrap="square" lIns="0" tIns="0" rIns="0" bIns="0" rtlCol="0"/>
            <a:lstStyle/>
            <a:p>
              <a:endParaRPr dirty="0"/>
            </a:p>
          </p:txBody>
        </p:sp>
        <p:sp>
          <p:nvSpPr>
            <p:cNvPr id="37" name="object 28">
              <a:extLst>
                <a:ext uri="{FF2B5EF4-FFF2-40B4-BE49-F238E27FC236}">
                  <a16:creationId xmlns:a16="http://schemas.microsoft.com/office/drawing/2014/main" id="{56B668BD-99B5-44AA-BFEC-94A57B006C49}"/>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grpFill/>
          </p:spPr>
          <p:txBody>
            <a:bodyPr wrap="square" lIns="0" tIns="0" rIns="0" bIns="0" rtlCol="0"/>
            <a:lstStyle/>
            <a:p>
              <a:endParaRPr dirty="0"/>
            </a:p>
          </p:txBody>
        </p:sp>
        <p:sp>
          <p:nvSpPr>
            <p:cNvPr id="38" name="object 29">
              <a:extLst>
                <a:ext uri="{FF2B5EF4-FFF2-40B4-BE49-F238E27FC236}">
                  <a16:creationId xmlns:a16="http://schemas.microsoft.com/office/drawing/2014/main" id="{D4331279-4EAA-480E-984E-5EF83949E162}"/>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grpFill/>
          </p:spPr>
          <p:txBody>
            <a:bodyPr wrap="square" lIns="0" tIns="0" rIns="0" bIns="0" rtlCol="0"/>
            <a:lstStyle/>
            <a:p>
              <a:endParaRPr dirty="0"/>
            </a:p>
          </p:txBody>
        </p:sp>
        <p:sp>
          <p:nvSpPr>
            <p:cNvPr id="39" name="object 30">
              <a:extLst>
                <a:ext uri="{FF2B5EF4-FFF2-40B4-BE49-F238E27FC236}">
                  <a16:creationId xmlns:a16="http://schemas.microsoft.com/office/drawing/2014/main" id="{DF97BEF3-F7F1-4BA6-A361-C8113ABDFA0A}"/>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grpFill/>
          </p:spPr>
          <p:txBody>
            <a:bodyPr wrap="square" lIns="0" tIns="0" rIns="0" bIns="0" rtlCol="0"/>
            <a:lstStyle/>
            <a:p>
              <a:endParaRPr dirty="0"/>
            </a:p>
          </p:txBody>
        </p:sp>
        <p:sp>
          <p:nvSpPr>
            <p:cNvPr id="40" name="object 31">
              <a:extLst>
                <a:ext uri="{FF2B5EF4-FFF2-40B4-BE49-F238E27FC236}">
                  <a16:creationId xmlns:a16="http://schemas.microsoft.com/office/drawing/2014/main" id="{6AC37CCD-54B9-48AD-BFF5-BA19A493403C}"/>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grpFill/>
          </p:spPr>
          <p:txBody>
            <a:bodyPr wrap="square" lIns="0" tIns="0" rIns="0" bIns="0" rtlCol="0"/>
            <a:lstStyle/>
            <a:p>
              <a:endParaRPr dirty="0"/>
            </a:p>
          </p:txBody>
        </p:sp>
        <p:sp>
          <p:nvSpPr>
            <p:cNvPr id="41" name="object 38">
              <a:extLst>
                <a:ext uri="{FF2B5EF4-FFF2-40B4-BE49-F238E27FC236}">
                  <a16:creationId xmlns:a16="http://schemas.microsoft.com/office/drawing/2014/main" id="{712C9DD1-0645-40F9-ACE8-D055C42A4B5A}"/>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grpFill/>
          </p:spPr>
          <p:txBody>
            <a:bodyPr wrap="square" lIns="0" tIns="0" rIns="0" bIns="0" rtlCol="0"/>
            <a:lstStyle/>
            <a:p>
              <a:endParaRPr dirty="0"/>
            </a:p>
          </p:txBody>
        </p:sp>
        <p:sp>
          <p:nvSpPr>
            <p:cNvPr id="42" name="object 39">
              <a:extLst>
                <a:ext uri="{FF2B5EF4-FFF2-40B4-BE49-F238E27FC236}">
                  <a16:creationId xmlns:a16="http://schemas.microsoft.com/office/drawing/2014/main" id="{1679650F-EF1E-418C-9248-35D75F2EA912}"/>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grpFill/>
          </p:spPr>
          <p:txBody>
            <a:bodyPr wrap="square" lIns="0" tIns="0" rIns="0" bIns="0" rtlCol="0"/>
            <a:lstStyle/>
            <a:p>
              <a:endParaRPr dirty="0"/>
            </a:p>
          </p:txBody>
        </p:sp>
        <p:sp>
          <p:nvSpPr>
            <p:cNvPr id="43" name="object 40">
              <a:extLst>
                <a:ext uri="{FF2B5EF4-FFF2-40B4-BE49-F238E27FC236}">
                  <a16:creationId xmlns:a16="http://schemas.microsoft.com/office/drawing/2014/main" id="{FD0F28C7-36FF-4F88-88A3-988EF00FCF5B}"/>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grpFill/>
          </p:spPr>
          <p:txBody>
            <a:bodyPr wrap="square" lIns="0" tIns="0" rIns="0" bIns="0" rtlCol="0"/>
            <a:lstStyle/>
            <a:p>
              <a:endParaRPr dirty="0"/>
            </a:p>
          </p:txBody>
        </p:sp>
        <p:sp>
          <p:nvSpPr>
            <p:cNvPr id="44" name="object 41">
              <a:extLst>
                <a:ext uri="{FF2B5EF4-FFF2-40B4-BE49-F238E27FC236}">
                  <a16:creationId xmlns:a16="http://schemas.microsoft.com/office/drawing/2014/main" id="{3135393B-81B3-4E28-9E85-5EFB3AB49FF5}"/>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grpFill/>
          </p:spPr>
          <p:txBody>
            <a:bodyPr wrap="square" lIns="0" tIns="0" rIns="0" bIns="0" rtlCol="0"/>
            <a:lstStyle/>
            <a:p>
              <a:endParaRPr dirty="0"/>
            </a:p>
          </p:txBody>
        </p:sp>
        <p:sp>
          <p:nvSpPr>
            <p:cNvPr id="45" name="object 42">
              <a:extLst>
                <a:ext uri="{FF2B5EF4-FFF2-40B4-BE49-F238E27FC236}">
                  <a16:creationId xmlns:a16="http://schemas.microsoft.com/office/drawing/2014/main" id="{A5679DEB-2CE8-4012-B852-53FB9D1A8B8A}"/>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grpFill/>
          </p:spPr>
          <p:txBody>
            <a:bodyPr wrap="square" lIns="0" tIns="0" rIns="0" bIns="0" rtlCol="0"/>
            <a:lstStyle/>
            <a:p>
              <a:endParaRPr dirty="0"/>
            </a:p>
          </p:txBody>
        </p:sp>
        <p:sp>
          <p:nvSpPr>
            <p:cNvPr id="46" name="object 43">
              <a:extLst>
                <a:ext uri="{FF2B5EF4-FFF2-40B4-BE49-F238E27FC236}">
                  <a16:creationId xmlns:a16="http://schemas.microsoft.com/office/drawing/2014/main" id="{85392055-2222-457B-852F-EA2DE258D9E1}"/>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grpFill/>
          </p:spPr>
          <p:txBody>
            <a:bodyPr wrap="square" lIns="0" tIns="0" rIns="0" bIns="0" rtlCol="0"/>
            <a:lstStyle/>
            <a:p>
              <a:endParaRPr dirty="0"/>
            </a:p>
          </p:txBody>
        </p:sp>
        <p:sp>
          <p:nvSpPr>
            <p:cNvPr id="47" name="object 44">
              <a:extLst>
                <a:ext uri="{FF2B5EF4-FFF2-40B4-BE49-F238E27FC236}">
                  <a16:creationId xmlns:a16="http://schemas.microsoft.com/office/drawing/2014/main" id="{8C9BF4C3-B726-4778-A216-0B359617CB20}"/>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grpFill/>
          </p:spPr>
          <p:txBody>
            <a:bodyPr wrap="square" lIns="0" tIns="0" rIns="0" bIns="0" rtlCol="0"/>
            <a:lstStyle/>
            <a:p>
              <a:endParaRPr dirty="0"/>
            </a:p>
          </p:txBody>
        </p:sp>
        <p:sp>
          <p:nvSpPr>
            <p:cNvPr id="48" name="object 45">
              <a:extLst>
                <a:ext uri="{FF2B5EF4-FFF2-40B4-BE49-F238E27FC236}">
                  <a16:creationId xmlns:a16="http://schemas.microsoft.com/office/drawing/2014/main" id="{D3DBCF75-AD26-468E-814E-AF5DCA1FB85F}"/>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grpFill/>
          </p:spPr>
          <p:txBody>
            <a:bodyPr wrap="square" lIns="0" tIns="0" rIns="0" bIns="0" rtlCol="0"/>
            <a:lstStyle/>
            <a:p>
              <a:endParaRPr dirty="0"/>
            </a:p>
          </p:txBody>
        </p:sp>
        <p:sp>
          <p:nvSpPr>
            <p:cNvPr id="49" name="object 46">
              <a:extLst>
                <a:ext uri="{FF2B5EF4-FFF2-40B4-BE49-F238E27FC236}">
                  <a16:creationId xmlns:a16="http://schemas.microsoft.com/office/drawing/2014/main" id="{1BAD41A8-B2C7-42BA-B12A-BE1165EFDB24}"/>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grpFill/>
          </p:spPr>
          <p:txBody>
            <a:bodyPr wrap="square" lIns="0" tIns="0" rIns="0" bIns="0" rtlCol="0"/>
            <a:lstStyle/>
            <a:p>
              <a:endParaRPr dirty="0"/>
            </a:p>
          </p:txBody>
        </p:sp>
        <p:sp>
          <p:nvSpPr>
            <p:cNvPr id="50" name="object 47">
              <a:extLst>
                <a:ext uri="{FF2B5EF4-FFF2-40B4-BE49-F238E27FC236}">
                  <a16:creationId xmlns:a16="http://schemas.microsoft.com/office/drawing/2014/main" id="{2C1C28E7-A06B-4EE9-9917-D016D72699A1}"/>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grpFill/>
          </p:spPr>
          <p:txBody>
            <a:bodyPr wrap="square" lIns="0" tIns="0" rIns="0" bIns="0" rtlCol="0"/>
            <a:lstStyle/>
            <a:p>
              <a:endParaRPr dirty="0"/>
            </a:p>
          </p:txBody>
        </p:sp>
        <p:sp>
          <p:nvSpPr>
            <p:cNvPr id="51" name="object 48">
              <a:extLst>
                <a:ext uri="{FF2B5EF4-FFF2-40B4-BE49-F238E27FC236}">
                  <a16:creationId xmlns:a16="http://schemas.microsoft.com/office/drawing/2014/main" id="{C2818450-EC5F-420D-9DEE-0021331D24D6}"/>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grpFill/>
          </p:spPr>
          <p:txBody>
            <a:bodyPr wrap="square" lIns="0" tIns="0" rIns="0" bIns="0" rtlCol="0"/>
            <a:lstStyle/>
            <a:p>
              <a:endParaRPr dirty="0"/>
            </a:p>
          </p:txBody>
        </p:sp>
        <p:sp>
          <p:nvSpPr>
            <p:cNvPr id="52" name="object 49">
              <a:extLst>
                <a:ext uri="{FF2B5EF4-FFF2-40B4-BE49-F238E27FC236}">
                  <a16:creationId xmlns:a16="http://schemas.microsoft.com/office/drawing/2014/main" id="{DFA93754-D472-4478-90FF-5C325ECAD03A}"/>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grpFill/>
          </p:spPr>
          <p:txBody>
            <a:bodyPr wrap="square" lIns="0" tIns="0" rIns="0" bIns="0" rtlCol="0"/>
            <a:lstStyle/>
            <a:p>
              <a:endParaRPr dirty="0"/>
            </a:p>
          </p:txBody>
        </p:sp>
        <p:sp>
          <p:nvSpPr>
            <p:cNvPr id="53" name="object 50">
              <a:extLst>
                <a:ext uri="{FF2B5EF4-FFF2-40B4-BE49-F238E27FC236}">
                  <a16:creationId xmlns:a16="http://schemas.microsoft.com/office/drawing/2014/main" id="{F4C3D8E6-07F7-4BE6-830C-875D55B31D1D}"/>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grpFill/>
          </p:spPr>
          <p:txBody>
            <a:bodyPr wrap="square" lIns="0" tIns="0" rIns="0" bIns="0" rtlCol="0"/>
            <a:lstStyle/>
            <a:p>
              <a:endParaRPr dirty="0"/>
            </a:p>
          </p:txBody>
        </p:sp>
        <p:sp>
          <p:nvSpPr>
            <p:cNvPr id="54" name="object 51">
              <a:extLst>
                <a:ext uri="{FF2B5EF4-FFF2-40B4-BE49-F238E27FC236}">
                  <a16:creationId xmlns:a16="http://schemas.microsoft.com/office/drawing/2014/main" id="{4F1CB5CA-D55E-4983-B443-A5D93703406C}"/>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grpFill/>
          </p:spPr>
          <p:txBody>
            <a:bodyPr wrap="square" lIns="0" tIns="0" rIns="0" bIns="0" rtlCol="0"/>
            <a:lstStyle/>
            <a:p>
              <a:endParaRPr dirty="0"/>
            </a:p>
          </p:txBody>
        </p:sp>
        <p:sp>
          <p:nvSpPr>
            <p:cNvPr id="55" name="object 52">
              <a:extLst>
                <a:ext uri="{FF2B5EF4-FFF2-40B4-BE49-F238E27FC236}">
                  <a16:creationId xmlns:a16="http://schemas.microsoft.com/office/drawing/2014/main" id="{8A806BD1-7BC3-4F08-8A5E-70B46A5CF79D}"/>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grpFill/>
          </p:spPr>
          <p:txBody>
            <a:bodyPr wrap="square" lIns="0" tIns="0" rIns="0" bIns="0" rtlCol="0"/>
            <a:lstStyle/>
            <a:p>
              <a:endParaRPr dirty="0"/>
            </a:p>
          </p:txBody>
        </p:sp>
        <p:sp>
          <p:nvSpPr>
            <p:cNvPr id="56" name="object 53">
              <a:extLst>
                <a:ext uri="{FF2B5EF4-FFF2-40B4-BE49-F238E27FC236}">
                  <a16:creationId xmlns:a16="http://schemas.microsoft.com/office/drawing/2014/main" id="{016B04EE-B9A7-4971-9B50-E16848C9ECCB}"/>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grpFill/>
          </p:spPr>
          <p:txBody>
            <a:bodyPr wrap="square" lIns="0" tIns="0" rIns="0" bIns="0" rtlCol="0"/>
            <a:lstStyle/>
            <a:p>
              <a:endParaRPr dirty="0"/>
            </a:p>
          </p:txBody>
        </p:sp>
        <p:sp>
          <p:nvSpPr>
            <p:cNvPr id="57" name="object 54">
              <a:extLst>
                <a:ext uri="{FF2B5EF4-FFF2-40B4-BE49-F238E27FC236}">
                  <a16:creationId xmlns:a16="http://schemas.microsoft.com/office/drawing/2014/main" id="{1F1D5F18-1E8C-413E-9BD0-F33BA81DD07D}"/>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grpFill/>
          </p:spPr>
          <p:txBody>
            <a:bodyPr wrap="square" lIns="0" tIns="0" rIns="0" bIns="0" rtlCol="0"/>
            <a:lstStyle/>
            <a:p>
              <a:endParaRPr dirty="0"/>
            </a:p>
          </p:txBody>
        </p:sp>
        <p:sp>
          <p:nvSpPr>
            <p:cNvPr id="58" name="object 55">
              <a:extLst>
                <a:ext uri="{FF2B5EF4-FFF2-40B4-BE49-F238E27FC236}">
                  <a16:creationId xmlns:a16="http://schemas.microsoft.com/office/drawing/2014/main" id="{F3452505-115B-47E8-BF40-7606141D94DC}"/>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grpFill/>
          </p:spPr>
          <p:txBody>
            <a:bodyPr wrap="square" lIns="0" tIns="0" rIns="0" bIns="0" rtlCol="0"/>
            <a:lstStyle/>
            <a:p>
              <a:endParaRPr dirty="0"/>
            </a:p>
          </p:txBody>
        </p:sp>
        <p:sp>
          <p:nvSpPr>
            <p:cNvPr id="59" name="object 56">
              <a:extLst>
                <a:ext uri="{FF2B5EF4-FFF2-40B4-BE49-F238E27FC236}">
                  <a16:creationId xmlns:a16="http://schemas.microsoft.com/office/drawing/2014/main" id="{93073FB2-D253-468B-B4C9-53EE3877CE0A}"/>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grpFill/>
          </p:spPr>
          <p:txBody>
            <a:bodyPr wrap="square" lIns="0" tIns="0" rIns="0" bIns="0" rtlCol="0"/>
            <a:lstStyle/>
            <a:p>
              <a:endParaRPr dirty="0"/>
            </a:p>
          </p:txBody>
        </p:sp>
      </p:grpSp>
      <p:pic>
        <p:nvPicPr>
          <p:cNvPr id="60" name="Image 59">
            <a:extLst>
              <a:ext uri="{FF2B5EF4-FFF2-40B4-BE49-F238E27FC236}">
                <a16:creationId xmlns:a16="http://schemas.microsoft.com/office/drawing/2014/main" id="{59CD3E75-81E9-4901-A2D2-862D0A2CF6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2694" y="6492875"/>
            <a:ext cx="7026611" cy="347502"/>
          </a:xfrm>
          <a:prstGeom prst="rect">
            <a:avLst/>
          </a:prstGeom>
        </p:spPr>
      </p:pic>
    </p:spTree>
    <p:extLst>
      <p:ext uri="{BB962C8B-B14F-4D97-AF65-F5344CB8AC3E}">
        <p14:creationId xmlns:p14="http://schemas.microsoft.com/office/powerpoint/2010/main" val="1276957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PARTIES 4 ELU.ES">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0" y="0"/>
            <a:ext cx="12192000" cy="6858000"/>
          </a:xfrm>
          <a:prstGeom prst="rect">
            <a:avLst/>
          </a:prstGeom>
          <a:solidFill>
            <a:srgbClr val="4FB3D3"/>
          </a:solidFill>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60" name="Espace réservé du texte 4">
            <a:extLst>
              <a:ext uri="{FF2B5EF4-FFF2-40B4-BE49-F238E27FC236}">
                <a16:creationId xmlns:a16="http://schemas.microsoft.com/office/drawing/2014/main" id="{9DABC2E4-9503-490C-9BAF-F25E9323EDB9}"/>
              </a:ext>
            </a:extLst>
          </p:cNvPr>
          <p:cNvSpPr>
            <a:spLocks noGrp="1"/>
          </p:cNvSpPr>
          <p:nvPr>
            <p:ph type="body" sz="quarter" idx="10"/>
          </p:nvPr>
        </p:nvSpPr>
        <p:spPr>
          <a:xfrm>
            <a:off x="2717256" y="923163"/>
            <a:ext cx="8737600" cy="4776788"/>
          </a:xfrm>
        </p:spPr>
        <p:txBody>
          <a:bodyPr anchor="ctr" anchorCtr="0">
            <a:normAutofit/>
          </a:bodyPr>
          <a:lstStyle>
            <a:lvl1pPr marL="0" indent="0" algn="ctr">
              <a:buNone/>
              <a:defRPr sz="8000">
                <a:solidFill>
                  <a:schemeClr val="bg1"/>
                </a:solidFill>
              </a:defRPr>
            </a:lvl1pPr>
          </a:lstStyle>
          <a:p>
            <a:pPr lvl="0"/>
            <a:r>
              <a:rPr lang="fr-FR"/>
              <a:t>Modifier les styles du texte du masque</a:t>
            </a:r>
          </a:p>
        </p:txBody>
      </p:sp>
      <p:grpSp>
        <p:nvGrpSpPr>
          <p:cNvPr id="62" name="Groupe 61">
            <a:extLst>
              <a:ext uri="{FF2B5EF4-FFF2-40B4-BE49-F238E27FC236}">
                <a16:creationId xmlns:a16="http://schemas.microsoft.com/office/drawing/2014/main" id="{06CBA208-4848-4153-8626-EDFA8AB59168}"/>
              </a:ext>
            </a:extLst>
          </p:cNvPr>
          <p:cNvGrpSpPr/>
          <p:nvPr userDrawn="1"/>
        </p:nvGrpSpPr>
        <p:grpSpPr>
          <a:xfrm>
            <a:off x="217084" y="2329922"/>
            <a:ext cx="2113740" cy="1963270"/>
            <a:chOff x="1035005" y="2034273"/>
            <a:chExt cx="3005943" cy="2960728"/>
          </a:xfrm>
        </p:grpSpPr>
        <p:sp>
          <p:nvSpPr>
            <p:cNvPr id="63" name="object 26">
              <a:extLst>
                <a:ext uri="{FF2B5EF4-FFF2-40B4-BE49-F238E27FC236}">
                  <a16:creationId xmlns:a16="http://schemas.microsoft.com/office/drawing/2014/main" id="{6EDBE5DF-C8FD-4DB9-A616-3A877E4EC761}"/>
                </a:ext>
              </a:extLst>
            </p:cNvPr>
            <p:cNvSpPr/>
            <p:nvPr userDrawn="1"/>
          </p:nvSpPr>
          <p:spPr>
            <a:xfrm>
              <a:off x="1224674" y="2926085"/>
              <a:ext cx="1633220" cy="768350"/>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64" name="object 27">
              <a:extLst>
                <a:ext uri="{FF2B5EF4-FFF2-40B4-BE49-F238E27FC236}">
                  <a16:creationId xmlns:a16="http://schemas.microsoft.com/office/drawing/2014/main" id="{06B171CF-6DC9-4F93-97E5-1D106A68F875}"/>
                </a:ext>
              </a:extLst>
            </p:cNvPr>
            <p:cNvSpPr/>
            <p:nvPr userDrawn="1"/>
          </p:nvSpPr>
          <p:spPr>
            <a:xfrm>
              <a:off x="1984137" y="2468355"/>
              <a:ext cx="696595" cy="857885"/>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65" name="object 28">
              <a:extLst>
                <a:ext uri="{FF2B5EF4-FFF2-40B4-BE49-F238E27FC236}">
                  <a16:creationId xmlns:a16="http://schemas.microsoft.com/office/drawing/2014/main" id="{EFF74C0E-2087-4CD1-913A-AD9B4B5EBB8F}"/>
                </a:ext>
              </a:extLst>
            </p:cNvPr>
            <p:cNvSpPr/>
            <p:nvPr userDrawn="1"/>
          </p:nvSpPr>
          <p:spPr>
            <a:xfrm>
              <a:off x="1885186" y="2048975"/>
              <a:ext cx="302260" cy="525145"/>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66" name="object 29">
              <a:extLst>
                <a:ext uri="{FF2B5EF4-FFF2-40B4-BE49-F238E27FC236}">
                  <a16:creationId xmlns:a16="http://schemas.microsoft.com/office/drawing/2014/main" id="{EB491876-511D-400A-93C9-3367BAF12894}"/>
                </a:ext>
              </a:extLst>
            </p:cNvPr>
            <p:cNvSpPr/>
            <p:nvPr userDrawn="1"/>
          </p:nvSpPr>
          <p:spPr>
            <a:xfrm>
              <a:off x="1875318" y="2034273"/>
              <a:ext cx="321310" cy="37592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67" name="object 30">
              <a:extLst>
                <a:ext uri="{FF2B5EF4-FFF2-40B4-BE49-F238E27FC236}">
                  <a16:creationId xmlns:a16="http://schemas.microsoft.com/office/drawing/2014/main" id="{051F713D-CDF6-4192-924B-0D4239861BFD}"/>
                </a:ext>
              </a:extLst>
            </p:cNvPr>
            <p:cNvSpPr/>
            <p:nvPr userDrawn="1"/>
          </p:nvSpPr>
          <p:spPr>
            <a:xfrm>
              <a:off x="1825575" y="3195341"/>
              <a:ext cx="728345" cy="1572260"/>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68" name="object 31">
              <a:extLst>
                <a:ext uri="{FF2B5EF4-FFF2-40B4-BE49-F238E27FC236}">
                  <a16:creationId xmlns:a16="http://schemas.microsoft.com/office/drawing/2014/main" id="{253014B9-3C24-456E-AEE2-C2A256BDCD36}"/>
                </a:ext>
              </a:extLst>
            </p:cNvPr>
            <p:cNvSpPr/>
            <p:nvPr userDrawn="1"/>
          </p:nvSpPr>
          <p:spPr>
            <a:xfrm>
              <a:off x="1219700" y="3195350"/>
              <a:ext cx="967105" cy="1489075"/>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69" name="object 32">
              <a:extLst>
                <a:ext uri="{FF2B5EF4-FFF2-40B4-BE49-F238E27FC236}">
                  <a16:creationId xmlns:a16="http://schemas.microsoft.com/office/drawing/2014/main" id="{CDA6D407-0273-4972-9274-F36602FEA1C4}"/>
                </a:ext>
              </a:extLst>
            </p:cNvPr>
            <p:cNvSpPr/>
            <p:nvPr userDrawn="1"/>
          </p:nvSpPr>
          <p:spPr>
            <a:xfrm>
              <a:off x="1356674" y="2406682"/>
              <a:ext cx="939800" cy="1106805"/>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70" name="object 33">
              <a:extLst>
                <a:ext uri="{FF2B5EF4-FFF2-40B4-BE49-F238E27FC236}">
                  <a16:creationId xmlns:a16="http://schemas.microsoft.com/office/drawing/2014/main" id="{3C16C858-56FC-4A2E-9CD1-8A0A0611E053}"/>
                </a:ext>
              </a:extLst>
            </p:cNvPr>
            <p:cNvSpPr/>
            <p:nvPr userDrawn="1"/>
          </p:nvSpPr>
          <p:spPr>
            <a:xfrm>
              <a:off x="2411102" y="4765669"/>
              <a:ext cx="417195" cy="149860"/>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71" name="object 34">
              <a:extLst>
                <a:ext uri="{FF2B5EF4-FFF2-40B4-BE49-F238E27FC236}">
                  <a16:creationId xmlns:a16="http://schemas.microsoft.com/office/drawing/2014/main" id="{B1B5D693-CDDC-4503-8780-8220B0C89B9B}"/>
                </a:ext>
              </a:extLst>
            </p:cNvPr>
            <p:cNvSpPr/>
            <p:nvPr userDrawn="1"/>
          </p:nvSpPr>
          <p:spPr>
            <a:xfrm>
              <a:off x="2432357" y="4740443"/>
              <a:ext cx="104775" cy="53975"/>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72" name="object 35">
              <a:extLst>
                <a:ext uri="{FF2B5EF4-FFF2-40B4-BE49-F238E27FC236}">
                  <a16:creationId xmlns:a16="http://schemas.microsoft.com/office/drawing/2014/main" id="{863BC7C8-D5A9-4119-805B-E1B493B8B83B}"/>
                </a:ext>
              </a:extLst>
            </p:cNvPr>
            <p:cNvSpPr/>
            <p:nvPr userDrawn="1"/>
          </p:nvSpPr>
          <p:spPr>
            <a:xfrm>
              <a:off x="1035005" y="4424765"/>
              <a:ext cx="297815" cy="377190"/>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73" name="object 36">
              <a:extLst>
                <a:ext uri="{FF2B5EF4-FFF2-40B4-BE49-F238E27FC236}">
                  <a16:creationId xmlns:a16="http://schemas.microsoft.com/office/drawing/2014/main" id="{E0C2178C-C9DE-48BC-83E3-E88F6351B16A}"/>
                </a:ext>
              </a:extLst>
            </p:cNvPr>
            <p:cNvSpPr/>
            <p:nvPr userDrawn="1"/>
          </p:nvSpPr>
          <p:spPr>
            <a:xfrm>
              <a:off x="1151799" y="4373698"/>
              <a:ext cx="139700" cy="119380"/>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74" name="object 37">
              <a:extLst>
                <a:ext uri="{FF2B5EF4-FFF2-40B4-BE49-F238E27FC236}">
                  <a16:creationId xmlns:a16="http://schemas.microsoft.com/office/drawing/2014/main" id="{3D68E211-D41C-4C13-BF2A-0A5E9D6A9C82}"/>
                </a:ext>
              </a:extLst>
            </p:cNvPr>
            <p:cNvSpPr/>
            <p:nvPr userDrawn="1"/>
          </p:nvSpPr>
          <p:spPr>
            <a:xfrm>
              <a:off x="1950731" y="2475044"/>
              <a:ext cx="198120" cy="513080"/>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75" name="object 38">
              <a:extLst>
                <a:ext uri="{FF2B5EF4-FFF2-40B4-BE49-F238E27FC236}">
                  <a16:creationId xmlns:a16="http://schemas.microsoft.com/office/drawing/2014/main" id="{B0A12367-9362-469E-A3C8-712CB2A9F341}"/>
                </a:ext>
              </a:extLst>
            </p:cNvPr>
            <p:cNvSpPr/>
            <p:nvPr userDrawn="1"/>
          </p:nvSpPr>
          <p:spPr>
            <a:xfrm>
              <a:off x="1562587" y="2521285"/>
              <a:ext cx="683895" cy="1169670"/>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76" name="object 39">
              <a:extLst>
                <a:ext uri="{FF2B5EF4-FFF2-40B4-BE49-F238E27FC236}">
                  <a16:creationId xmlns:a16="http://schemas.microsoft.com/office/drawing/2014/main" id="{6570CE5A-1F7A-4197-B807-969351C8728B}"/>
                </a:ext>
              </a:extLst>
            </p:cNvPr>
            <p:cNvSpPr/>
            <p:nvPr userDrawn="1"/>
          </p:nvSpPr>
          <p:spPr>
            <a:xfrm>
              <a:off x="1635555" y="2608515"/>
              <a:ext cx="610870" cy="1082675"/>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77" name="object 40">
              <a:extLst>
                <a:ext uri="{FF2B5EF4-FFF2-40B4-BE49-F238E27FC236}">
                  <a16:creationId xmlns:a16="http://schemas.microsoft.com/office/drawing/2014/main" id="{EFD268EE-3A0A-4AE1-8403-553169B58CF2}"/>
                </a:ext>
              </a:extLst>
            </p:cNvPr>
            <p:cNvSpPr/>
            <p:nvPr userDrawn="1"/>
          </p:nvSpPr>
          <p:spPr>
            <a:xfrm>
              <a:off x="1602365" y="2554996"/>
              <a:ext cx="620395" cy="1059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78" name="object 41">
              <a:extLst>
                <a:ext uri="{FF2B5EF4-FFF2-40B4-BE49-F238E27FC236}">
                  <a16:creationId xmlns:a16="http://schemas.microsoft.com/office/drawing/2014/main" id="{F76EE8E5-748B-4607-A627-676E512C6647}"/>
                </a:ext>
              </a:extLst>
            </p:cNvPr>
            <p:cNvSpPr/>
            <p:nvPr userDrawn="1"/>
          </p:nvSpPr>
          <p:spPr>
            <a:xfrm>
              <a:off x="3095995" y="2047578"/>
              <a:ext cx="944953" cy="2947423"/>
            </a:xfrm>
            <a:prstGeom prst="rect">
              <a:avLst/>
            </a:prstGeom>
            <a:blipFill>
              <a:blip r:embed="rId2" cstate="print"/>
              <a:stretch>
                <a:fillRect/>
              </a:stretch>
            </a:blipFill>
          </p:spPr>
          <p:txBody>
            <a:bodyPr wrap="square" lIns="0" tIns="0" rIns="0" bIns="0" rtlCol="0"/>
            <a:lstStyle/>
            <a:p>
              <a:endParaRPr dirty="0"/>
            </a:p>
          </p:txBody>
        </p:sp>
      </p:grpSp>
      <p:pic>
        <p:nvPicPr>
          <p:cNvPr id="22" name="Image 21">
            <a:extLst>
              <a:ext uri="{FF2B5EF4-FFF2-40B4-BE49-F238E27FC236}">
                <a16:creationId xmlns:a16="http://schemas.microsoft.com/office/drawing/2014/main" id="{E0EFDF78-9E55-48EE-969E-C467AE50AA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2694" y="6492875"/>
            <a:ext cx="7026611" cy="347502"/>
          </a:xfrm>
          <a:prstGeom prst="rect">
            <a:avLst/>
          </a:prstGeom>
        </p:spPr>
      </p:pic>
    </p:spTree>
    <p:extLst>
      <p:ext uri="{BB962C8B-B14F-4D97-AF65-F5344CB8AC3E}">
        <p14:creationId xmlns:p14="http://schemas.microsoft.com/office/powerpoint/2010/main" val="627018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PARTIES 5">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0" y="0"/>
            <a:ext cx="12192000" cy="6858000"/>
          </a:xfrm>
          <a:prstGeom prst="rect">
            <a:avLst/>
          </a:prstGeom>
          <a:solidFill>
            <a:srgbClr val="9CC4E6"/>
          </a:solidFill>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5" name="Espace réservé du texte 4">
            <a:extLst>
              <a:ext uri="{FF2B5EF4-FFF2-40B4-BE49-F238E27FC236}">
                <a16:creationId xmlns:a16="http://schemas.microsoft.com/office/drawing/2014/main" id="{74816238-9988-4C81-BFDD-07568DD71FA5}"/>
              </a:ext>
            </a:extLst>
          </p:cNvPr>
          <p:cNvSpPr>
            <a:spLocks noGrp="1"/>
          </p:cNvSpPr>
          <p:nvPr>
            <p:ph type="body" sz="quarter" idx="10"/>
          </p:nvPr>
        </p:nvSpPr>
        <p:spPr>
          <a:xfrm>
            <a:off x="2143125" y="923925"/>
            <a:ext cx="8737600" cy="4776788"/>
          </a:xfrm>
        </p:spPr>
        <p:txBody>
          <a:bodyPr anchor="ctr" anchorCtr="0">
            <a:normAutofit/>
          </a:bodyPr>
          <a:lstStyle>
            <a:lvl1pPr marL="0" indent="0" algn="ctr">
              <a:buNone/>
              <a:defRPr sz="8000">
                <a:solidFill>
                  <a:schemeClr val="bg1"/>
                </a:solidFill>
              </a:defRPr>
            </a:lvl1pPr>
          </a:lstStyle>
          <a:p>
            <a:pPr lvl="0"/>
            <a:r>
              <a:rPr lang="fr-FR"/>
              <a:t>Modifier les styles du texte du masque</a:t>
            </a:r>
          </a:p>
        </p:txBody>
      </p:sp>
      <p:grpSp>
        <p:nvGrpSpPr>
          <p:cNvPr id="17" name="Groupe 16">
            <a:extLst>
              <a:ext uri="{FF2B5EF4-FFF2-40B4-BE49-F238E27FC236}">
                <a16:creationId xmlns:a16="http://schemas.microsoft.com/office/drawing/2014/main" id="{16A76151-0333-4ECC-A760-BBB5ABCB3E0C}"/>
              </a:ext>
            </a:extLst>
          </p:cNvPr>
          <p:cNvGrpSpPr>
            <a:grpSpLocks noChangeAspect="1"/>
          </p:cNvGrpSpPr>
          <p:nvPr userDrawn="1"/>
        </p:nvGrpSpPr>
        <p:grpSpPr>
          <a:xfrm>
            <a:off x="342928" y="2646319"/>
            <a:ext cx="1457269" cy="1332000"/>
            <a:chOff x="1034957" y="1986798"/>
            <a:chExt cx="3206571" cy="2930923"/>
          </a:xfrm>
          <a:solidFill>
            <a:schemeClr val="bg1"/>
          </a:solidFill>
          <a:effectLst>
            <a:outerShdw blurRad="50800" dist="38100" dir="2700000" algn="tl" rotWithShape="0">
              <a:prstClr val="black">
                <a:alpha val="40000"/>
              </a:prstClr>
            </a:outerShdw>
          </a:effectLst>
        </p:grpSpPr>
        <p:sp>
          <p:nvSpPr>
            <p:cNvPr id="30" name="object 21">
              <a:extLst>
                <a:ext uri="{FF2B5EF4-FFF2-40B4-BE49-F238E27FC236}">
                  <a16:creationId xmlns:a16="http://schemas.microsoft.com/office/drawing/2014/main" id="{B572D5FC-C41F-45F5-B558-506C9632C919}"/>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grpFill/>
          </p:spPr>
          <p:txBody>
            <a:bodyPr wrap="square" lIns="0" tIns="0" rIns="0" bIns="0" rtlCol="0"/>
            <a:lstStyle/>
            <a:p>
              <a:endParaRPr dirty="0"/>
            </a:p>
          </p:txBody>
        </p:sp>
        <p:sp>
          <p:nvSpPr>
            <p:cNvPr id="31" name="object 22">
              <a:extLst>
                <a:ext uri="{FF2B5EF4-FFF2-40B4-BE49-F238E27FC236}">
                  <a16:creationId xmlns:a16="http://schemas.microsoft.com/office/drawing/2014/main" id="{3CC883EC-51FB-4EE3-8353-DCCE396594DA}"/>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grpFill/>
          </p:spPr>
          <p:txBody>
            <a:bodyPr wrap="square" lIns="0" tIns="0" rIns="0" bIns="0" rtlCol="0"/>
            <a:lstStyle/>
            <a:p>
              <a:endParaRPr dirty="0"/>
            </a:p>
          </p:txBody>
        </p:sp>
        <p:sp>
          <p:nvSpPr>
            <p:cNvPr id="32" name="object 23">
              <a:extLst>
                <a:ext uri="{FF2B5EF4-FFF2-40B4-BE49-F238E27FC236}">
                  <a16:creationId xmlns:a16="http://schemas.microsoft.com/office/drawing/2014/main" id="{52C3EC26-3B95-490D-B726-7AF346D66026}"/>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grpFill/>
          </p:spPr>
          <p:txBody>
            <a:bodyPr wrap="square" lIns="0" tIns="0" rIns="0" bIns="0" rtlCol="0"/>
            <a:lstStyle/>
            <a:p>
              <a:endParaRPr dirty="0"/>
            </a:p>
          </p:txBody>
        </p:sp>
        <p:sp>
          <p:nvSpPr>
            <p:cNvPr id="33" name="object 24">
              <a:extLst>
                <a:ext uri="{FF2B5EF4-FFF2-40B4-BE49-F238E27FC236}">
                  <a16:creationId xmlns:a16="http://schemas.microsoft.com/office/drawing/2014/main" id="{74D5E53D-F9D2-46CA-9248-AC8A0C90BACB}"/>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grpFill/>
          </p:spPr>
          <p:txBody>
            <a:bodyPr wrap="square" lIns="0" tIns="0" rIns="0" bIns="0" rtlCol="0"/>
            <a:lstStyle/>
            <a:p>
              <a:endParaRPr dirty="0"/>
            </a:p>
          </p:txBody>
        </p:sp>
        <p:sp>
          <p:nvSpPr>
            <p:cNvPr id="34" name="object 25">
              <a:extLst>
                <a:ext uri="{FF2B5EF4-FFF2-40B4-BE49-F238E27FC236}">
                  <a16:creationId xmlns:a16="http://schemas.microsoft.com/office/drawing/2014/main" id="{0E402B99-F3BB-4FDB-B3B2-18008BA4A71F}"/>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grpFill/>
          </p:spPr>
          <p:txBody>
            <a:bodyPr wrap="square" lIns="0" tIns="0" rIns="0" bIns="0" rtlCol="0"/>
            <a:lstStyle/>
            <a:p>
              <a:endParaRPr dirty="0"/>
            </a:p>
          </p:txBody>
        </p:sp>
        <p:sp>
          <p:nvSpPr>
            <p:cNvPr id="35" name="object 26">
              <a:extLst>
                <a:ext uri="{FF2B5EF4-FFF2-40B4-BE49-F238E27FC236}">
                  <a16:creationId xmlns:a16="http://schemas.microsoft.com/office/drawing/2014/main" id="{B87827AB-C768-424F-A32B-60386D75DE8C}"/>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grpFill/>
          </p:spPr>
          <p:txBody>
            <a:bodyPr wrap="square" lIns="0" tIns="0" rIns="0" bIns="0" rtlCol="0"/>
            <a:lstStyle/>
            <a:p>
              <a:endParaRPr dirty="0"/>
            </a:p>
          </p:txBody>
        </p:sp>
        <p:sp>
          <p:nvSpPr>
            <p:cNvPr id="36" name="object 27">
              <a:extLst>
                <a:ext uri="{FF2B5EF4-FFF2-40B4-BE49-F238E27FC236}">
                  <a16:creationId xmlns:a16="http://schemas.microsoft.com/office/drawing/2014/main" id="{C6121ED0-4203-4E9F-93B3-27E53EA0F785}"/>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grpFill/>
          </p:spPr>
          <p:txBody>
            <a:bodyPr wrap="square" lIns="0" tIns="0" rIns="0" bIns="0" rtlCol="0"/>
            <a:lstStyle/>
            <a:p>
              <a:endParaRPr dirty="0"/>
            </a:p>
          </p:txBody>
        </p:sp>
        <p:sp>
          <p:nvSpPr>
            <p:cNvPr id="37" name="object 28">
              <a:extLst>
                <a:ext uri="{FF2B5EF4-FFF2-40B4-BE49-F238E27FC236}">
                  <a16:creationId xmlns:a16="http://schemas.microsoft.com/office/drawing/2014/main" id="{D43B5457-DE51-4B05-8AC7-3184348AF555}"/>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grpFill/>
          </p:spPr>
          <p:txBody>
            <a:bodyPr wrap="square" lIns="0" tIns="0" rIns="0" bIns="0" rtlCol="0"/>
            <a:lstStyle/>
            <a:p>
              <a:endParaRPr dirty="0"/>
            </a:p>
          </p:txBody>
        </p:sp>
        <p:sp>
          <p:nvSpPr>
            <p:cNvPr id="38" name="object 29">
              <a:extLst>
                <a:ext uri="{FF2B5EF4-FFF2-40B4-BE49-F238E27FC236}">
                  <a16:creationId xmlns:a16="http://schemas.microsoft.com/office/drawing/2014/main" id="{3464138B-8EDC-4D91-8FEB-905030C58946}"/>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grpFill/>
          </p:spPr>
          <p:txBody>
            <a:bodyPr wrap="square" lIns="0" tIns="0" rIns="0" bIns="0" rtlCol="0"/>
            <a:lstStyle/>
            <a:p>
              <a:endParaRPr dirty="0"/>
            </a:p>
          </p:txBody>
        </p:sp>
        <p:sp>
          <p:nvSpPr>
            <p:cNvPr id="39" name="object 30">
              <a:extLst>
                <a:ext uri="{FF2B5EF4-FFF2-40B4-BE49-F238E27FC236}">
                  <a16:creationId xmlns:a16="http://schemas.microsoft.com/office/drawing/2014/main" id="{D29024EB-DEAC-4D0C-88DA-12CB47775479}"/>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grpFill/>
          </p:spPr>
          <p:txBody>
            <a:bodyPr wrap="square" lIns="0" tIns="0" rIns="0" bIns="0" rtlCol="0"/>
            <a:lstStyle/>
            <a:p>
              <a:endParaRPr dirty="0"/>
            </a:p>
          </p:txBody>
        </p:sp>
        <p:sp>
          <p:nvSpPr>
            <p:cNvPr id="40" name="object 31">
              <a:extLst>
                <a:ext uri="{FF2B5EF4-FFF2-40B4-BE49-F238E27FC236}">
                  <a16:creationId xmlns:a16="http://schemas.microsoft.com/office/drawing/2014/main" id="{2B39E934-283E-4D97-B2D9-910F2768F0D8}"/>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grpFill/>
          </p:spPr>
          <p:txBody>
            <a:bodyPr wrap="square" lIns="0" tIns="0" rIns="0" bIns="0" rtlCol="0"/>
            <a:lstStyle/>
            <a:p>
              <a:endParaRPr dirty="0"/>
            </a:p>
          </p:txBody>
        </p:sp>
        <p:sp>
          <p:nvSpPr>
            <p:cNvPr id="41" name="object 38">
              <a:extLst>
                <a:ext uri="{FF2B5EF4-FFF2-40B4-BE49-F238E27FC236}">
                  <a16:creationId xmlns:a16="http://schemas.microsoft.com/office/drawing/2014/main" id="{DC4D00A0-C630-425B-913C-3E2FEE80C273}"/>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grpFill/>
          </p:spPr>
          <p:txBody>
            <a:bodyPr wrap="square" lIns="0" tIns="0" rIns="0" bIns="0" rtlCol="0"/>
            <a:lstStyle/>
            <a:p>
              <a:endParaRPr dirty="0"/>
            </a:p>
          </p:txBody>
        </p:sp>
        <p:sp>
          <p:nvSpPr>
            <p:cNvPr id="42" name="object 39">
              <a:extLst>
                <a:ext uri="{FF2B5EF4-FFF2-40B4-BE49-F238E27FC236}">
                  <a16:creationId xmlns:a16="http://schemas.microsoft.com/office/drawing/2014/main" id="{6BB13E28-98E5-4F1E-801F-3064FB0BE6BE}"/>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grpFill/>
          </p:spPr>
          <p:txBody>
            <a:bodyPr wrap="square" lIns="0" tIns="0" rIns="0" bIns="0" rtlCol="0"/>
            <a:lstStyle/>
            <a:p>
              <a:endParaRPr dirty="0"/>
            </a:p>
          </p:txBody>
        </p:sp>
        <p:sp>
          <p:nvSpPr>
            <p:cNvPr id="43" name="object 40">
              <a:extLst>
                <a:ext uri="{FF2B5EF4-FFF2-40B4-BE49-F238E27FC236}">
                  <a16:creationId xmlns:a16="http://schemas.microsoft.com/office/drawing/2014/main" id="{75FA5788-1A07-44D9-B173-8D37C4B1BD4C}"/>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grpFill/>
          </p:spPr>
          <p:txBody>
            <a:bodyPr wrap="square" lIns="0" tIns="0" rIns="0" bIns="0" rtlCol="0"/>
            <a:lstStyle/>
            <a:p>
              <a:endParaRPr dirty="0"/>
            </a:p>
          </p:txBody>
        </p:sp>
        <p:sp>
          <p:nvSpPr>
            <p:cNvPr id="44" name="object 41">
              <a:extLst>
                <a:ext uri="{FF2B5EF4-FFF2-40B4-BE49-F238E27FC236}">
                  <a16:creationId xmlns:a16="http://schemas.microsoft.com/office/drawing/2014/main" id="{6BDE6352-BC53-41C7-A92E-FC31C1ECC073}"/>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grpFill/>
          </p:spPr>
          <p:txBody>
            <a:bodyPr wrap="square" lIns="0" tIns="0" rIns="0" bIns="0" rtlCol="0"/>
            <a:lstStyle/>
            <a:p>
              <a:endParaRPr dirty="0"/>
            </a:p>
          </p:txBody>
        </p:sp>
        <p:sp>
          <p:nvSpPr>
            <p:cNvPr id="45" name="object 42">
              <a:extLst>
                <a:ext uri="{FF2B5EF4-FFF2-40B4-BE49-F238E27FC236}">
                  <a16:creationId xmlns:a16="http://schemas.microsoft.com/office/drawing/2014/main" id="{EDF9D315-3610-4BE0-B99A-BF0F7BFCFEDE}"/>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grpFill/>
          </p:spPr>
          <p:txBody>
            <a:bodyPr wrap="square" lIns="0" tIns="0" rIns="0" bIns="0" rtlCol="0"/>
            <a:lstStyle/>
            <a:p>
              <a:endParaRPr dirty="0"/>
            </a:p>
          </p:txBody>
        </p:sp>
        <p:sp>
          <p:nvSpPr>
            <p:cNvPr id="46" name="object 43">
              <a:extLst>
                <a:ext uri="{FF2B5EF4-FFF2-40B4-BE49-F238E27FC236}">
                  <a16:creationId xmlns:a16="http://schemas.microsoft.com/office/drawing/2014/main" id="{C4D49393-3E64-45DC-9FF6-D2CA1394B169}"/>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grpFill/>
          </p:spPr>
          <p:txBody>
            <a:bodyPr wrap="square" lIns="0" tIns="0" rIns="0" bIns="0" rtlCol="0"/>
            <a:lstStyle/>
            <a:p>
              <a:endParaRPr dirty="0"/>
            </a:p>
          </p:txBody>
        </p:sp>
        <p:sp>
          <p:nvSpPr>
            <p:cNvPr id="47" name="object 44">
              <a:extLst>
                <a:ext uri="{FF2B5EF4-FFF2-40B4-BE49-F238E27FC236}">
                  <a16:creationId xmlns:a16="http://schemas.microsoft.com/office/drawing/2014/main" id="{0D169406-84F4-4892-932A-D303E1807085}"/>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grpFill/>
          </p:spPr>
          <p:txBody>
            <a:bodyPr wrap="square" lIns="0" tIns="0" rIns="0" bIns="0" rtlCol="0"/>
            <a:lstStyle/>
            <a:p>
              <a:endParaRPr dirty="0"/>
            </a:p>
          </p:txBody>
        </p:sp>
        <p:sp>
          <p:nvSpPr>
            <p:cNvPr id="48" name="object 45">
              <a:extLst>
                <a:ext uri="{FF2B5EF4-FFF2-40B4-BE49-F238E27FC236}">
                  <a16:creationId xmlns:a16="http://schemas.microsoft.com/office/drawing/2014/main" id="{183EA758-8A94-4D44-9FDB-8F561391DAC7}"/>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grpFill/>
          </p:spPr>
          <p:txBody>
            <a:bodyPr wrap="square" lIns="0" tIns="0" rIns="0" bIns="0" rtlCol="0"/>
            <a:lstStyle/>
            <a:p>
              <a:endParaRPr dirty="0"/>
            </a:p>
          </p:txBody>
        </p:sp>
        <p:sp>
          <p:nvSpPr>
            <p:cNvPr id="49" name="object 46">
              <a:extLst>
                <a:ext uri="{FF2B5EF4-FFF2-40B4-BE49-F238E27FC236}">
                  <a16:creationId xmlns:a16="http://schemas.microsoft.com/office/drawing/2014/main" id="{617622C8-0981-415D-9E56-E782EE7AEC85}"/>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grpFill/>
          </p:spPr>
          <p:txBody>
            <a:bodyPr wrap="square" lIns="0" tIns="0" rIns="0" bIns="0" rtlCol="0"/>
            <a:lstStyle/>
            <a:p>
              <a:endParaRPr dirty="0"/>
            </a:p>
          </p:txBody>
        </p:sp>
        <p:sp>
          <p:nvSpPr>
            <p:cNvPr id="50" name="object 47">
              <a:extLst>
                <a:ext uri="{FF2B5EF4-FFF2-40B4-BE49-F238E27FC236}">
                  <a16:creationId xmlns:a16="http://schemas.microsoft.com/office/drawing/2014/main" id="{4C7426E5-8133-4C4E-B355-2944F8A48927}"/>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grpFill/>
          </p:spPr>
          <p:txBody>
            <a:bodyPr wrap="square" lIns="0" tIns="0" rIns="0" bIns="0" rtlCol="0"/>
            <a:lstStyle/>
            <a:p>
              <a:endParaRPr dirty="0"/>
            </a:p>
          </p:txBody>
        </p:sp>
        <p:sp>
          <p:nvSpPr>
            <p:cNvPr id="51" name="object 48">
              <a:extLst>
                <a:ext uri="{FF2B5EF4-FFF2-40B4-BE49-F238E27FC236}">
                  <a16:creationId xmlns:a16="http://schemas.microsoft.com/office/drawing/2014/main" id="{70B4A495-0629-4B87-86E4-AC75B58A98E0}"/>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grpFill/>
          </p:spPr>
          <p:txBody>
            <a:bodyPr wrap="square" lIns="0" tIns="0" rIns="0" bIns="0" rtlCol="0"/>
            <a:lstStyle/>
            <a:p>
              <a:endParaRPr dirty="0"/>
            </a:p>
          </p:txBody>
        </p:sp>
        <p:sp>
          <p:nvSpPr>
            <p:cNvPr id="52" name="object 49">
              <a:extLst>
                <a:ext uri="{FF2B5EF4-FFF2-40B4-BE49-F238E27FC236}">
                  <a16:creationId xmlns:a16="http://schemas.microsoft.com/office/drawing/2014/main" id="{EE21A2F6-A3F4-4362-A6B9-B59661DC32F0}"/>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grpFill/>
          </p:spPr>
          <p:txBody>
            <a:bodyPr wrap="square" lIns="0" tIns="0" rIns="0" bIns="0" rtlCol="0"/>
            <a:lstStyle/>
            <a:p>
              <a:endParaRPr dirty="0"/>
            </a:p>
          </p:txBody>
        </p:sp>
        <p:sp>
          <p:nvSpPr>
            <p:cNvPr id="53" name="object 50">
              <a:extLst>
                <a:ext uri="{FF2B5EF4-FFF2-40B4-BE49-F238E27FC236}">
                  <a16:creationId xmlns:a16="http://schemas.microsoft.com/office/drawing/2014/main" id="{8E78D709-F00C-4581-B72F-4CB3A7B54B5C}"/>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grpFill/>
          </p:spPr>
          <p:txBody>
            <a:bodyPr wrap="square" lIns="0" tIns="0" rIns="0" bIns="0" rtlCol="0"/>
            <a:lstStyle/>
            <a:p>
              <a:endParaRPr dirty="0"/>
            </a:p>
          </p:txBody>
        </p:sp>
        <p:sp>
          <p:nvSpPr>
            <p:cNvPr id="54" name="object 51">
              <a:extLst>
                <a:ext uri="{FF2B5EF4-FFF2-40B4-BE49-F238E27FC236}">
                  <a16:creationId xmlns:a16="http://schemas.microsoft.com/office/drawing/2014/main" id="{B4FCB6AB-39FC-403A-9706-AC2CC9A6BC79}"/>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grpFill/>
          </p:spPr>
          <p:txBody>
            <a:bodyPr wrap="square" lIns="0" tIns="0" rIns="0" bIns="0" rtlCol="0"/>
            <a:lstStyle/>
            <a:p>
              <a:endParaRPr dirty="0"/>
            </a:p>
          </p:txBody>
        </p:sp>
        <p:sp>
          <p:nvSpPr>
            <p:cNvPr id="55" name="object 52">
              <a:extLst>
                <a:ext uri="{FF2B5EF4-FFF2-40B4-BE49-F238E27FC236}">
                  <a16:creationId xmlns:a16="http://schemas.microsoft.com/office/drawing/2014/main" id="{17494A2A-B34D-4FD8-B235-B9EA22260ADB}"/>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grpFill/>
          </p:spPr>
          <p:txBody>
            <a:bodyPr wrap="square" lIns="0" tIns="0" rIns="0" bIns="0" rtlCol="0"/>
            <a:lstStyle/>
            <a:p>
              <a:endParaRPr dirty="0"/>
            </a:p>
          </p:txBody>
        </p:sp>
        <p:sp>
          <p:nvSpPr>
            <p:cNvPr id="56" name="object 53">
              <a:extLst>
                <a:ext uri="{FF2B5EF4-FFF2-40B4-BE49-F238E27FC236}">
                  <a16:creationId xmlns:a16="http://schemas.microsoft.com/office/drawing/2014/main" id="{D4D4E6D6-0E27-49E2-97CC-CB223F3F04B0}"/>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grpFill/>
          </p:spPr>
          <p:txBody>
            <a:bodyPr wrap="square" lIns="0" tIns="0" rIns="0" bIns="0" rtlCol="0"/>
            <a:lstStyle/>
            <a:p>
              <a:endParaRPr dirty="0"/>
            </a:p>
          </p:txBody>
        </p:sp>
        <p:sp>
          <p:nvSpPr>
            <p:cNvPr id="57" name="object 54">
              <a:extLst>
                <a:ext uri="{FF2B5EF4-FFF2-40B4-BE49-F238E27FC236}">
                  <a16:creationId xmlns:a16="http://schemas.microsoft.com/office/drawing/2014/main" id="{40419012-4584-4445-A8B4-F942C60D8AF3}"/>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grpFill/>
          </p:spPr>
          <p:txBody>
            <a:bodyPr wrap="square" lIns="0" tIns="0" rIns="0" bIns="0" rtlCol="0"/>
            <a:lstStyle/>
            <a:p>
              <a:endParaRPr dirty="0"/>
            </a:p>
          </p:txBody>
        </p:sp>
        <p:sp>
          <p:nvSpPr>
            <p:cNvPr id="58" name="object 55">
              <a:extLst>
                <a:ext uri="{FF2B5EF4-FFF2-40B4-BE49-F238E27FC236}">
                  <a16:creationId xmlns:a16="http://schemas.microsoft.com/office/drawing/2014/main" id="{1D72B7B2-F9DB-4091-953C-22B9BB45C17E}"/>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grpFill/>
          </p:spPr>
          <p:txBody>
            <a:bodyPr wrap="square" lIns="0" tIns="0" rIns="0" bIns="0" rtlCol="0"/>
            <a:lstStyle/>
            <a:p>
              <a:endParaRPr dirty="0"/>
            </a:p>
          </p:txBody>
        </p:sp>
        <p:sp>
          <p:nvSpPr>
            <p:cNvPr id="59" name="object 56">
              <a:extLst>
                <a:ext uri="{FF2B5EF4-FFF2-40B4-BE49-F238E27FC236}">
                  <a16:creationId xmlns:a16="http://schemas.microsoft.com/office/drawing/2014/main" id="{D84D65FB-B804-46A4-AF0D-32BC63E6EABD}"/>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grpFill/>
          </p:spPr>
          <p:txBody>
            <a:bodyPr wrap="square" lIns="0" tIns="0" rIns="0" bIns="0" rtlCol="0"/>
            <a:lstStyle/>
            <a:p>
              <a:endParaRPr dirty="0"/>
            </a:p>
          </p:txBody>
        </p:sp>
      </p:grpSp>
      <p:pic>
        <p:nvPicPr>
          <p:cNvPr id="60" name="Image 59">
            <a:extLst>
              <a:ext uri="{FF2B5EF4-FFF2-40B4-BE49-F238E27FC236}">
                <a16:creationId xmlns:a16="http://schemas.microsoft.com/office/drawing/2014/main" id="{E8B01DAA-A985-49C8-A06E-A0CAD62ECC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2694" y="6492875"/>
            <a:ext cx="7026611" cy="347502"/>
          </a:xfrm>
          <a:prstGeom prst="rect">
            <a:avLst/>
          </a:prstGeom>
        </p:spPr>
      </p:pic>
    </p:spTree>
    <p:extLst>
      <p:ext uri="{BB962C8B-B14F-4D97-AF65-F5344CB8AC3E}">
        <p14:creationId xmlns:p14="http://schemas.microsoft.com/office/powerpoint/2010/main" val="652270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PARTIES 5 ELU.ES">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0" y="0"/>
            <a:ext cx="12192000" cy="6858000"/>
          </a:xfrm>
          <a:prstGeom prst="rect">
            <a:avLst/>
          </a:prstGeom>
          <a:solidFill>
            <a:srgbClr val="9CC4E6"/>
          </a:solidFill>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60" name="Espace réservé du texte 4">
            <a:extLst>
              <a:ext uri="{FF2B5EF4-FFF2-40B4-BE49-F238E27FC236}">
                <a16:creationId xmlns:a16="http://schemas.microsoft.com/office/drawing/2014/main" id="{5C896D62-A507-478D-9086-60AC7872D034}"/>
              </a:ext>
            </a:extLst>
          </p:cNvPr>
          <p:cNvSpPr>
            <a:spLocks noGrp="1"/>
          </p:cNvSpPr>
          <p:nvPr>
            <p:ph type="body" sz="quarter" idx="10"/>
          </p:nvPr>
        </p:nvSpPr>
        <p:spPr>
          <a:xfrm>
            <a:off x="2717256" y="923163"/>
            <a:ext cx="8737600" cy="4776788"/>
          </a:xfrm>
        </p:spPr>
        <p:txBody>
          <a:bodyPr anchor="ctr" anchorCtr="0">
            <a:normAutofit/>
          </a:bodyPr>
          <a:lstStyle>
            <a:lvl1pPr marL="0" indent="0" algn="ctr">
              <a:buNone/>
              <a:defRPr sz="8000">
                <a:solidFill>
                  <a:schemeClr val="bg1"/>
                </a:solidFill>
              </a:defRPr>
            </a:lvl1pPr>
          </a:lstStyle>
          <a:p>
            <a:pPr lvl="0"/>
            <a:r>
              <a:rPr lang="fr-FR"/>
              <a:t>Modifier les styles du texte du masque</a:t>
            </a:r>
          </a:p>
        </p:txBody>
      </p:sp>
      <p:grpSp>
        <p:nvGrpSpPr>
          <p:cNvPr id="62" name="Groupe 61">
            <a:extLst>
              <a:ext uri="{FF2B5EF4-FFF2-40B4-BE49-F238E27FC236}">
                <a16:creationId xmlns:a16="http://schemas.microsoft.com/office/drawing/2014/main" id="{C64F2384-7B0D-419B-A120-9520E09E105C}"/>
              </a:ext>
            </a:extLst>
          </p:cNvPr>
          <p:cNvGrpSpPr/>
          <p:nvPr userDrawn="1"/>
        </p:nvGrpSpPr>
        <p:grpSpPr>
          <a:xfrm>
            <a:off x="217084" y="2329922"/>
            <a:ext cx="2113740" cy="1963270"/>
            <a:chOff x="1035005" y="2034273"/>
            <a:chExt cx="3005943" cy="2960728"/>
          </a:xfrm>
        </p:grpSpPr>
        <p:sp>
          <p:nvSpPr>
            <p:cNvPr id="63" name="object 26">
              <a:extLst>
                <a:ext uri="{FF2B5EF4-FFF2-40B4-BE49-F238E27FC236}">
                  <a16:creationId xmlns:a16="http://schemas.microsoft.com/office/drawing/2014/main" id="{54744472-6D4F-4EA4-8DB3-FFC172A5F1A1}"/>
                </a:ext>
              </a:extLst>
            </p:cNvPr>
            <p:cNvSpPr/>
            <p:nvPr userDrawn="1"/>
          </p:nvSpPr>
          <p:spPr>
            <a:xfrm>
              <a:off x="1224674" y="2926085"/>
              <a:ext cx="1633220" cy="768350"/>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64" name="object 27">
              <a:extLst>
                <a:ext uri="{FF2B5EF4-FFF2-40B4-BE49-F238E27FC236}">
                  <a16:creationId xmlns:a16="http://schemas.microsoft.com/office/drawing/2014/main" id="{C2E6B097-DE81-4128-B3E4-2CB423B08639}"/>
                </a:ext>
              </a:extLst>
            </p:cNvPr>
            <p:cNvSpPr/>
            <p:nvPr userDrawn="1"/>
          </p:nvSpPr>
          <p:spPr>
            <a:xfrm>
              <a:off x="1984137" y="2468355"/>
              <a:ext cx="696595" cy="857885"/>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65" name="object 28">
              <a:extLst>
                <a:ext uri="{FF2B5EF4-FFF2-40B4-BE49-F238E27FC236}">
                  <a16:creationId xmlns:a16="http://schemas.microsoft.com/office/drawing/2014/main" id="{6F7D673F-681D-43EB-92CB-4638FE05E8D2}"/>
                </a:ext>
              </a:extLst>
            </p:cNvPr>
            <p:cNvSpPr/>
            <p:nvPr userDrawn="1"/>
          </p:nvSpPr>
          <p:spPr>
            <a:xfrm>
              <a:off x="1885186" y="2048975"/>
              <a:ext cx="302260" cy="525145"/>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66" name="object 29">
              <a:extLst>
                <a:ext uri="{FF2B5EF4-FFF2-40B4-BE49-F238E27FC236}">
                  <a16:creationId xmlns:a16="http://schemas.microsoft.com/office/drawing/2014/main" id="{75EB4EF3-C62C-4E33-95C5-FFEFE34732C6}"/>
                </a:ext>
              </a:extLst>
            </p:cNvPr>
            <p:cNvSpPr/>
            <p:nvPr userDrawn="1"/>
          </p:nvSpPr>
          <p:spPr>
            <a:xfrm>
              <a:off x="1875318" y="2034273"/>
              <a:ext cx="321310" cy="37592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67" name="object 30">
              <a:extLst>
                <a:ext uri="{FF2B5EF4-FFF2-40B4-BE49-F238E27FC236}">
                  <a16:creationId xmlns:a16="http://schemas.microsoft.com/office/drawing/2014/main" id="{8C94C273-9CF3-425E-A45D-D4EAF8F76579}"/>
                </a:ext>
              </a:extLst>
            </p:cNvPr>
            <p:cNvSpPr/>
            <p:nvPr userDrawn="1"/>
          </p:nvSpPr>
          <p:spPr>
            <a:xfrm>
              <a:off x="1825575" y="3195341"/>
              <a:ext cx="728345" cy="1572260"/>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68" name="object 31">
              <a:extLst>
                <a:ext uri="{FF2B5EF4-FFF2-40B4-BE49-F238E27FC236}">
                  <a16:creationId xmlns:a16="http://schemas.microsoft.com/office/drawing/2014/main" id="{577902F3-D0CB-47DD-B1C9-4E657AF8A53F}"/>
                </a:ext>
              </a:extLst>
            </p:cNvPr>
            <p:cNvSpPr/>
            <p:nvPr userDrawn="1"/>
          </p:nvSpPr>
          <p:spPr>
            <a:xfrm>
              <a:off x="1219700" y="3195350"/>
              <a:ext cx="967105" cy="1489075"/>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69" name="object 32">
              <a:extLst>
                <a:ext uri="{FF2B5EF4-FFF2-40B4-BE49-F238E27FC236}">
                  <a16:creationId xmlns:a16="http://schemas.microsoft.com/office/drawing/2014/main" id="{C2B6D2EA-E9A0-4533-83C8-03831E610A50}"/>
                </a:ext>
              </a:extLst>
            </p:cNvPr>
            <p:cNvSpPr/>
            <p:nvPr userDrawn="1"/>
          </p:nvSpPr>
          <p:spPr>
            <a:xfrm>
              <a:off x="1356674" y="2406682"/>
              <a:ext cx="939800" cy="1106805"/>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70" name="object 33">
              <a:extLst>
                <a:ext uri="{FF2B5EF4-FFF2-40B4-BE49-F238E27FC236}">
                  <a16:creationId xmlns:a16="http://schemas.microsoft.com/office/drawing/2014/main" id="{72B0EFDA-FA45-4B55-BBFF-418E721A016F}"/>
                </a:ext>
              </a:extLst>
            </p:cNvPr>
            <p:cNvSpPr/>
            <p:nvPr userDrawn="1"/>
          </p:nvSpPr>
          <p:spPr>
            <a:xfrm>
              <a:off x="2411102" y="4765669"/>
              <a:ext cx="417195" cy="149860"/>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71" name="object 34">
              <a:extLst>
                <a:ext uri="{FF2B5EF4-FFF2-40B4-BE49-F238E27FC236}">
                  <a16:creationId xmlns:a16="http://schemas.microsoft.com/office/drawing/2014/main" id="{FA66E902-CB94-454C-A5BF-43D27B78B7F8}"/>
                </a:ext>
              </a:extLst>
            </p:cNvPr>
            <p:cNvSpPr/>
            <p:nvPr userDrawn="1"/>
          </p:nvSpPr>
          <p:spPr>
            <a:xfrm>
              <a:off x="2432357" y="4740443"/>
              <a:ext cx="104775" cy="53975"/>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72" name="object 35">
              <a:extLst>
                <a:ext uri="{FF2B5EF4-FFF2-40B4-BE49-F238E27FC236}">
                  <a16:creationId xmlns:a16="http://schemas.microsoft.com/office/drawing/2014/main" id="{6EFB3E16-CDE8-476F-BFA7-EE2506490A36}"/>
                </a:ext>
              </a:extLst>
            </p:cNvPr>
            <p:cNvSpPr/>
            <p:nvPr userDrawn="1"/>
          </p:nvSpPr>
          <p:spPr>
            <a:xfrm>
              <a:off x="1035005" y="4424765"/>
              <a:ext cx="297815" cy="377190"/>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73" name="object 36">
              <a:extLst>
                <a:ext uri="{FF2B5EF4-FFF2-40B4-BE49-F238E27FC236}">
                  <a16:creationId xmlns:a16="http://schemas.microsoft.com/office/drawing/2014/main" id="{1B0E6DEB-BFE2-48D4-B690-FE2A331F7ABE}"/>
                </a:ext>
              </a:extLst>
            </p:cNvPr>
            <p:cNvSpPr/>
            <p:nvPr userDrawn="1"/>
          </p:nvSpPr>
          <p:spPr>
            <a:xfrm>
              <a:off x="1151799" y="4373698"/>
              <a:ext cx="139700" cy="119380"/>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74" name="object 37">
              <a:extLst>
                <a:ext uri="{FF2B5EF4-FFF2-40B4-BE49-F238E27FC236}">
                  <a16:creationId xmlns:a16="http://schemas.microsoft.com/office/drawing/2014/main" id="{6BCCDE31-3A27-4A85-8A5F-711ED8C856AE}"/>
                </a:ext>
              </a:extLst>
            </p:cNvPr>
            <p:cNvSpPr/>
            <p:nvPr userDrawn="1"/>
          </p:nvSpPr>
          <p:spPr>
            <a:xfrm>
              <a:off x="1950731" y="2475044"/>
              <a:ext cx="198120" cy="513080"/>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75" name="object 38">
              <a:extLst>
                <a:ext uri="{FF2B5EF4-FFF2-40B4-BE49-F238E27FC236}">
                  <a16:creationId xmlns:a16="http://schemas.microsoft.com/office/drawing/2014/main" id="{1E7302AE-0554-424D-A880-EDAE35D7FB61}"/>
                </a:ext>
              </a:extLst>
            </p:cNvPr>
            <p:cNvSpPr/>
            <p:nvPr userDrawn="1"/>
          </p:nvSpPr>
          <p:spPr>
            <a:xfrm>
              <a:off x="1562587" y="2521285"/>
              <a:ext cx="683895" cy="1169670"/>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76" name="object 39">
              <a:extLst>
                <a:ext uri="{FF2B5EF4-FFF2-40B4-BE49-F238E27FC236}">
                  <a16:creationId xmlns:a16="http://schemas.microsoft.com/office/drawing/2014/main" id="{0F263EF2-5134-4694-9EB4-E46817932BE7}"/>
                </a:ext>
              </a:extLst>
            </p:cNvPr>
            <p:cNvSpPr/>
            <p:nvPr userDrawn="1"/>
          </p:nvSpPr>
          <p:spPr>
            <a:xfrm>
              <a:off x="1635555" y="2608515"/>
              <a:ext cx="610870" cy="1082675"/>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77" name="object 40">
              <a:extLst>
                <a:ext uri="{FF2B5EF4-FFF2-40B4-BE49-F238E27FC236}">
                  <a16:creationId xmlns:a16="http://schemas.microsoft.com/office/drawing/2014/main" id="{8866774A-E78B-4D45-BF04-5532B9A5F9CC}"/>
                </a:ext>
              </a:extLst>
            </p:cNvPr>
            <p:cNvSpPr/>
            <p:nvPr userDrawn="1"/>
          </p:nvSpPr>
          <p:spPr>
            <a:xfrm>
              <a:off x="1602365" y="2554996"/>
              <a:ext cx="620395" cy="1059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78" name="object 41">
              <a:extLst>
                <a:ext uri="{FF2B5EF4-FFF2-40B4-BE49-F238E27FC236}">
                  <a16:creationId xmlns:a16="http://schemas.microsoft.com/office/drawing/2014/main" id="{EC25BC6B-4A9F-48F8-A529-ECFA28E5FA7D}"/>
                </a:ext>
              </a:extLst>
            </p:cNvPr>
            <p:cNvSpPr/>
            <p:nvPr userDrawn="1"/>
          </p:nvSpPr>
          <p:spPr>
            <a:xfrm>
              <a:off x="3095995" y="2047578"/>
              <a:ext cx="944953" cy="2947423"/>
            </a:xfrm>
            <a:prstGeom prst="rect">
              <a:avLst/>
            </a:prstGeom>
            <a:blipFill>
              <a:blip r:embed="rId2" cstate="print"/>
              <a:stretch>
                <a:fillRect/>
              </a:stretch>
            </a:blipFill>
          </p:spPr>
          <p:txBody>
            <a:bodyPr wrap="square" lIns="0" tIns="0" rIns="0" bIns="0" rtlCol="0"/>
            <a:lstStyle/>
            <a:p>
              <a:endParaRPr dirty="0"/>
            </a:p>
          </p:txBody>
        </p:sp>
      </p:grpSp>
      <p:pic>
        <p:nvPicPr>
          <p:cNvPr id="22" name="Image 21">
            <a:extLst>
              <a:ext uri="{FF2B5EF4-FFF2-40B4-BE49-F238E27FC236}">
                <a16:creationId xmlns:a16="http://schemas.microsoft.com/office/drawing/2014/main" id="{B3F4E6D3-F2DF-4582-B40E-83B18D6D90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2694" y="6492875"/>
            <a:ext cx="7026611" cy="347502"/>
          </a:xfrm>
          <a:prstGeom prst="rect">
            <a:avLst/>
          </a:prstGeom>
        </p:spPr>
      </p:pic>
    </p:spTree>
    <p:extLst>
      <p:ext uri="{BB962C8B-B14F-4D97-AF65-F5344CB8AC3E}">
        <p14:creationId xmlns:p14="http://schemas.microsoft.com/office/powerpoint/2010/main" val="1808561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PARTIES 6">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0" y="0"/>
            <a:ext cx="12192000" cy="6858000"/>
          </a:xfrm>
          <a:prstGeom prst="rect">
            <a:avLst/>
          </a:prstGeom>
          <a:solidFill>
            <a:srgbClr val="EECFA3"/>
          </a:solidFill>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5" name="Espace réservé du texte 4">
            <a:extLst>
              <a:ext uri="{FF2B5EF4-FFF2-40B4-BE49-F238E27FC236}">
                <a16:creationId xmlns:a16="http://schemas.microsoft.com/office/drawing/2014/main" id="{74816238-9988-4C81-BFDD-07568DD71FA5}"/>
              </a:ext>
            </a:extLst>
          </p:cNvPr>
          <p:cNvSpPr>
            <a:spLocks noGrp="1"/>
          </p:cNvSpPr>
          <p:nvPr>
            <p:ph type="body" sz="quarter" idx="10"/>
          </p:nvPr>
        </p:nvSpPr>
        <p:spPr>
          <a:xfrm>
            <a:off x="2143125" y="923925"/>
            <a:ext cx="8737600" cy="4776788"/>
          </a:xfrm>
        </p:spPr>
        <p:txBody>
          <a:bodyPr anchor="ctr" anchorCtr="0">
            <a:normAutofit/>
          </a:bodyPr>
          <a:lstStyle>
            <a:lvl1pPr marL="0" indent="0" algn="ctr">
              <a:buNone/>
              <a:defRPr sz="8000">
                <a:solidFill>
                  <a:schemeClr val="bg1"/>
                </a:solidFill>
              </a:defRPr>
            </a:lvl1pPr>
          </a:lstStyle>
          <a:p>
            <a:pPr lvl="0"/>
            <a:r>
              <a:rPr lang="fr-FR"/>
              <a:t>Modifier les styles du texte du masque</a:t>
            </a:r>
          </a:p>
        </p:txBody>
      </p:sp>
      <p:grpSp>
        <p:nvGrpSpPr>
          <p:cNvPr id="30" name="Groupe 29">
            <a:extLst>
              <a:ext uri="{FF2B5EF4-FFF2-40B4-BE49-F238E27FC236}">
                <a16:creationId xmlns:a16="http://schemas.microsoft.com/office/drawing/2014/main" id="{B21BAE05-8329-49C8-9841-34E23C6A102E}"/>
              </a:ext>
            </a:extLst>
          </p:cNvPr>
          <p:cNvGrpSpPr>
            <a:grpSpLocks noChangeAspect="1"/>
          </p:cNvGrpSpPr>
          <p:nvPr userDrawn="1"/>
        </p:nvGrpSpPr>
        <p:grpSpPr>
          <a:xfrm>
            <a:off x="342928" y="2646319"/>
            <a:ext cx="1457269" cy="1332000"/>
            <a:chOff x="1034957" y="1986798"/>
            <a:chExt cx="3206571" cy="2930923"/>
          </a:xfrm>
          <a:solidFill>
            <a:schemeClr val="bg1"/>
          </a:solidFill>
          <a:effectLst>
            <a:outerShdw blurRad="50800" dist="38100" dir="2700000" algn="tl" rotWithShape="0">
              <a:prstClr val="black">
                <a:alpha val="40000"/>
              </a:prstClr>
            </a:outerShdw>
          </a:effectLst>
        </p:grpSpPr>
        <p:sp>
          <p:nvSpPr>
            <p:cNvPr id="31" name="object 21">
              <a:extLst>
                <a:ext uri="{FF2B5EF4-FFF2-40B4-BE49-F238E27FC236}">
                  <a16:creationId xmlns:a16="http://schemas.microsoft.com/office/drawing/2014/main" id="{C135FC54-F84D-4FD7-8942-56C12550C566}"/>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grpFill/>
          </p:spPr>
          <p:txBody>
            <a:bodyPr wrap="square" lIns="0" tIns="0" rIns="0" bIns="0" rtlCol="0"/>
            <a:lstStyle/>
            <a:p>
              <a:endParaRPr dirty="0"/>
            </a:p>
          </p:txBody>
        </p:sp>
        <p:sp>
          <p:nvSpPr>
            <p:cNvPr id="32" name="object 22">
              <a:extLst>
                <a:ext uri="{FF2B5EF4-FFF2-40B4-BE49-F238E27FC236}">
                  <a16:creationId xmlns:a16="http://schemas.microsoft.com/office/drawing/2014/main" id="{19716917-7F91-4067-86C2-E10A2CC38F96}"/>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grpFill/>
          </p:spPr>
          <p:txBody>
            <a:bodyPr wrap="square" lIns="0" tIns="0" rIns="0" bIns="0" rtlCol="0"/>
            <a:lstStyle/>
            <a:p>
              <a:endParaRPr dirty="0"/>
            </a:p>
          </p:txBody>
        </p:sp>
        <p:sp>
          <p:nvSpPr>
            <p:cNvPr id="33" name="object 23">
              <a:extLst>
                <a:ext uri="{FF2B5EF4-FFF2-40B4-BE49-F238E27FC236}">
                  <a16:creationId xmlns:a16="http://schemas.microsoft.com/office/drawing/2014/main" id="{415A4E20-C9DB-4892-9C43-D51DCC22F00A}"/>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grpFill/>
          </p:spPr>
          <p:txBody>
            <a:bodyPr wrap="square" lIns="0" tIns="0" rIns="0" bIns="0" rtlCol="0"/>
            <a:lstStyle/>
            <a:p>
              <a:endParaRPr dirty="0"/>
            </a:p>
          </p:txBody>
        </p:sp>
        <p:sp>
          <p:nvSpPr>
            <p:cNvPr id="34" name="object 24">
              <a:extLst>
                <a:ext uri="{FF2B5EF4-FFF2-40B4-BE49-F238E27FC236}">
                  <a16:creationId xmlns:a16="http://schemas.microsoft.com/office/drawing/2014/main" id="{01B382CC-4BC8-40DD-8EB5-7D328F31E0C1}"/>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grpFill/>
          </p:spPr>
          <p:txBody>
            <a:bodyPr wrap="square" lIns="0" tIns="0" rIns="0" bIns="0" rtlCol="0"/>
            <a:lstStyle/>
            <a:p>
              <a:endParaRPr dirty="0"/>
            </a:p>
          </p:txBody>
        </p:sp>
        <p:sp>
          <p:nvSpPr>
            <p:cNvPr id="35" name="object 25">
              <a:extLst>
                <a:ext uri="{FF2B5EF4-FFF2-40B4-BE49-F238E27FC236}">
                  <a16:creationId xmlns:a16="http://schemas.microsoft.com/office/drawing/2014/main" id="{37EB9E00-1C8F-449B-B643-44D2FEC2C254}"/>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grpFill/>
          </p:spPr>
          <p:txBody>
            <a:bodyPr wrap="square" lIns="0" tIns="0" rIns="0" bIns="0" rtlCol="0"/>
            <a:lstStyle/>
            <a:p>
              <a:endParaRPr dirty="0"/>
            </a:p>
          </p:txBody>
        </p:sp>
        <p:sp>
          <p:nvSpPr>
            <p:cNvPr id="36" name="object 26">
              <a:extLst>
                <a:ext uri="{FF2B5EF4-FFF2-40B4-BE49-F238E27FC236}">
                  <a16:creationId xmlns:a16="http://schemas.microsoft.com/office/drawing/2014/main" id="{EBD3074C-21BE-4A87-B0FA-B6E0F991C062}"/>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grpFill/>
          </p:spPr>
          <p:txBody>
            <a:bodyPr wrap="square" lIns="0" tIns="0" rIns="0" bIns="0" rtlCol="0"/>
            <a:lstStyle/>
            <a:p>
              <a:endParaRPr dirty="0"/>
            </a:p>
          </p:txBody>
        </p:sp>
        <p:sp>
          <p:nvSpPr>
            <p:cNvPr id="37" name="object 27">
              <a:extLst>
                <a:ext uri="{FF2B5EF4-FFF2-40B4-BE49-F238E27FC236}">
                  <a16:creationId xmlns:a16="http://schemas.microsoft.com/office/drawing/2014/main" id="{2100D720-6714-42A9-B727-04A55B4F173E}"/>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grpFill/>
          </p:spPr>
          <p:txBody>
            <a:bodyPr wrap="square" lIns="0" tIns="0" rIns="0" bIns="0" rtlCol="0"/>
            <a:lstStyle/>
            <a:p>
              <a:endParaRPr dirty="0"/>
            </a:p>
          </p:txBody>
        </p:sp>
        <p:sp>
          <p:nvSpPr>
            <p:cNvPr id="38" name="object 28">
              <a:extLst>
                <a:ext uri="{FF2B5EF4-FFF2-40B4-BE49-F238E27FC236}">
                  <a16:creationId xmlns:a16="http://schemas.microsoft.com/office/drawing/2014/main" id="{FA9CD671-A284-4870-A9A0-B600B10ED0D0}"/>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grpFill/>
          </p:spPr>
          <p:txBody>
            <a:bodyPr wrap="square" lIns="0" tIns="0" rIns="0" bIns="0" rtlCol="0"/>
            <a:lstStyle/>
            <a:p>
              <a:endParaRPr dirty="0"/>
            </a:p>
          </p:txBody>
        </p:sp>
        <p:sp>
          <p:nvSpPr>
            <p:cNvPr id="39" name="object 29">
              <a:extLst>
                <a:ext uri="{FF2B5EF4-FFF2-40B4-BE49-F238E27FC236}">
                  <a16:creationId xmlns:a16="http://schemas.microsoft.com/office/drawing/2014/main" id="{681A4BEA-5659-446B-876B-1D5B48607D29}"/>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grpFill/>
          </p:spPr>
          <p:txBody>
            <a:bodyPr wrap="square" lIns="0" tIns="0" rIns="0" bIns="0" rtlCol="0"/>
            <a:lstStyle/>
            <a:p>
              <a:endParaRPr dirty="0"/>
            </a:p>
          </p:txBody>
        </p:sp>
        <p:sp>
          <p:nvSpPr>
            <p:cNvPr id="40" name="object 30">
              <a:extLst>
                <a:ext uri="{FF2B5EF4-FFF2-40B4-BE49-F238E27FC236}">
                  <a16:creationId xmlns:a16="http://schemas.microsoft.com/office/drawing/2014/main" id="{56BB3BEA-530C-4A82-B6E0-1BE7B4AD4E22}"/>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grpFill/>
          </p:spPr>
          <p:txBody>
            <a:bodyPr wrap="square" lIns="0" tIns="0" rIns="0" bIns="0" rtlCol="0"/>
            <a:lstStyle/>
            <a:p>
              <a:endParaRPr dirty="0"/>
            </a:p>
          </p:txBody>
        </p:sp>
        <p:sp>
          <p:nvSpPr>
            <p:cNvPr id="41" name="object 31">
              <a:extLst>
                <a:ext uri="{FF2B5EF4-FFF2-40B4-BE49-F238E27FC236}">
                  <a16:creationId xmlns:a16="http://schemas.microsoft.com/office/drawing/2014/main" id="{18D0A29D-317A-4350-A589-EF6B53E63C1B}"/>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grpFill/>
          </p:spPr>
          <p:txBody>
            <a:bodyPr wrap="square" lIns="0" tIns="0" rIns="0" bIns="0" rtlCol="0"/>
            <a:lstStyle/>
            <a:p>
              <a:endParaRPr dirty="0"/>
            </a:p>
          </p:txBody>
        </p:sp>
        <p:sp>
          <p:nvSpPr>
            <p:cNvPr id="42" name="object 38">
              <a:extLst>
                <a:ext uri="{FF2B5EF4-FFF2-40B4-BE49-F238E27FC236}">
                  <a16:creationId xmlns:a16="http://schemas.microsoft.com/office/drawing/2014/main" id="{731F6BF1-A191-4887-B346-E86B7DEDAFA3}"/>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grpFill/>
          </p:spPr>
          <p:txBody>
            <a:bodyPr wrap="square" lIns="0" tIns="0" rIns="0" bIns="0" rtlCol="0"/>
            <a:lstStyle/>
            <a:p>
              <a:endParaRPr dirty="0"/>
            </a:p>
          </p:txBody>
        </p:sp>
        <p:sp>
          <p:nvSpPr>
            <p:cNvPr id="43" name="object 39">
              <a:extLst>
                <a:ext uri="{FF2B5EF4-FFF2-40B4-BE49-F238E27FC236}">
                  <a16:creationId xmlns:a16="http://schemas.microsoft.com/office/drawing/2014/main" id="{B949356B-448E-49DC-9968-60041402E122}"/>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grpFill/>
          </p:spPr>
          <p:txBody>
            <a:bodyPr wrap="square" lIns="0" tIns="0" rIns="0" bIns="0" rtlCol="0"/>
            <a:lstStyle/>
            <a:p>
              <a:endParaRPr dirty="0"/>
            </a:p>
          </p:txBody>
        </p:sp>
        <p:sp>
          <p:nvSpPr>
            <p:cNvPr id="44" name="object 40">
              <a:extLst>
                <a:ext uri="{FF2B5EF4-FFF2-40B4-BE49-F238E27FC236}">
                  <a16:creationId xmlns:a16="http://schemas.microsoft.com/office/drawing/2014/main" id="{3C712333-163D-48D4-B494-710B7C530DB6}"/>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grpFill/>
          </p:spPr>
          <p:txBody>
            <a:bodyPr wrap="square" lIns="0" tIns="0" rIns="0" bIns="0" rtlCol="0"/>
            <a:lstStyle/>
            <a:p>
              <a:endParaRPr dirty="0"/>
            </a:p>
          </p:txBody>
        </p:sp>
        <p:sp>
          <p:nvSpPr>
            <p:cNvPr id="45" name="object 41">
              <a:extLst>
                <a:ext uri="{FF2B5EF4-FFF2-40B4-BE49-F238E27FC236}">
                  <a16:creationId xmlns:a16="http://schemas.microsoft.com/office/drawing/2014/main" id="{1C4B316C-EC57-4D98-ACF4-1A9D1057169C}"/>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grpFill/>
          </p:spPr>
          <p:txBody>
            <a:bodyPr wrap="square" lIns="0" tIns="0" rIns="0" bIns="0" rtlCol="0"/>
            <a:lstStyle/>
            <a:p>
              <a:endParaRPr dirty="0"/>
            </a:p>
          </p:txBody>
        </p:sp>
        <p:sp>
          <p:nvSpPr>
            <p:cNvPr id="46" name="object 42">
              <a:extLst>
                <a:ext uri="{FF2B5EF4-FFF2-40B4-BE49-F238E27FC236}">
                  <a16:creationId xmlns:a16="http://schemas.microsoft.com/office/drawing/2014/main" id="{C37ABB67-E291-4E01-9E6E-493ADF9CE5AF}"/>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grpFill/>
          </p:spPr>
          <p:txBody>
            <a:bodyPr wrap="square" lIns="0" tIns="0" rIns="0" bIns="0" rtlCol="0"/>
            <a:lstStyle/>
            <a:p>
              <a:endParaRPr dirty="0"/>
            </a:p>
          </p:txBody>
        </p:sp>
        <p:sp>
          <p:nvSpPr>
            <p:cNvPr id="47" name="object 43">
              <a:extLst>
                <a:ext uri="{FF2B5EF4-FFF2-40B4-BE49-F238E27FC236}">
                  <a16:creationId xmlns:a16="http://schemas.microsoft.com/office/drawing/2014/main" id="{2C65F34F-2416-4269-8D10-5E6EB0716F1F}"/>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grpFill/>
          </p:spPr>
          <p:txBody>
            <a:bodyPr wrap="square" lIns="0" tIns="0" rIns="0" bIns="0" rtlCol="0"/>
            <a:lstStyle/>
            <a:p>
              <a:endParaRPr dirty="0"/>
            </a:p>
          </p:txBody>
        </p:sp>
        <p:sp>
          <p:nvSpPr>
            <p:cNvPr id="48" name="object 44">
              <a:extLst>
                <a:ext uri="{FF2B5EF4-FFF2-40B4-BE49-F238E27FC236}">
                  <a16:creationId xmlns:a16="http://schemas.microsoft.com/office/drawing/2014/main" id="{A8EB4E1C-DF16-4A62-A100-A90F7673E425}"/>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grpFill/>
          </p:spPr>
          <p:txBody>
            <a:bodyPr wrap="square" lIns="0" tIns="0" rIns="0" bIns="0" rtlCol="0"/>
            <a:lstStyle/>
            <a:p>
              <a:endParaRPr dirty="0"/>
            </a:p>
          </p:txBody>
        </p:sp>
        <p:sp>
          <p:nvSpPr>
            <p:cNvPr id="49" name="object 45">
              <a:extLst>
                <a:ext uri="{FF2B5EF4-FFF2-40B4-BE49-F238E27FC236}">
                  <a16:creationId xmlns:a16="http://schemas.microsoft.com/office/drawing/2014/main" id="{23857EBE-7FF1-4ABF-8B3F-E24FCBBFCE53}"/>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grpFill/>
          </p:spPr>
          <p:txBody>
            <a:bodyPr wrap="square" lIns="0" tIns="0" rIns="0" bIns="0" rtlCol="0"/>
            <a:lstStyle/>
            <a:p>
              <a:endParaRPr dirty="0"/>
            </a:p>
          </p:txBody>
        </p:sp>
        <p:sp>
          <p:nvSpPr>
            <p:cNvPr id="50" name="object 46">
              <a:extLst>
                <a:ext uri="{FF2B5EF4-FFF2-40B4-BE49-F238E27FC236}">
                  <a16:creationId xmlns:a16="http://schemas.microsoft.com/office/drawing/2014/main" id="{9E8632C5-019D-452B-8F93-186C3062CBFF}"/>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grpFill/>
          </p:spPr>
          <p:txBody>
            <a:bodyPr wrap="square" lIns="0" tIns="0" rIns="0" bIns="0" rtlCol="0"/>
            <a:lstStyle/>
            <a:p>
              <a:endParaRPr dirty="0"/>
            </a:p>
          </p:txBody>
        </p:sp>
        <p:sp>
          <p:nvSpPr>
            <p:cNvPr id="51" name="object 47">
              <a:extLst>
                <a:ext uri="{FF2B5EF4-FFF2-40B4-BE49-F238E27FC236}">
                  <a16:creationId xmlns:a16="http://schemas.microsoft.com/office/drawing/2014/main" id="{D03405D5-CE04-41B7-AF4D-0C27C3BAE798}"/>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grpFill/>
          </p:spPr>
          <p:txBody>
            <a:bodyPr wrap="square" lIns="0" tIns="0" rIns="0" bIns="0" rtlCol="0"/>
            <a:lstStyle/>
            <a:p>
              <a:endParaRPr dirty="0"/>
            </a:p>
          </p:txBody>
        </p:sp>
        <p:sp>
          <p:nvSpPr>
            <p:cNvPr id="52" name="object 48">
              <a:extLst>
                <a:ext uri="{FF2B5EF4-FFF2-40B4-BE49-F238E27FC236}">
                  <a16:creationId xmlns:a16="http://schemas.microsoft.com/office/drawing/2014/main" id="{B59A751C-076B-43FD-84EA-F7D745043B38}"/>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grpFill/>
          </p:spPr>
          <p:txBody>
            <a:bodyPr wrap="square" lIns="0" tIns="0" rIns="0" bIns="0" rtlCol="0"/>
            <a:lstStyle/>
            <a:p>
              <a:endParaRPr dirty="0"/>
            </a:p>
          </p:txBody>
        </p:sp>
        <p:sp>
          <p:nvSpPr>
            <p:cNvPr id="53" name="object 49">
              <a:extLst>
                <a:ext uri="{FF2B5EF4-FFF2-40B4-BE49-F238E27FC236}">
                  <a16:creationId xmlns:a16="http://schemas.microsoft.com/office/drawing/2014/main" id="{12088FA7-60BF-454E-AF8A-EAEFB1F90C36}"/>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grpFill/>
          </p:spPr>
          <p:txBody>
            <a:bodyPr wrap="square" lIns="0" tIns="0" rIns="0" bIns="0" rtlCol="0"/>
            <a:lstStyle/>
            <a:p>
              <a:endParaRPr dirty="0"/>
            </a:p>
          </p:txBody>
        </p:sp>
        <p:sp>
          <p:nvSpPr>
            <p:cNvPr id="54" name="object 50">
              <a:extLst>
                <a:ext uri="{FF2B5EF4-FFF2-40B4-BE49-F238E27FC236}">
                  <a16:creationId xmlns:a16="http://schemas.microsoft.com/office/drawing/2014/main" id="{90EA896E-E0CC-4BD5-8569-B658EFF0442C}"/>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grpFill/>
          </p:spPr>
          <p:txBody>
            <a:bodyPr wrap="square" lIns="0" tIns="0" rIns="0" bIns="0" rtlCol="0"/>
            <a:lstStyle/>
            <a:p>
              <a:endParaRPr dirty="0"/>
            </a:p>
          </p:txBody>
        </p:sp>
        <p:sp>
          <p:nvSpPr>
            <p:cNvPr id="55" name="object 51">
              <a:extLst>
                <a:ext uri="{FF2B5EF4-FFF2-40B4-BE49-F238E27FC236}">
                  <a16:creationId xmlns:a16="http://schemas.microsoft.com/office/drawing/2014/main" id="{B9B5F0BC-6510-4432-9188-0825CB81D61E}"/>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grpFill/>
          </p:spPr>
          <p:txBody>
            <a:bodyPr wrap="square" lIns="0" tIns="0" rIns="0" bIns="0" rtlCol="0"/>
            <a:lstStyle/>
            <a:p>
              <a:endParaRPr dirty="0"/>
            </a:p>
          </p:txBody>
        </p:sp>
        <p:sp>
          <p:nvSpPr>
            <p:cNvPr id="56" name="object 52">
              <a:extLst>
                <a:ext uri="{FF2B5EF4-FFF2-40B4-BE49-F238E27FC236}">
                  <a16:creationId xmlns:a16="http://schemas.microsoft.com/office/drawing/2014/main" id="{8A6C4C18-5A8B-41EA-86BE-5D4F60292A03}"/>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grpFill/>
          </p:spPr>
          <p:txBody>
            <a:bodyPr wrap="square" lIns="0" tIns="0" rIns="0" bIns="0" rtlCol="0"/>
            <a:lstStyle/>
            <a:p>
              <a:endParaRPr dirty="0"/>
            </a:p>
          </p:txBody>
        </p:sp>
        <p:sp>
          <p:nvSpPr>
            <p:cNvPr id="57" name="object 53">
              <a:extLst>
                <a:ext uri="{FF2B5EF4-FFF2-40B4-BE49-F238E27FC236}">
                  <a16:creationId xmlns:a16="http://schemas.microsoft.com/office/drawing/2014/main" id="{C31DD2CD-53A6-48C2-8934-04A585C8587A}"/>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grpFill/>
          </p:spPr>
          <p:txBody>
            <a:bodyPr wrap="square" lIns="0" tIns="0" rIns="0" bIns="0" rtlCol="0"/>
            <a:lstStyle/>
            <a:p>
              <a:endParaRPr dirty="0"/>
            </a:p>
          </p:txBody>
        </p:sp>
        <p:sp>
          <p:nvSpPr>
            <p:cNvPr id="58" name="object 54">
              <a:extLst>
                <a:ext uri="{FF2B5EF4-FFF2-40B4-BE49-F238E27FC236}">
                  <a16:creationId xmlns:a16="http://schemas.microsoft.com/office/drawing/2014/main" id="{A153E7D3-1218-4CB8-945A-7D809D808916}"/>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grpFill/>
          </p:spPr>
          <p:txBody>
            <a:bodyPr wrap="square" lIns="0" tIns="0" rIns="0" bIns="0" rtlCol="0"/>
            <a:lstStyle/>
            <a:p>
              <a:endParaRPr dirty="0"/>
            </a:p>
          </p:txBody>
        </p:sp>
        <p:sp>
          <p:nvSpPr>
            <p:cNvPr id="59" name="object 55">
              <a:extLst>
                <a:ext uri="{FF2B5EF4-FFF2-40B4-BE49-F238E27FC236}">
                  <a16:creationId xmlns:a16="http://schemas.microsoft.com/office/drawing/2014/main" id="{FB05FB30-9801-4DB1-ABE2-D236FC5176E6}"/>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grpFill/>
          </p:spPr>
          <p:txBody>
            <a:bodyPr wrap="square" lIns="0" tIns="0" rIns="0" bIns="0" rtlCol="0"/>
            <a:lstStyle/>
            <a:p>
              <a:endParaRPr dirty="0"/>
            </a:p>
          </p:txBody>
        </p:sp>
        <p:sp>
          <p:nvSpPr>
            <p:cNvPr id="60" name="object 56">
              <a:extLst>
                <a:ext uri="{FF2B5EF4-FFF2-40B4-BE49-F238E27FC236}">
                  <a16:creationId xmlns:a16="http://schemas.microsoft.com/office/drawing/2014/main" id="{2F3A2ADE-B191-43B8-B367-4C3DC352CD61}"/>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grpFill/>
          </p:spPr>
          <p:txBody>
            <a:bodyPr wrap="square" lIns="0" tIns="0" rIns="0" bIns="0" rtlCol="0"/>
            <a:lstStyle/>
            <a:p>
              <a:endParaRPr dirty="0"/>
            </a:p>
          </p:txBody>
        </p:sp>
      </p:grpSp>
      <p:pic>
        <p:nvPicPr>
          <p:cNvPr id="62" name="Image 61">
            <a:extLst>
              <a:ext uri="{FF2B5EF4-FFF2-40B4-BE49-F238E27FC236}">
                <a16:creationId xmlns:a16="http://schemas.microsoft.com/office/drawing/2014/main" id="{58357E97-4590-4007-B363-0FBC0CB9FB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2694" y="6492875"/>
            <a:ext cx="7026611" cy="347502"/>
          </a:xfrm>
          <a:prstGeom prst="rect">
            <a:avLst/>
          </a:prstGeom>
        </p:spPr>
      </p:pic>
    </p:spTree>
    <p:extLst>
      <p:ext uri="{BB962C8B-B14F-4D97-AF65-F5344CB8AC3E}">
        <p14:creationId xmlns:p14="http://schemas.microsoft.com/office/powerpoint/2010/main" val="252642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PARTIES 6 ELU.ES">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0" y="0"/>
            <a:ext cx="12192000" cy="6858000"/>
          </a:xfrm>
          <a:prstGeom prst="rect">
            <a:avLst/>
          </a:prstGeom>
          <a:solidFill>
            <a:srgbClr val="EECFA3"/>
          </a:solidFill>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62" name="Espace réservé du texte 4">
            <a:extLst>
              <a:ext uri="{FF2B5EF4-FFF2-40B4-BE49-F238E27FC236}">
                <a16:creationId xmlns:a16="http://schemas.microsoft.com/office/drawing/2014/main" id="{6766B46E-0A24-4C95-9E27-4901275E192D}"/>
              </a:ext>
            </a:extLst>
          </p:cNvPr>
          <p:cNvSpPr>
            <a:spLocks noGrp="1"/>
          </p:cNvSpPr>
          <p:nvPr>
            <p:ph type="body" sz="quarter" idx="10"/>
          </p:nvPr>
        </p:nvSpPr>
        <p:spPr>
          <a:xfrm>
            <a:off x="2717256" y="923163"/>
            <a:ext cx="8737600" cy="4776788"/>
          </a:xfrm>
        </p:spPr>
        <p:txBody>
          <a:bodyPr anchor="ctr" anchorCtr="0">
            <a:normAutofit/>
          </a:bodyPr>
          <a:lstStyle>
            <a:lvl1pPr marL="0" indent="0" algn="ctr">
              <a:buNone/>
              <a:defRPr sz="8000">
                <a:solidFill>
                  <a:schemeClr val="bg1"/>
                </a:solidFill>
              </a:defRPr>
            </a:lvl1pPr>
          </a:lstStyle>
          <a:p>
            <a:pPr lvl="0"/>
            <a:r>
              <a:rPr lang="fr-FR"/>
              <a:t>Modifier les styles du texte du masque</a:t>
            </a:r>
          </a:p>
        </p:txBody>
      </p:sp>
      <p:grpSp>
        <p:nvGrpSpPr>
          <p:cNvPr id="63" name="Groupe 62">
            <a:extLst>
              <a:ext uri="{FF2B5EF4-FFF2-40B4-BE49-F238E27FC236}">
                <a16:creationId xmlns:a16="http://schemas.microsoft.com/office/drawing/2014/main" id="{EEEF435D-3421-4D0E-8233-F1A99F3ED848}"/>
              </a:ext>
            </a:extLst>
          </p:cNvPr>
          <p:cNvGrpSpPr/>
          <p:nvPr userDrawn="1"/>
        </p:nvGrpSpPr>
        <p:grpSpPr>
          <a:xfrm>
            <a:off x="217084" y="2329922"/>
            <a:ext cx="2113740" cy="1963270"/>
            <a:chOff x="1035005" y="2034273"/>
            <a:chExt cx="3005943" cy="2960728"/>
          </a:xfrm>
        </p:grpSpPr>
        <p:sp>
          <p:nvSpPr>
            <p:cNvPr id="64" name="object 26">
              <a:extLst>
                <a:ext uri="{FF2B5EF4-FFF2-40B4-BE49-F238E27FC236}">
                  <a16:creationId xmlns:a16="http://schemas.microsoft.com/office/drawing/2014/main" id="{CA848690-C0A8-4B81-B7C1-2207BE26A2F6}"/>
                </a:ext>
              </a:extLst>
            </p:cNvPr>
            <p:cNvSpPr/>
            <p:nvPr userDrawn="1"/>
          </p:nvSpPr>
          <p:spPr>
            <a:xfrm>
              <a:off x="1224674" y="2926085"/>
              <a:ext cx="1633220" cy="768350"/>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65" name="object 27">
              <a:extLst>
                <a:ext uri="{FF2B5EF4-FFF2-40B4-BE49-F238E27FC236}">
                  <a16:creationId xmlns:a16="http://schemas.microsoft.com/office/drawing/2014/main" id="{C10F000D-6AEC-4366-9627-47A1F3769145}"/>
                </a:ext>
              </a:extLst>
            </p:cNvPr>
            <p:cNvSpPr/>
            <p:nvPr userDrawn="1"/>
          </p:nvSpPr>
          <p:spPr>
            <a:xfrm>
              <a:off x="1984137" y="2468355"/>
              <a:ext cx="696595" cy="857885"/>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66" name="object 28">
              <a:extLst>
                <a:ext uri="{FF2B5EF4-FFF2-40B4-BE49-F238E27FC236}">
                  <a16:creationId xmlns:a16="http://schemas.microsoft.com/office/drawing/2014/main" id="{BAB872C0-F7BD-4783-9709-4152B294434E}"/>
                </a:ext>
              </a:extLst>
            </p:cNvPr>
            <p:cNvSpPr/>
            <p:nvPr userDrawn="1"/>
          </p:nvSpPr>
          <p:spPr>
            <a:xfrm>
              <a:off x="1885186" y="2048975"/>
              <a:ext cx="302260" cy="525145"/>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67" name="object 29">
              <a:extLst>
                <a:ext uri="{FF2B5EF4-FFF2-40B4-BE49-F238E27FC236}">
                  <a16:creationId xmlns:a16="http://schemas.microsoft.com/office/drawing/2014/main" id="{B7F7BDC1-6217-4230-941F-C583BED58CC4}"/>
                </a:ext>
              </a:extLst>
            </p:cNvPr>
            <p:cNvSpPr/>
            <p:nvPr userDrawn="1"/>
          </p:nvSpPr>
          <p:spPr>
            <a:xfrm>
              <a:off x="1875318" y="2034273"/>
              <a:ext cx="321310" cy="37592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68" name="object 30">
              <a:extLst>
                <a:ext uri="{FF2B5EF4-FFF2-40B4-BE49-F238E27FC236}">
                  <a16:creationId xmlns:a16="http://schemas.microsoft.com/office/drawing/2014/main" id="{A330DC5C-F67E-4E67-B552-28222EFC3145}"/>
                </a:ext>
              </a:extLst>
            </p:cNvPr>
            <p:cNvSpPr/>
            <p:nvPr userDrawn="1"/>
          </p:nvSpPr>
          <p:spPr>
            <a:xfrm>
              <a:off x="1825575" y="3195341"/>
              <a:ext cx="728345" cy="1572260"/>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69" name="object 31">
              <a:extLst>
                <a:ext uri="{FF2B5EF4-FFF2-40B4-BE49-F238E27FC236}">
                  <a16:creationId xmlns:a16="http://schemas.microsoft.com/office/drawing/2014/main" id="{47B466B8-DB16-4C2E-B8CA-4B96B8797266}"/>
                </a:ext>
              </a:extLst>
            </p:cNvPr>
            <p:cNvSpPr/>
            <p:nvPr userDrawn="1"/>
          </p:nvSpPr>
          <p:spPr>
            <a:xfrm>
              <a:off x="1219700" y="3195350"/>
              <a:ext cx="967105" cy="1489075"/>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70" name="object 32">
              <a:extLst>
                <a:ext uri="{FF2B5EF4-FFF2-40B4-BE49-F238E27FC236}">
                  <a16:creationId xmlns:a16="http://schemas.microsoft.com/office/drawing/2014/main" id="{77550023-3E0B-46A9-8DD9-17CFF389492F}"/>
                </a:ext>
              </a:extLst>
            </p:cNvPr>
            <p:cNvSpPr/>
            <p:nvPr userDrawn="1"/>
          </p:nvSpPr>
          <p:spPr>
            <a:xfrm>
              <a:off x="1356674" y="2406682"/>
              <a:ext cx="939800" cy="1106805"/>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71" name="object 33">
              <a:extLst>
                <a:ext uri="{FF2B5EF4-FFF2-40B4-BE49-F238E27FC236}">
                  <a16:creationId xmlns:a16="http://schemas.microsoft.com/office/drawing/2014/main" id="{03D9C00B-5594-4D26-8233-A88041119BEC}"/>
                </a:ext>
              </a:extLst>
            </p:cNvPr>
            <p:cNvSpPr/>
            <p:nvPr userDrawn="1"/>
          </p:nvSpPr>
          <p:spPr>
            <a:xfrm>
              <a:off x="2411102" y="4765669"/>
              <a:ext cx="417195" cy="149860"/>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72" name="object 34">
              <a:extLst>
                <a:ext uri="{FF2B5EF4-FFF2-40B4-BE49-F238E27FC236}">
                  <a16:creationId xmlns:a16="http://schemas.microsoft.com/office/drawing/2014/main" id="{E5B1B3AD-C960-419E-AB88-ADFC7DAC630E}"/>
                </a:ext>
              </a:extLst>
            </p:cNvPr>
            <p:cNvSpPr/>
            <p:nvPr userDrawn="1"/>
          </p:nvSpPr>
          <p:spPr>
            <a:xfrm>
              <a:off x="2432357" y="4740443"/>
              <a:ext cx="104775" cy="53975"/>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73" name="object 35">
              <a:extLst>
                <a:ext uri="{FF2B5EF4-FFF2-40B4-BE49-F238E27FC236}">
                  <a16:creationId xmlns:a16="http://schemas.microsoft.com/office/drawing/2014/main" id="{55C3DDCF-5196-4D90-B0F5-A878983D7B18}"/>
                </a:ext>
              </a:extLst>
            </p:cNvPr>
            <p:cNvSpPr/>
            <p:nvPr userDrawn="1"/>
          </p:nvSpPr>
          <p:spPr>
            <a:xfrm>
              <a:off x="1035005" y="4424765"/>
              <a:ext cx="297815" cy="377190"/>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74" name="object 36">
              <a:extLst>
                <a:ext uri="{FF2B5EF4-FFF2-40B4-BE49-F238E27FC236}">
                  <a16:creationId xmlns:a16="http://schemas.microsoft.com/office/drawing/2014/main" id="{F8497319-D5E4-4296-AA42-BF9C45938AF6}"/>
                </a:ext>
              </a:extLst>
            </p:cNvPr>
            <p:cNvSpPr/>
            <p:nvPr userDrawn="1"/>
          </p:nvSpPr>
          <p:spPr>
            <a:xfrm>
              <a:off x="1151799" y="4373698"/>
              <a:ext cx="139700" cy="119380"/>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75" name="object 37">
              <a:extLst>
                <a:ext uri="{FF2B5EF4-FFF2-40B4-BE49-F238E27FC236}">
                  <a16:creationId xmlns:a16="http://schemas.microsoft.com/office/drawing/2014/main" id="{5E379CD5-63A4-4F38-A157-4390843D6D01}"/>
                </a:ext>
              </a:extLst>
            </p:cNvPr>
            <p:cNvSpPr/>
            <p:nvPr userDrawn="1"/>
          </p:nvSpPr>
          <p:spPr>
            <a:xfrm>
              <a:off x="1950731" y="2475044"/>
              <a:ext cx="198120" cy="513080"/>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76" name="object 38">
              <a:extLst>
                <a:ext uri="{FF2B5EF4-FFF2-40B4-BE49-F238E27FC236}">
                  <a16:creationId xmlns:a16="http://schemas.microsoft.com/office/drawing/2014/main" id="{39D60DCC-35AC-4F38-8ABB-65643B49492A}"/>
                </a:ext>
              </a:extLst>
            </p:cNvPr>
            <p:cNvSpPr/>
            <p:nvPr userDrawn="1"/>
          </p:nvSpPr>
          <p:spPr>
            <a:xfrm>
              <a:off x="1562587" y="2521285"/>
              <a:ext cx="683895" cy="1169670"/>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77" name="object 39">
              <a:extLst>
                <a:ext uri="{FF2B5EF4-FFF2-40B4-BE49-F238E27FC236}">
                  <a16:creationId xmlns:a16="http://schemas.microsoft.com/office/drawing/2014/main" id="{98555FA8-32F4-4801-A430-0F12CB0EDE52}"/>
                </a:ext>
              </a:extLst>
            </p:cNvPr>
            <p:cNvSpPr/>
            <p:nvPr userDrawn="1"/>
          </p:nvSpPr>
          <p:spPr>
            <a:xfrm>
              <a:off x="1635555" y="2608515"/>
              <a:ext cx="610870" cy="1082675"/>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78" name="object 40">
              <a:extLst>
                <a:ext uri="{FF2B5EF4-FFF2-40B4-BE49-F238E27FC236}">
                  <a16:creationId xmlns:a16="http://schemas.microsoft.com/office/drawing/2014/main" id="{ADB1BDED-CC02-4662-BDD1-E6A8DAF26053}"/>
                </a:ext>
              </a:extLst>
            </p:cNvPr>
            <p:cNvSpPr/>
            <p:nvPr userDrawn="1"/>
          </p:nvSpPr>
          <p:spPr>
            <a:xfrm>
              <a:off x="1602365" y="2554996"/>
              <a:ext cx="620395" cy="1059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79" name="object 41">
              <a:extLst>
                <a:ext uri="{FF2B5EF4-FFF2-40B4-BE49-F238E27FC236}">
                  <a16:creationId xmlns:a16="http://schemas.microsoft.com/office/drawing/2014/main" id="{7632D7FD-E3B1-48E9-9CEB-79EE62D89057}"/>
                </a:ext>
              </a:extLst>
            </p:cNvPr>
            <p:cNvSpPr/>
            <p:nvPr userDrawn="1"/>
          </p:nvSpPr>
          <p:spPr>
            <a:xfrm>
              <a:off x="3095995" y="2047578"/>
              <a:ext cx="944953" cy="2947423"/>
            </a:xfrm>
            <a:prstGeom prst="rect">
              <a:avLst/>
            </a:prstGeom>
            <a:blipFill>
              <a:blip r:embed="rId2" cstate="print"/>
              <a:stretch>
                <a:fillRect/>
              </a:stretch>
            </a:blipFill>
          </p:spPr>
          <p:txBody>
            <a:bodyPr wrap="square" lIns="0" tIns="0" rIns="0" bIns="0" rtlCol="0"/>
            <a:lstStyle/>
            <a:p>
              <a:endParaRPr dirty="0"/>
            </a:p>
          </p:txBody>
        </p:sp>
      </p:grpSp>
      <p:pic>
        <p:nvPicPr>
          <p:cNvPr id="22" name="Image 21">
            <a:extLst>
              <a:ext uri="{FF2B5EF4-FFF2-40B4-BE49-F238E27FC236}">
                <a16:creationId xmlns:a16="http://schemas.microsoft.com/office/drawing/2014/main" id="{9EC6A10D-06A1-4653-82AC-C9859D6008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2694" y="6492875"/>
            <a:ext cx="7026611" cy="347502"/>
          </a:xfrm>
          <a:prstGeom prst="rect">
            <a:avLst/>
          </a:prstGeom>
        </p:spPr>
      </p:pic>
    </p:spTree>
    <p:extLst>
      <p:ext uri="{BB962C8B-B14F-4D97-AF65-F5344CB8AC3E}">
        <p14:creationId xmlns:p14="http://schemas.microsoft.com/office/powerpoint/2010/main" val="210600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2">
    <p:spTree>
      <p:nvGrpSpPr>
        <p:cNvPr id="1" name=""/>
        <p:cNvGrpSpPr/>
        <p:nvPr/>
      </p:nvGrpSpPr>
      <p:grpSpPr>
        <a:xfrm>
          <a:off x="0" y="0"/>
          <a:ext cx="0" cy="0"/>
          <a:chOff x="0" y="0"/>
          <a:chExt cx="0" cy="0"/>
        </a:xfrm>
      </p:grpSpPr>
      <p:sp>
        <p:nvSpPr>
          <p:cNvPr id="6" name="bk object 16">
            <a:extLst>
              <a:ext uri="{FF2B5EF4-FFF2-40B4-BE49-F238E27FC236}">
                <a16:creationId xmlns:a16="http://schemas.microsoft.com/office/drawing/2014/main" id="{53665D62-1B20-401A-B0BB-D11B520BA774}"/>
              </a:ext>
            </a:extLst>
          </p:cNvPr>
          <p:cNvSpPr/>
          <p:nvPr userDrawn="1"/>
        </p:nvSpPr>
        <p:spPr>
          <a:xfrm>
            <a:off x="0" y="180339"/>
            <a:ext cx="12006580" cy="5237480"/>
          </a:xfrm>
          <a:custGeom>
            <a:avLst/>
            <a:gdLst/>
            <a:ahLst/>
            <a:cxnLst/>
            <a:rect l="l" t="t" r="r" b="b"/>
            <a:pathLst>
              <a:path w="12006580" h="5237480">
                <a:moveTo>
                  <a:pt x="0" y="5237480"/>
                </a:moveTo>
                <a:lnTo>
                  <a:pt x="12006008" y="5237480"/>
                </a:lnTo>
                <a:lnTo>
                  <a:pt x="12006008" y="0"/>
                </a:lnTo>
                <a:lnTo>
                  <a:pt x="0" y="0"/>
                </a:lnTo>
                <a:lnTo>
                  <a:pt x="0" y="5237480"/>
                </a:lnTo>
                <a:close/>
              </a:path>
            </a:pathLst>
          </a:custGeom>
          <a:solidFill>
            <a:srgbClr val="DBEFF8"/>
          </a:solidFill>
        </p:spPr>
        <p:txBody>
          <a:bodyPr wrap="square" lIns="0" tIns="0" rIns="0" bIns="0" rtlCol="0"/>
          <a:lstStyle/>
          <a:p>
            <a:endParaRPr dirty="0"/>
          </a:p>
        </p:txBody>
      </p:sp>
      <p:sp>
        <p:nvSpPr>
          <p:cNvPr id="7" name="object 2">
            <a:extLst>
              <a:ext uri="{FF2B5EF4-FFF2-40B4-BE49-F238E27FC236}">
                <a16:creationId xmlns:a16="http://schemas.microsoft.com/office/drawing/2014/main" id="{1AB67230-6A45-4A25-9DA6-1DD0B3EB7C05}"/>
              </a:ext>
            </a:extLst>
          </p:cNvPr>
          <p:cNvSpPr/>
          <p:nvPr userDrawn="1"/>
        </p:nvSpPr>
        <p:spPr>
          <a:xfrm>
            <a:off x="7147762" y="2515316"/>
            <a:ext cx="144145" cy="99695"/>
          </a:xfrm>
          <a:custGeom>
            <a:avLst/>
            <a:gdLst/>
            <a:ahLst/>
            <a:cxnLst/>
            <a:rect l="l" t="t" r="r" b="b"/>
            <a:pathLst>
              <a:path w="144145" h="99694">
                <a:moveTo>
                  <a:pt x="0" y="0"/>
                </a:moveTo>
                <a:lnTo>
                  <a:pt x="0" y="62102"/>
                </a:lnTo>
                <a:lnTo>
                  <a:pt x="33208" y="82205"/>
                </a:lnTo>
                <a:lnTo>
                  <a:pt x="57472" y="94529"/>
                </a:lnTo>
                <a:lnTo>
                  <a:pt x="72789" y="99075"/>
                </a:lnTo>
                <a:lnTo>
                  <a:pt x="79159" y="95846"/>
                </a:lnTo>
                <a:lnTo>
                  <a:pt x="78323" y="85500"/>
                </a:lnTo>
                <a:lnTo>
                  <a:pt x="72458" y="77285"/>
                </a:lnTo>
                <a:lnTo>
                  <a:pt x="66009" y="69947"/>
                </a:lnTo>
                <a:lnTo>
                  <a:pt x="63423" y="62230"/>
                </a:lnTo>
                <a:lnTo>
                  <a:pt x="69386" y="54471"/>
                </a:lnTo>
                <a:lnTo>
                  <a:pt x="83632" y="47767"/>
                </a:lnTo>
                <a:lnTo>
                  <a:pt x="103246" y="41973"/>
                </a:lnTo>
                <a:lnTo>
                  <a:pt x="125310" y="36944"/>
                </a:lnTo>
                <a:lnTo>
                  <a:pt x="140450" y="31624"/>
                </a:lnTo>
                <a:lnTo>
                  <a:pt x="144094" y="25688"/>
                </a:lnTo>
                <a:lnTo>
                  <a:pt x="140498" y="20110"/>
                </a:lnTo>
                <a:lnTo>
                  <a:pt x="133921" y="15862"/>
                </a:lnTo>
                <a:lnTo>
                  <a:pt x="106551" y="9963"/>
                </a:lnTo>
                <a:lnTo>
                  <a:pt x="76768" y="5961"/>
                </a:lnTo>
                <a:lnTo>
                  <a:pt x="44571" y="3851"/>
                </a:lnTo>
                <a:lnTo>
                  <a:pt x="9956" y="3632"/>
                </a:lnTo>
                <a:lnTo>
                  <a:pt x="0" y="0"/>
                </a:lnTo>
                <a:close/>
              </a:path>
            </a:pathLst>
          </a:custGeom>
          <a:solidFill>
            <a:srgbClr val="F3D5C0"/>
          </a:solidFill>
        </p:spPr>
        <p:txBody>
          <a:bodyPr wrap="square" lIns="0" tIns="0" rIns="0" bIns="0" rtlCol="0"/>
          <a:lstStyle/>
          <a:p>
            <a:endParaRPr dirty="0"/>
          </a:p>
        </p:txBody>
      </p:sp>
      <p:sp>
        <p:nvSpPr>
          <p:cNvPr id="8" name="object 3">
            <a:extLst>
              <a:ext uri="{FF2B5EF4-FFF2-40B4-BE49-F238E27FC236}">
                <a16:creationId xmlns:a16="http://schemas.microsoft.com/office/drawing/2014/main" id="{8303C041-88F0-4A51-862A-0E52BD8D92BC}"/>
              </a:ext>
            </a:extLst>
          </p:cNvPr>
          <p:cNvSpPr/>
          <p:nvPr userDrawn="1"/>
        </p:nvSpPr>
        <p:spPr>
          <a:xfrm>
            <a:off x="6839737" y="2129640"/>
            <a:ext cx="321945" cy="523875"/>
          </a:xfrm>
          <a:custGeom>
            <a:avLst/>
            <a:gdLst/>
            <a:ahLst/>
            <a:cxnLst/>
            <a:rect l="l" t="t" r="r" b="b"/>
            <a:pathLst>
              <a:path w="321945" h="523875">
                <a:moveTo>
                  <a:pt x="21581" y="0"/>
                </a:moveTo>
                <a:lnTo>
                  <a:pt x="16306" y="43894"/>
                </a:lnTo>
                <a:lnTo>
                  <a:pt x="6236" y="146353"/>
                </a:lnTo>
                <a:lnTo>
                  <a:pt x="0" y="263534"/>
                </a:lnTo>
                <a:lnTo>
                  <a:pt x="6226" y="351599"/>
                </a:lnTo>
                <a:lnTo>
                  <a:pt x="38082" y="423345"/>
                </a:lnTo>
                <a:lnTo>
                  <a:pt x="63943" y="458175"/>
                </a:lnTo>
                <a:lnTo>
                  <a:pt x="95709" y="488408"/>
                </a:lnTo>
                <a:lnTo>
                  <a:pt x="132845" y="511118"/>
                </a:lnTo>
                <a:lnTo>
                  <a:pt x="174811" y="523378"/>
                </a:lnTo>
                <a:lnTo>
                  <a:pt x="221072" y="522262"/>
                </a:lnTo>
                <a:lnTo>
                  <a:pt x="285751" y="508559"/>
                </a:lnTo>
                <a:lnTo>
                  <a:pt x="316545" y="489415"/>
                </a:lnTo>
                <a:lnTo>
                  <a:pt x="321764" y="451708"/>
                </a:lnTo>
                <a:lnTo>
                  <a:pt x="311680" y="393620"/>
                </a:lnTo>
                <a:lnTo>
                  <a:pt x="170949" y="393620"/>
                </a:lnTo>
                <a:lnTo>
                  <a:pt x="94679" y="357562"/>
                </a:lnTo>
                <a:lnTo>
                  <a:pt x="53894" y="238302"/>
                </a:lnTo>
                <a:lnTo>
                  <a:pt x="21581" y="0"/>
                </a:lnTo>
                <a:close/>
              </a:path>
              <a:path w="321945" h="523875">
                <a:moveTo>
                  <a:pt x="309718" y="382320"/>
                </a:moveTo>
                <a:lnTo>
                  <a:pt x="170949" y="393620"/>
                </a:lnTo>
                <a:lnTo>
                  <a:pt x="311680" y="393620"/>
                </a:lnTo>
                <a:lnTo>
                  <a:pt x="309718" y="382320"/>
                </a:lnTo>
                <a:close/>
              </a:path>
            </a:pathLst>
          </a:custGeom>
          <a:solidFill>
            <a:srgbClr val="D1745E"/>
          </a:solidFill>
        </p:spPr>
        <p:txBody>
          <a:bodyPr wrap="square" lIns="0" tIns="0" rIns="0" bIns="0" rtlCol="0"/>
          <a:lstStyle/>
          <a:p>
            <a:endParaRPr dirty="0"/>
          </a:p>
        </p:txBody>
      </p:sp>
      <p:sp>
        <p:nvSpPr>
          <p:cNvPr id="9" name="object 4">
            <a:extLst>
              <a:ext uri="{FF2B5EF4-FFF2-40B4-BE49-F238E27FC236}">
                <a16:creationId xmlns:a16="http://schemas.microsoft.com/office/drawing/2014/main" id="{A5705720-42FD-49F2-AE59-7DE356965E57}"/>
              </a:ext>
            </a:extLst>
          </p:cNvPr>
          <p:cNvSpPr/>
          <p:nvPr userDrawn="1"/>
        </p:nvSpPr>
        <p:spPr>
          <a:xfrm>
            <a:off x="6347759" y="3534078"/>
            <a:ext cx="78105" cy="55244"/>
          </a:xfrm>
          <a:custGeom>
            <a:avLst/>
            <a:gdLst/>
            <a:ahLst/>
            <a:cxnLst/>
            <a:rect l="l" t="t" r="r" b="b"/>
            <a:pathLst>
              <a:path w="78104" h="55245">
                <a:moveTo>
                  <a:pt x="30111" y="0"/>
                </a:moveTo>
                <a:lnTo>
                  <a:pt x="0" y="37312"/>
                </a:lnTo>
                <a:lnTo>
                  <a:pt x="46989" y="54876"/>
                </a:lnTo>
                <a:lnTo>
                  <a:pt x="77927" y="23939"/>
                </a:lnTo>
                <a:lnTo>
                  <a:pt x="30111" y="0"/>
                </a:lnTo>
                <a:close/>
              </a:path>
            </a:pathLst>
          </a:custGeom>
          <a:solidFill>
            <a:srgbClr val="F3D5C0"/>
          </a:solidFill>
        </p:spPr>
        <p:txBody>
          <a:bodyPr wrap="square" lIns="0" tIns="0" rIns="0" bIns="0" rtlCol="0"/>
          <a:lstStyle/>
          <a:p>
            <a:endParaRPr dirty="0"/>
          </a:p>
        </p:txBody>
      </p:sp>
      <p:sp>
        <p:nvSpPr>
          <p:cNvPr id="10" name="object 5">
            <a:extLst>
              <a:ext uri="{FF2B5EF4-FFF2-40B4-BE49-F238E27FC236}">
                <a16:creationId xmlns:a16="http://schemas.microsoft.com/office/drawing/2014/main" id="{3F168264-B1D2-42EB-B327-D07C62762A06}"/>
              </a:ext>
            </a:extLst>
          </p:cNvPr>
          <p:cNvSpPr/>
          <p:nvPr userDrawn="1"/>
        </p:nvSpPr>
        <p:spPr>
          <a:xfrm>
            <a:off x="6475126" y="2550139"/>
            <a:ext cx="143510" cy="106680"/>
          </a:xfrm>
          <a:custGeom>
            <a:avLst/>
            <a:gdLst/>
            <a:ahLst/>
            <a:cxnLst/>
            <a:rect l="l" t="t" r="r" b="b"/>
            <a:pathLst>
              <a:path w="143509" h="106680">
                <a:moveTo>
                  <a:pt x="32366" y="42881"/>
                </a:moveTo>
                <a:lnTo>
                  <a:pt x="23013" y="44158"/>
                </a:lnTo>
                <a:lnTo>
                  <a:pt x="13663" y="51198"/>
                </a:lnTo>
                <a:lnTo>
                  <a:pt x="0" y="65919"/>
                </a:lnTo>
                <a:lnTo>
                  <a:pt x="1038" y="70082"/>
                </a:lnTo>
                <a:lnTo>
                  <a:pt x="8310" y="80005"/>
                </a:lnTo>
                <a:lnTo>
                  <a:pt x="28048" y="91846"/>
                </a:lnTo>
                <a:lnTo>
                  <a:pt x="66484" y="101759"/>
                </a:lnTo>
                <a:lnTo>
                  <a:pt x="105088" y="106204"/>
                </a:lnTo>
                <a:lnTo>
                  <a:pt x="125949" y="98885"/>
                </a:lnTo>
                <a:lnTo>
                  <a:pt x="136261" y="71884"/>
                </a:lnTo>
                <a:lnTo>
                  <a:pt x="139629" y="45447"/>
                </a:lnTo>
                <a:lnTo>
                  <a:pt x="46037" y="45447"/>
                </a:lnTo>
                <a:lnTo>
                  <a:pt x="32366" y="42881"/>
                </a:lnTo>
                <a:close/>
              </a:path>
              <a:path w="143509" h="106680">
                <a:moveTo>
                  <a:pt x="89270" y="0"/>
                </a:moveTo>
                <a:lnTo>
                  <a:pt x="89509" y="7042"/>
                </a:lnTo>
                <a:lnTo>
                  <a:pt x="94584" y="22405"/>
                </a:lnTo>
                <a:lnTo>
                  <a:pt x="84075" y="35846"/>
                </a:lnTo>
                <a:lnTo>
                  <a:pt x="65415" y="44486"/>
                </a:lnTo>
                <a:lnTo>
                  <a:pt x="46037" y="45447"/>
                </a:lnTo>
                <a:lnTo>
                  <a:pt x="139629" y="45447"/>
                </a:lnTo>
                <a:lnTo>
                  <a:pt x="143217" y="17278"/>
                </a:lnTo>
                <a:lnTo>
                  <a:pt x="131948" y="12798"/>
                </a:lnTo>
                <a:lnTo>
                  <a:pt x="108691" y="4478"/>
                </a:lnTo>
                <a:lnTo>
                  <a:pt x="89270" y="0"/>
                </a:lnTo>
                <a:close/>
              </a:path>
            </a:pathLst>
          </a:custGeom>
          <a:solidFill>
            <a:srgbClr val="F3D5C0"/>
          </a:solidFill>
        </p:spPr>
        <p:txBody>
          <a:bodyPr wrap="square" lIns="0" tIns="0" rIns="0" bIns="0" rtlCol="0"/>
          <a:lstStyle/>
          <a:p>
            <a:endParaRPr dirty="0"/>
          </a:p>
        </p:txBody>
      </p:sp>
      <p:sp>
        <p:nvSpPr>
          <p:cNvPr id="11" name="object 6">
            <a:extLst>
              <a:ext uri="{FF2B5EF4-FFF2-40B4-BE49-F238E27FC236}">
                <a16:creationId xmlns:a16="http://schemas.microsoft.com/office/drawing/2014/main" id="{A5C9951F-772E-413C-831B-A91AEBBCEC65}"/>
              </a:ext>
            </a:extLst>
          </p:cNvPr>
          <p:cNvSpPr/>
          <p:nvPr userDrawn="1"/>
        </p:nvSpPr>
        <p:spPr>
          <a:xfrm>
            <a:off x="6727249" y="1812606"/>
            <a:ext cx="224790" cy="388620"/>
          </a:xfrm>
          <a:custGeom>
            <a:avLst/>
            <a:gdLst/>
            <a:ahLst/>
            <a:cxnLst/>
            <a:rect l="l" t="t" r="r" b="b"/>
            <a:pathLst>
              <a:path w="224790" h="388619">
                <a:moveTo>
                  <a:pt x="115046" y="0"/>
                </a:moveTo>
                <a:lnTo>
                  <a:pt x="77058" y="755"/>
                </a:lnTo>
                <a:lnTo>
                  <a:pt x="42909" y="12963"/>
                </a:lnTo>
                <a:lnTo>
                  <a:pt x="17473" y="38493"/>
                </a:lnTo>
                <a:lnTo>
                  <a:pt x="5626" y="79212"/>
                </a:lnTo>
                <a:lnTo>
                  <a:pt x="7004" y="108097"/>
                </a:lnTo>
                <a:lnTo>
                  <a:pt x="14579" y="135173"/>
                </a:lnTo>
                <a:lnTo>
                  <a:pt x="27278" y="160228"/>
                </a:lnTo>
                <a:lnTo>
                  <a:pt x="44030" y="183047"/>
                </a:lnTo>
                <a:lnTo>
                  <a:pt x="0" y="388508"/>
                </a:lnTo>
                <a:lnTo>
                  <a:pt x="127901" y="388508"/>
                </a:lnTo>
                <a:lnTo>
                  <a:pt x="106248" y="235092"/>
                </a:lnTo>
                <a:lnTo>
                  <a:pt x="206339" y="235092"/>
                </a:lnTo>
                <a:lnTo>
                  <a:pt x="211499" y="229950"/>
                </a:lnTo>
                <a:lnTo>
                  <a:pt x="222137" y="190530"/>
                </a:lnTo>
                <a:lnTo>
                  <a:pt x="224169" y="140648"/>
                </a:lnTo>
                <a:lnTo>
                  <a:pt x="217817" y="89872"/>
                </a:lnTo>
                <a:lnTo>
                  <a:pt x="203301" y="47767"/>
                </a:lnTo>
                <a:lnTo>
                  <a:pt x="183042" y="25374"/>
                </a:lnTo>
                <a:lnTo>
                  <a:pt x="151999" y="8829"/>
                </a:lnTo>
                <a:lnTo>
                  <a:pt x="115046" y="0"/>
                </a:lnTo>
                <a:close/>
              </a:path>
              <a:path w="224790" h="388619">
                <a:moveTo>
                  <a:pt x="206339" y="235092"/>
                </a:moveTo>
                <a:lnTo>
                  <a:pt x="106248" y="235092"/>
                </a:lnTo>
                <a:lnTo>
                  <a:pt x="131975" y="246682"/>
                </a:lnTo>
                <a:lnTo>
                  <a:pt x="156114" y="251565"/>
                </a:lnTo>
                <a:lnTo>
                  <a:pt x="176767" y="251774"/>
                </a:lnTo>
                <a:lnTo>
                  <a:pt x="192036" y="249341"/>
                </a:lnTo>
                <a:lnTo>
                  <a:pt x="206339" y="235092"/>
                </a:lnTo>
                <a:close/>
              </a:path>
            </a:pathLst>
          </a:custGeom>
          <a:solidFill>
            <a:srgbClr val="F3D5C0"/>
          </a:solidFill>
        </p:spPr>
        <p:txBody>
          <a:bodyPr wrap="square" lIns="0" tIns="0" rIns="0" bIns="0" rtlCol="0"/>
          <a:lstStyle/>
          <a:p>
            <a:endParaRPr dirty="0"/>
          </a:p>
        </p:txBody>
      </p:sp>
      <p:sp>
        <p:nvSpPr>
          <p:cNvPr id="12" name="object 7">
            <a:extLst>
              <a:ext uri="{FF2B5EF4-FFF2-40B4-BE49-F238E27FC236}">
                <a16:creationId xmlns:a16="http://schemas.microsoft.com/office/drawing/2014/main" id="{33CE8C15-F5B8-45F1-A364-7350726091C1}"/>
              </a:ext>
            </a:extLst>
          </p:cNvPr>
          <p:cNvSpPr/>
          <p:nvPr userDrawn="1"/>
        </p:nvSpPr>
        <p:spPr>
          <a:xfrm>
            <a:off x="6609476" y="2057966"/>
            <a:ext cx="364490" cy="725805"/>
          </a:xfrm>
          <a:custGeom>
            <a:avLst/>
            <a:gdLst/>
            <a:ahLst/>
            <a:cxnLst/>
            <a:rect l="l" t="t" r="r" b="b"/>
            <a:pathLst>
              <a:path w="364490" h="725805">
                <a:moveTo>
                  <a:pt x="149535" y="0"/>
                </a:moveTo>
                <a:lnTo>
                  <a:pt x="155232" y="65258"/>
                </a:lnTo>
                <a:lnTo>
                  <a:pt x="155540" y="130133"/>
                </a:lnTo>
                <a:lnTo>
                  <a:pt x="151188" y="194123"/>
                </a:lnTo>
                <a:lnTo>
                  <a:pt x="142903" y="256725"/>
                </a:lnTo>
                <a:lnTo>
                  <a:pt x="131410" y="317437"/>
                </a:lnTo>
                <a:lnTo>
                  <a:pt x="117438" y="375757"/>
                </a:lnTo>
                <a:lnTo>
                  <a:pt x="101712" y="431181"/>
                </a:lnTo>
                <a:lnTo>
                  <a:pt x="84959" y="483208"/>
                </a:lnTo>
                <a:lnTo>
                  <a:pt x="67907" y="531334"/>
                </a:lnTo>
                <a:lnTo>
                  <a:pt x="51282" y="575058"/>
                </a:lnTo>
                <a:lnTo>
                  <a:pt x="35810" y="613878"/>
                </a:lnTo>
                <a:lnTo>
                  <a:pt x="22220" y="647289"/>
                </a:lnTo>
                <a:lnTo>
                  <a:pt x="11236" y="674791"/>
                </a:lnTo>
                <a:lnTo>
                  <a:pt x="3587" y="695881"/>
                </a:lnTo>
                <a:lnTo>
                  <a:pt x="0" y="710055"/>
                </a:lnTo>
                <a:lnTo>
                  <a:pt x="1199" y="716813"/>
                </a:lnTo>
                <a:lnTo>
                  <a:pt x="25922" y="723003"/>
                </a:lnTo>
                <a:lnTo>
                  <a:pt x="72810" y="725351"/>
                </a:lnTo>
                <a:lnTo>
                  <a:pt x="131633" y="722579"/>
                </a:lnTo>
                <a:lnTo>
                  <a:pt x="192161" y="713406"/>
                </a:lnTo>
                <a:lnTo>
                  <a:pt x="244164" y="696552"/>
                </a:lnTo>
                <a:lnTo>
                  <a:pt x="277412" y="670737"/>
                </a:lnTo>
                <a:lnTo>
                  <a:pt x="301308" y="631303"/>
                </a:lnTo>
                <a:lnTo>
                  <a:pt x="315136" y="585623"/>
                </a:lnTo>
                <a:lnTo>
                  <a:pt x="324169" y="504418"/>
                </a:lnTo>
                <a:lnTo>
                  <a:pt x="333685" y="358406"/>
                </a:lnTo>
                <a:lnTo>
                  <a:pt x="341195" y="348726"/>
                </a:lnTo>
                <a:lnTo>
                  <a:pt x="355417" y="323205"/>
                </a:lnTo>
                <a:lnTo>
                  <a:pt x="363887" y="287126"/>
                </a:lnTo>
                <a:lnTo>
                  <a:pt x="354145" y="245770"/>
                </a:lnTo>
                <a:lnTo>
                  <a:pt x="335280" y="211367"/>
                </a:lnTo>
                <a:lnTo>
                  <a:pt x="318336" y="181765"/>
                </a:lnTo>
                <a:lnTo>
                  <a:pt x="293722" y="140642"/>
                </a:lnTo>
                <a:lnTo>
                  <a:pt x="251847" y="71678"/>
                </a:lnTo>
                <a:lnTo>
                  <a:pt x="149535" y="0"/>
                </a:lnTo>
                <a:close/>
              </a:path>
            </a:pathLst>
          </a:custGeom>
          <a:solidFill>
            <a:srgbClr val="EF826A"/>
          </a:solidFill>
        </p:spPr>
        <p:txBody>
          <a:bodyPr wrap="square" lIns="0" tIns="0" rIns="0" bIns="0" rtlCol="0"/>
          <a:lstStyle/>
          <a:p>
            <a:endParaRPr dirty="0"/>
          </a:p>
        </p:txBody>
      </p:sp>
      <p:sp>
        <p:nvSpPr>
          <p:cNvPr id="13" name="object 8">
            <a:extLst>
              <a:ext uri="{FF2B5EF4-FFF2-40B4-BE49-F238E27FC236}">
                <a16:creationId xmlns:a16="http://schemas.microsoft.com/office/drawing/2014/main" id="{1FB6E194-E289-48D0-AA51-2CC76DD80BD4}"/>
              </a:ext>
            </a:extLst>
          </p:cNvPr>
          <p:cNvSpPr/>
          <p:nvPr userDrawn="1"/>
        </p:nvSpPr>
        <p:spPr>
          <a:xfrm>
            <a:off x="6441366" y="2057966"/>
            <a:ext cx="338455" cy="528955"/>
          </a:xfrm>
          <a:custGeom>
            <a:avLst/>
            <a:gdLst/>
            <a:ahLst/>
            <a:cxnLst/>
            <a:rect l="l" t="t" r="r" b="b"/>
            <a:pathLst>
              <a:path w="338454" h="528955">
                <a:moveTo>
                  <a:pt x="317645" y="0"/>
                </a:moveTo>
                <a:lnTo>
                  <a:pt x="168989" y="37041"/>
                </a:lnTo>
                <a:lnTo>
                  <a:pt x="87467" y="65922"/>
                </a:lnTo>
                <a:lnTo>
                  <a:pt x="44307" y="101523"/>
                </a:lnTo>
                <a:lnTo>
                  <a:pt x="10737" y="158724"/>
                </a:lnTo>
                <a:lnTo>
                  <a:pt x="0" y="197171"/>
                </a:lnTo>
                <a:lnTo>
                  <a:pt x="3468" y="238800"/>
                </a:lnTo>
                <a:lnTo>
                  <a:pt x="17126" y="282469"/>
                </a:lnTo>
                <a:lnTo>
                  <a:pt x="36957" y="327040"/>
                </a:lnTo>
                <a:lnTo>
                  <a:pt x="58947" y="371372"/>
                </a:lnTo>
                <a:lnTo>
                  <a:pt x="79079" y="414324"/>
                </a:lnTo>
                <a:lnTo>
                  <a:pt x="93338" y="454756"/>
                </a:lnTo>
                <a:lnTo>
                  <a:pt x="97706" y="491528"/>
                </a:lnTo>
                <a:lnTo>
                  <a:pt x="177792" y="520171"/>
                </a:lnTo>
                <a:lnTo>
                  <a:pt x="220471" y="528653"/>
                </a:lnTo>
                <a:lnTo>
                  <a:pt x="240128" y="516013"/>
                </a:lnTo>
                <a:lnTo>
                  <a:pt x="251148" y="481291"/>
                </a:lnTo>
                <a:lnTo>
                  <a:pt x="249044" y="445289"/>
                </a:lnTo>
                <a:lnTo>
                  <a:pt x="232587" y="401461"/>
                </a:lnTo>
                <a:lnTo>
                  <a:pt x="209593" y="353933"/>
                </a:lnTo>
                <a:lnTo>
                  <a:pt x="187878" y="306830"/>
                </a:lnTo>
                <a:lnTo>
                  <a:pt x="175257" y="264278"/>
                </a:lnTo>
                <a:lnTo>
                  <a:pt x="179545" y="230403"/>
                </a:lnTo>
                <a:lnTo>
                  <a:pt x="217265" y="198640"/>
                </a:lnTo>
                <a:lnTo>
                  <a:pt x="270331" y="183678"/>
                </a:lnTo>
                <a:lnTo>
                  <a:pt x="317645" y="179277"/>
                </a:lnTo>
                <a:lnTo>
                  <a:pt x="338105" y="179197"/>
                </a:lnTo>
                <a:lnTo>
                  <a:pt x="317645" y="0"/>
                </a:lnTo>
                <a:close/>
              </a:path>
            </a:pathLst>
          </a:custGeom>
          <a:solidFill>
            <a:srgbClr val="EF826A"/>
          </a:solidFill>
        </p:spPr>
        <p:txBody>
          <a:bodyPr wrap="square" lIns="0" tIns="0" rIns="0" bIns="0" rtlCol="0"/>
          <a:lstStyle/>
          <a:p>
            <a:endParaRPr dirty="0"/>
          </a:p>
        </p:txBody>
      </p:sp>
      <p:sp>
        <p:nvSpPr>
          <p:cNvPr id="14" name="object 9">
            <a:extLst>
              <a:ext uri="{FF2B5EF4-FFF2-40B4-BE49-F238E27FC236}">
                <a16:creationId xmlns:a16="http://schemas.microsoft.com/office/drawing/2014/main" id="{34A59A4E-9281-40C0-BBAF-EB6E58571E65}"/>
              </a:ext>
            </a:extLst>
          </p:cNvPr>
          <p:cNvSpPr/>
          <p:nvPr userDrawn="1"/>
        </p:nvSpPr>
        <p:spPr>
          <a:xfrm>
            <a:off x="6682290" y="2170600"/>
            <a:ext cx="182245" cy="410209"/>
          </a:xfrm>
          <a:custGeom>
            <a:avLst/>
            <a:gdLst/>
            <a:ahLst/>
            <a:cxnLst/>
            <a:rect l="l" t="t" r="r" b="b"/>
            <a:pathLst>
              <a:path w="182245" h="410210">
                <a:moveTo>
                  <a:pt x="66484" y="0"/>
                </a:moveTo>
                <a:lnTo>
                  <a:pt x="0" y="56324"/>
                </a:lnTo>
                <a:lnTo>
                  <a:pt x="31813" y="176612"/>
                </a:lnTo>
                <a:lnTo>
                  <a:pt x="43484" y="250577"/>
                </a:lnTo>
                <a:lnTo>
                  <a:pt x="35972" y="308702"/>
                </a:lnTo>
                <a:lnTo>
                  <a:pt x="10236" y="381469"/>
                </a:lnTo>
                <a:lnTo>
                  <a:pt x="120205" y="409613"/>
                </a:lnTo>
                <a:lnTo>
                  <a:pt x="157126" y="227363"/>
                </a:lnTo>
                <a:lnTo>
                  <a:pt x="175826" y="132480"/>
                </a:lnTo>
                <a:lnTo>
                  <a:pt x="182061" y="94241"/>
                </a:lnTo>
                <a:lnTo>
                  <a:pt x="181584" y="81927"/>
                </a:lnTo>
                <a:lnTo>
                  <a:pt x="174913" y="65726"/>
                </a:lnTo>
                <a:lnTo>
                  <a:pt x="162726" y="42564"/>
                </a:lnTo>
                <a:lnTo>
                  <a:pt x="151018" y="21802"/>
                </a:lnTo>
                <a:lnTo>
                  <a:pt x="145783" y="12801"/>
                </a:lnTo>
                <a:lnTo>
                  <a:pt x="66484" y="0"/>
                </a:lnTo>
                <a:close/>
              </a:path>
            </a:pathLst>
          </a:custGeom>
          <a:solidFill>
            <a:srgbClr val="EF826A"/>
          </a:solidFill>
        </p:spPr>
        <p:txBody>
          <a:bodyPr wrap="square" lIns="0" tIns="0" rIns="0" bIns="0" rtlCol="0"/>
          <a:lstStyle/>
          <a:p>
            <a:endParaRPr dirty="0"/>
          </a:p>
        </p:txBody>
      </p:sp>
      <p:sp>
        <p:nvSpPr>
          <p:cNvPr id="15" name="object 10">
            <a:extLst>
              <a:ext uri="{FF2B5EF4-FFF2-40B4-BE49-F238E27FC236}">
                <a16:creationId xmlns:a16="http://schemas.microsoft.com/office/drawing/2014/main" id="{594B38D3-881E-44EC-9D5D-CA2BDE32B6C2}"/>
              </a:ext>
            </a:extLst>
          </p:cNvPr>
          <p:cNvSpPr/>
          <p:nvPr userDrawn="1"/>
        </p:nvSpPr>
        <p:spPr>
          <a:xfrm>
            <a:off x="6306518" y="2768645"/>
            <a:ext cx="577215" cy="808990"/>
          </a:xfrm>
          <a:custGeom>
            <a:avLst/>
            <a:gdLst/>
            <a:ahLst/>
            <a:cxnLst/>
            <a:rect l="l" t="t" r="r" b="b"/>
            <a:pathLst>
              <a:path w="577215" h="808989">
                <a:moveTo>
                  <a:pt x="338378" y="0"/>
                </a:moveTo>
                <a:lnTo>
                  <a:pt x="313444" y="175643"/>
                </a:lnTo>
                <a:lnTo>
                  <a:pt x="295208" y="274910"/>
                </a:lnTo>
                <a:lnTo>
                  <a:pt x="274738" y="334448"/>
                </a:lnTo>
                <a:lnTo>
                  <a:pt x="243103" y="390906"/>
                </a:lnTo>
                <a:lnTo>
                  <a:pt x="182519" y="479051"/>
                </a:lnTo>
                <a:lnTo>
                  <a:pt x="101463" y="585676"/>
                </a:lnTo>
                <a:lnTo>
                  <a:pt x="30451" y="675513"/>
                </a:lnTo>
                <a:lnTo>
                  <a:pt x="0" y="713295"/>
                </a:lnTo>
                <a:lnTo>
                  <a:pt x="243179" y="808774"/>
                </a:lnTo>
                <a:lnTo>
                  <a:pt x="401063" y="647612"/>
                </a:lnTo>
                <a:lnTo>
                  <a:pt x="481744" y="552038"/>
                </a:lnTo>
                <a:lnTo>
                  <a:pt x="510468" y="484385"/>
                </a:lnTo>
                <a:lnTo>
                  <a:pt x="512483" y="406984"/>
                </a:lnTo>
                <a:lnTo>
                  <a:pt x="541831" y="314540"/>
                </a:lnTo>
                <a:lnTo>
                  <a:pt x="561735" y="191911"/>
                </a:lnTo>
                <a:lnTo>
                  <a:pt x="573049" y="84810"/>
                </a:lnTo>
                <a:lnTo>
                  <a:pt x="576630" y="38950"/>
                </a:lnTo>
                <a:lnTo>
                  <a:pt x="338378" y="0"/>
                </a:lnTo>
                <a:close/>
              </a:path>
            </a:pathLst>
          </a:custGeom>
          <a:solidFill>
            <a:srgbClr val="86B2BE"/>
          </a:solidFill>
        </p:spPr>
        <p:txBody>
          <a:bodyPr wrap="square" lIns="0" tIns="0" rIns="0" bIns="0" rtlCol="0"/>
          <a:lstStyle/>
          <a:p>
            <a:endParaRPr dirty="0"/>
          </a:p>
        </p:txBody>
      </p:sp>
      <p:sp>
        <p:nvSpPr>
          <p:cNvPr id="16" name="object 11">
            <a:extLst>
              <a:ext uri="{FF2B5EF4-FFF2-40B4-BE49-F238E27FC236}">
                <a16:creationId xmlns:a16="http://schemas.microsoft.com/office/drawing/2014/main" id="{B9883DE0-82DF-4AB8-9648-85EF2D86DB6B}"/>
              </a:ext>
            </a:extLst>
          </p:cNvPr>
          <p:cNvSpPr/>
          <p:nvPr userDrawn="1"/>
        </p:nvSpPr>
        <p:spPr>
          <a:xfrm>
            <a:off x="6855637" y="3677403"/>
            <a:ext cx="78740" cy="79375"/>
          </a:xfrm>
          <a:custGeom>
            <a:avLst/>
            <a:gdLst/>
            <a:ahLst/>
            <a:cxnLst/>
            <a:rect l="l" t="t" r="r" b="b"/>
            <a:pathLst>
              <a:path w="78740" h="79375">
                <a:moveTo>
                  <a:pt x="51384" y="0"/>
                </a:moveTo>
                <a:lnTo>
                  <a:pt x="0" y="13906"/>
                </a:lnTo>
                <a:lnTo>
                  <a:pt x="32156" y="79133"/>
                </a:lnTo>
                <a:lnTo>
                  <a:pt x="78155" y="64592"/>
                </a:lnTo>
                <a:lnTo>
                  <a:pt x="51384" y="0"/>
                </a:lnTo>
                <a:close/>
              </a:path>
            </a:pathLst>
          </a:custGeom>
          <a:solidFill>
            <a:srgbClr val="F3D5C0"/>
          </a:solidFill>
        </p:spPr>
        <p:txBody>
          <a:bodyPr wrap="square" lIns="0" tIns="0" rIns="0" bIns="0" rtlCol="0"/>
          <a:lstStyle/>
          <a:p>
            <a:endParaRPr dirty="0"/>
          </a:p>
        </p:txBody>
      </p:sp>
      <p:sp>
        <p:nvSpPr>
          <p:cNvPr id="17" name="object 12">
            <a:extLst>
              <a:ext uri="{FF2B5EF4-FFF2-40B4-BE49-F238E27FC236}">
                <a16:creationId xmlns:a16="http://schemas.microsoft.com/office/drawing/2014/main" id="{E960F5D9-7E7D-412C-B073-411A8B032793}"/>
              </a:ext>
            </a:extLst>
          </p:cNvPr>
          <p:cNvSpPr/>
          <p:nvPr userDrawn="1"/>
        </p:nvSpPr>
        <p:spPr>
          <a:xfrm>
            <a:off x="6854747" y="3740412"/>
            <a:ext cx="304800" cy="102235"/>
          </a:xfrm>
          <a:custGeom>
            <a:avLst/>
            <a:gdLst/>
            <a:ahLst/>
            <a:cxnLst/>
            <a:rect l="l" t="t" r="r" b="b"/>
            <a:pathLst>
              <a:path w="304800" h="102235">
                <a:moveTo>
                  <a:pt x="107949" y="0"/>
                </a:moveTo>
                <a:lnTo>
                  <a:pt x="86168" y="16941"/>
                </a:lnTo>
                <a:lnTo>
                  <a:pt x="40169" y="31495"/>
                </a:lnTo>
                <a:lnTo>
                  <a:pt x="13765" y="40735"/>
                </a:lnTo>
                <a:lnTo>
                  <a:pt x="1434" y="50882"/>
                </a:lnTo>
                <a:lnTo>
                  <a:pt x="0" y="68297"/>
                </a:lnTo>
                <a:lnTo>
                  <a:pt x="6285" y="99339"/>
                </a:lnTo>
                <a:lnTo>
                  <a:pt x="52544" y="100710"/>
                </a:lnTo>
                <a:lnTo>
                  <a:pt x="154455" y="101784"/>
                </a:lnTo>
                <a:lnTo>
                  <a:pt x="256715" y="97999"/>
                </a:lnTo>
                <a:lnTo>
                  <a:pt x="304024" y="84797"/>
                </a:lnTo>
                <a:lnTo>
                  <a:pt x="304557" y="72801"/>
                </a:lnTo>
                <a:lnTo>
                  <a:pt x="302717" y="66027"/>
                </a:lnTo>
                <a:lnTo>
                  <a:pt x="296689" y="61977"/>
                </a:lnTo>
                <a:lnTo>
                  <a:pt x="284657" y="58153"/>
                </a:lnTo>
                <a:lnTo>
                  <a:pt x="107949" y="0"/>
                </a:lnTo>
                <a:close/>
              </a:path>
            </a:pathLst>
          </a:custGeom>
          <a:solidFill>
            <a:srgbClr val="FFFFFF"/>
          </a:solidFill>
        </p:spPr>
        <p:txBody>
          <a:bodyPr wrap="square" lIns="0" tIns="0" rIns="0" bIns="0" rtlCol="0"/>
          <a:lstStyle/>
          <a:p>
            <a:endParaRPr dirty="0"/>
          </a:p>
        </p:txBody>
      </p:sp>
      <p:sp>
        <p:nvSpPr>
          <p:cNvPr id="18" name="object 13">
            <a:extLst>
              <a:ext uri="{FF2B5EF4-FFF2-40B4-BE49-F238E27FC236}">
                <a16:creationId xmlns:a16="http://schemas.microsoft.com/office/drawing/2014/main" id="{3F66A4E1-FD46-4555-A884-788846CF7F37}"/>
              </a:ext>
            </a:extLst>
          </p:cNvPr>
          <p:cNvSpPr/>
          <p:nvPr userDrawn="1"/>
        </p:nvSpPr>
        <p:spPr>
          <a:xfrm>
            <a:off x="6256864" y="3575962"/>
            <a:ext cx="251460" cy="217804"/>
          </a:xfrm>
          <a:custGeom>
            <a:avLst/>
            <a:gdLst/>
            <a:ahLst/>
            <a:cxnLst/>
            <a:rect l="l" t="t" r="r" b="b"/>
            <a:pathLst>
              <a:path w="251459" h="217804">
                <a:moveTo>
                  <a:pt x="42539" y="0"/>
                </a:moveTo>
                <a:lnTo>
                  <a:pt x="26598" y="101"/>
                </a:lnTo>
                <a:lnTo>
                  <a:pt x="14570" y="12733"/>
                </a:lnTo>
                <a:lnTo>
                  <a:pt x="0" y="40833"/>
                </a:lnTo>
                <a:lnTo>
                  <a:pt x="35105" y="71114"/>
                </a:lnTo>
                <a:lnTo>
                  <a:pt x="113665" y="136309"/>
                </a:lnTo>
                <a:lnTo>
                  <a:pt x="195538" y="197946"/>
                </a:lnTo>
                <a:lnTo>
                  <a:pt x="240588" y="217554"/>
                </a:lnTo>
                <a:lnTo>
                  <a:pt x="248515" y="208566"/>
                </a:lnTo>
                <a:lnTo>
                  <a:pt x="251328" y="202137"/>
                </a:lnTo>
                <a:lnTo>
                  <a:pt x="249180" y="195178"/>
                </a:lnTo>
                <a:lnTo>
                  <a:pt x="242227" y="184597"/>
                </a:lnTo>
                <a:lnTo>
                  <a:pt x="141274" y="27790"/>
                </a:lnTo>
                <a:lnTo>
                  <a:pt x="113715" y="27219"/>
                </a:lnTo>
                <a:lnTo>
                  <a:pt x="68846" y="9490"/>
                </a:lnTo>
                <a:lnTo>
                  <a:pt x="42539" y="0"/>
                </a:lnTo>
                <a:close/>
              </a:path>
            </a:pathLst>
          </a:custGeom>
          <a:solidFill>
            <a:srgbClr val="FFFFFF"/>
          </a:solidFill>
        </p:spPr>
        <p:txBody>
          <a:bodyPr wrap="square" lIns="0" tIns="0" rIns="0" bIns="0" rtlCol="0"/>
          <a:lstStyle/>
          <a:p>
            <a:endParaRPr dirty="0"/>
          </a:p>
        </p:txBody>
      </p:sp>
      <p:sp>
        <p:nvSpPr>
          <p:cNvPr id="19" name="object 14">
            <a:extLst>
              <a:ext uri="{FF2B5EF4-FFF2-40B4-BE49-F238E27FC236}">
                <a16:creationId xmlns:a16="http://schemas.microsoft.com/office/drawing/2014/main" id="{16F293D5-6D74-42E8-A718-E61279C535B0}"/>
              </a:ext>
            </a:extLst>
          </p:cNvPr>
          <p:cNvSpPr/>
          <p:nvPr userDrawn="1"/>
        </p:nvSpPr>
        <p:spPr>
          <a:xfrm>
            <a:off x="6750616" y="1943863"/>
            <a:ext cx="72390" cy="77470"/>
          </a:xfrm>
          <a:custGeom>
            <a:avLst/>
            <a:gdLst/>
            <a:ahLst/>
            <a:cxnLst/>
            <a:rect l="l" t="t" r="r" b="b"/>
            <a:pathLst>
              <a:path w="72390" h="77469">
                <a:moveTo>
                  <a:pt x="20878" y="0"/>
                </a:moveTo>
                <a:lnTo>
                  <a:pt x="0" y="49834"/>
                </a:lnTo>
                <a:lnTo>
                  <a:pt x="7623" y="60137"/>
                </a:lnTo>
                <a:lnTo>
                  <a:pt x="12839" y="65916"/>
                </a:lnTo>
                <a:lnTo>
                  <a:pt x="55947" y="77089"/>
                </a:lnTo>
                <a:lnTo>
                  <a:pt x="59410" y="77165"/>
                </a:lnTo>
                <a:lnTo>
                  <a:pt x="72250" y="40182"/>
                </a:lnTo>
                <a:lnTo>
                  <a:pt x="20878" y="0"/>
                </a:lnTo>
                <a:close/>
              </a:path>
            </a:pathLst>
          </a:custGeom>
          <a:solidFill>
            <a:srgbClr val="D84E56"/>
          </a:solidFill>
        </p:spPr>
        <p:txBody>
          <a:bodyPr wrap="square" lIns="0" tIns="0" rIns="0" bIns="0" rtlCol="0"/>
          <a:lstStyle/>
          <a:p>
            <a:endParaRPr dirty="0"/>
          </a:p>
        </p:txBody>
      </p:sp>
      <p:sp>
        <p:nvSpPr>
          <p:cNvPr id="20" name="object 15">
            <a:extLst>
              <a:ext uri="{FF2B5EF4-FFF2-40B4-BE49-F238E27FC236}">
                <a16:creationId xmlns:a16="http://schemas.microsoft.com/office/drawing/2014/main" id="{36BD76A3-5DD2-425B-90D1-CA17BB7D9F1A}"/>
              </a:ext>
            </a:extLst>
          </p:cNvPr>
          <p:cNvSpPr/>
          <p:nvPr userDrawn="1"/>
        </p:nvSpPr>
        <p:spPr>
          <a:xfrm>
            <a:off x="6750620" y="1836595"/>
            <a:ext cx="96520" cy="108585"/>
          </a:xfrm>
          <a:custGeom>
            <a:avLst/>
            <a:gdLst/>
            <a:ahLst/>
            <a:cxnLst/>
            <a:rect l="l" t="t" r="r" b="b"/>
            <a:pathLst>
              <a:path w="96520" h="108585">
                <a:moveTo>
                  <a:pt x="63804" y="0"/>
                </a:moveTo>
                <a:lnTo>
                  <a:pt x="56478" y="3017"/>
                </a:lnTo>
                <a:lnTo>
                  <a:pt x="39953" y="14116"/>
                </a:lnTo>
                <a:lnTo>
                  <a:pt x="8724" y="36554"/>
                </a:lnTo>
                <a:lnTo>
                  <a:pt x="0" y="107280"/>
                </a:lnTo>
                <a:lnTo>
                  <a:pt x="10110" y="108133"/>
                </a:lnTo>
                <a:lnTo>
                  <a:pt x="32713" y="108080"/>
                </a:lnTo>
                <a:lnTo>
                  <a:pt x="56219" y="103208"/>
                </a:lnTo>
                <a:lnTo>
                  <a:pt x="69037" y="89602"/>
                </a:lnTo>
                <a:lnTo>
                  <a:pt x="72174" y="74827"/>
                </a:lnTo>
                <a:lnTo>
                  <a:pt x="76039" y="67891"/>
                </a:lnTo>
                <a:lnTo>
                  <a:pt x="83169" y="66985"/>
                </a:lnTo>
                <a:lnTo>
                  <a:pt x="94855" y="66985"/>
                </a:lnTo>
                <a:lnTo>
                  <a:pt x="92299" y="60187"/>
                </a:lnTo>
                <a:lnTo>
                  <a:pt x="83573" y="37629"/>
                </a:lnTo>
                <a:lnTo>
                  <a:pt x="73946" y="14282"/>
                </a:lnTo>
                <a:lnTo>
                  <a:pt x="67437" y="1807"/>
                </a:lnTo>
                <a:lnTo>
                  <a:pt x="63804" y="0"/>
                </a:lnTo>
                <a:close/>
              </a:path>
              <a:path w="96520" h="108585">
                <a:moveTo>
                  <a:pt x="94855" y="66985"/>
                </a:moveTo>
                <a:lnTo>
                  <a:pt x="83169" y="66985"/>
                </a:lnTo>
                <a:lnTo>
                  <a:pt x="96100" y="70298"/>
                </a:lnTo>
                <a:lnTo>
                  <a:pt x="94855" y="66985"/>
                </a:lnTo>
                <a:close/>
              </a:path>
            </a:pathLst>
          </a:custGeom>
          <a:solidFill>
            <a:srgbClr val="D84E56"/>
          </a:solidFill>
        </p:spPr>
        <p:txBody>
          <a:bodyPr wrap="square" lIns="0" tIns="0" rIns="0" bIns="0" rtlCol="0"/>
          <a:lstStyle/>
          <a:p>
            <a:endParaRPr dirty="0"/>
          </a:p>
        </p:txBody>
      </p:sp>
      <p:sp>
        <p:nvSpPr>
          <p:cNvPr id="21" name="object 16">
            <a:extLst>
              <a:ext uri="{FF2B5EF4-FFF2-40B4-BE49-F238E27FC236}">
                <a16:creationId xmlns:a16="http://schemas.microsoft.com/office/drawing/2014/main" id="{717D1F60-8D6A-47CE-92A8-60C28196F494}"/>
              </a:ext>
            </a:extLst>
          </p:cNvPr>
          <p:cNvSpPr/>
          <p:nvPr userDrawn="1"/>
        </p:nvSpPr>
        <p:spPr>
          <a:xfrm>
            <a:off x="6596346" y="1751660"/>
            <a:ext cx="349885" cy="283210"/>
          </a:xfrm>
          <a:custGeom>
            <a:avLst/>
            <a:gdLst/>
            <a:ahLst/>
            <a:cxnLst/>
            <a:rect l="l" t="t" r="r" b="b"/>
            <a:pathLst>
              <a:path w="349884" h="283210">
                <a:moveTo>
                  <a:pt x="85971" y="0"/>
                </a:moveTo>
                <a:lnTo>
                  <a:pt x="70370" y="5362"/>
                </a:lnTo>
                <a:lnTo>
                  <a:pt x="61525" y="6197"/>
                </a:lnTo>
                <a:lnTo>
                  <a:pt x="41440" y="12330"/>
                </a:lnTo>
                <a:lnTo>
                  <a:pt x="6261" y="62284"/>
                </a:lnTo>
                <a:lnTo>
                  <a:pt x="865" y="118235"/>
                </a:lnTo>
                <a:lnTo>
                  <a:pt x="778" y="125279"/>
                </a:lnTo>
                <a:lnTo>
                  <a:pt x="3769" y="157589"/>
                </a:lnTo>
                <a:lnTo>
                  <a:pt x="11480" y="211788"/>
                </a:lnTo>
                <a:lnTo>
                  <a:pt x="12296" y="219128"/>
                </a:lnTo>
                <a:lnTo>
                  <a:pt x="12698" y="236787"/>
                </a:lnTo>
                <a:lnTo>
                  <a:pt x="9621" y="258224"/>
                </a:lnTo>
                <a:lnTo>
                  <a:pt x="0" y="276901"/>
                </a:lnTo>
                <a:lnTo>
                  <a:pt x="8786" y="280062"/>
                </a:lnTo>
                <a:lnTo>
                  <a:pt x="57901" y="276612"/>
                </a:lnTo>
                <a:lnTo>
                  <a:pt x="101467" y="220138"/>
                </a:lnTo>
                <a:lnTo>
                  <a:pt x="106797" y="198098"/>
                </a:lnTo>
                <a:lnTo>
                  <a:pt x="99692" y="174095"/>
                </a:lnTo>
                <a:lnTo>
                  <a:pt x="79743" y="137506"/>
                </a:lnTo>
                <a:lnTo>
                  <a:pt x="79298" y="126561"/>
                </a:lnTo>
                <a:lnTo>
                  <a:pt x="79268" y="94977"/>
                </a:lnTo>
                <a:lnTo>
                  <a:pt x="82438" y="65122"/>
                </a:lnTo>
                <a:lnTo>
                  <a:pt x="91224" y="50257"/>
                </a:lnTo>
                <a:lnTo>
                  <a:pt x="311529" y="50257"/>
                </a:lnTo>
                <a:lnTo>
                  <a:pt x="302386" y="41176"/>
                </a:lnTo>
                <a:lnTo>
                  <a:pt x="298271" y="39005"/>
                </a:lnTo>
                <a:lnTo>
                  <a:pt x="138912" y="39005"/>
                </a:lnTo>
                <a:lnTo>
                  <a:pt x="137728" y="36450"/>
                </a:lnTo>
                <a:lnTo>
                  <a:pt x="135662" y="34293"/>
                </a:lnTo>
                <a:lnTo>
                  <a:pt x="109169" y="34293"/>
                </a:lnTo>
                <a:lnTo>
                  <a:pt x="101733" y="11753"/>
                </a:lnTo>
                <a:lnTo>
                  <a:pt x="95213" y="1225"/>
                </a:lnTo>
                <a:lnTo>
                  <a:pt x="85971" y="0"/>
                </a:lnTo>
                <a:close/>
              </a:path>
              <a:path w="349884" h="283210">
                <a:moveTo>
                  <a:pt x="311529" y="50257"/>
                </a:moveTo>
                <a:lnTo>
                  <a:pt x="91224" y="50257"/>
                </a:lnTo>
                <a:lnTo>
                  <a:pt x="92659" y="63874"/>
                </a:lnTo>
                <a:lnTo>
                  <a:pt x="94561" y="70988"/>
                </a:lnTo>
                <a:lnTo>
                  <a:pt x="98210" y="73919"/>
                </a:lnTo>
                <a:lnTo>
                  <a:pt x="104889" y="74984"/>
                </a:lnTo>
                <a:lnTo>
                  <a:pt x="99371" y="86655"/>
                </a:lnTo>
                <a:lnTo>
                  <a:pt x="92490" y="118235"/>
                </a:lnTo>
                <a:lnTo>
                  <a:pt x="98759" y="164572"/>
                </a:lnTo>
                <a:lnTo>
                  <a:pt x="132689" y="220513"/>
                </a:lnTo>
                <a:lnTo>
                  <a:pt x="139871" y="240379"/>
                </a:lnTo>
                <a:lnTo>
                  <a:pt x="151304" y="257799"/>
                </a:lnTo>
                <a:lnTo>
                  <a:pt x="167933" y="270796"/>
                </a:lnTo>
                <a:lnTo>
                  <a:pt x="190703" y="277396"/>
                </a:lnTo>
                <a:lnTo>
                  <a:pt x="205521" y="276503"/>
                </a:lnTo>
                <a:lnTo>
                  <a:pt x="219617" y="270245"/>
                </a:lnTo>
                <a:lnTo>
                  <a:pt x="229233" y="253260"/>
                </a:lnTo>
                <a:lnTo>
                  <a:pt x="230592" y="220513"/>
                </a:lnTo>
                <a:lnTo>
                  <a:pt x="230511" y="219128"/>
                </a:lnTo>
                <a:lnTo>
                  <a:pt x="230276" y="216525"/>
                </a:lnTo>
                <a:lnTo>
                  <a:pt x="230327" y="202454"/>
                </a:lnTo>
                <a:lnTo>
                  <a:pt x="250850" y="160544"/>
                </a:lnTo>
                <a:lnTo>
                  <a:pt x="266230" y="151882"/>
                </a:lnTo>
                <a:lnTo>
                  <a:pt x="268185" y="151197"/>
                </a:lnTo>
                <a:lnTo>
                  <a:pt x="287950" y="140284"/>
                </a:lnTo>
                <a:lnTo>
                  <a:pt x="301875" y="125279"/>
                </a:lnTo>
                <a:lnTo>
                  <a:pt x="310976" y="108516"/>
                </a:lnTo>
                <a:lnTo>
                  <a:pt x="316268" y="92332"/>
                </a:lnTo>
                <a:lnTo>
                  <a:pt x="343415" y="92332"/>
                </a:lnTo>
                <a:lnTo>
                  <a:pt x="337351" y="75903"/>
                </a:lnTo>
                <a:lnTo>
                  <a:pt x="311529" y="50257"/>
                </a:lnTo>
                <a:close/>
              </a:path>
              <a:path w="349884" h="283210">
                <a:moveTo>
                  <a:pt x="343415" y="92332"/>
                </a:moveTo>
                <a:lnTo>
                  <a:pt x="316268" y="92332"/>
                </a:lnTo>
                <a:lnTo>
                  <a:pt x="325292" y="101194"/>
                </a:lnTo>
                <a:lnTo>
                  <a:pt x="333638" y="112506"/>
                </a:lnTo>
                <a:lnTo>
                  <a:pt x="340989" y="126561"/>
                </a:lnTo>
                <a:lnTo>
                  <a:pt x="347027" y="143653"/>
                </a:lnTo>
                <a:lnTo>
                  <a:pt x="349382" y="133879"/>
                </a:lnTo>
                <a:lnTo>
                  <a:pt x="349586" y="109050"/>
                </a:lnTo>
                <a:lnTo>
                  <a:pt x="343415" y="92332"/>
                </a:lnTo>
                <a:close/>
              </a:path>
              <a:path w="349884" h="283210">
                <a:moveTo>
                  <a:pt x="179481" y="12419"/>
                </a:moveTo>
                <a:lnTo>
                  <a:pt x="159807" y="19882"/>
                </a:lnTo>
                <a:lnTo>
                  <a:pt x="138912" y="39005"/>
                </a:lnTo>
                <a:lnTo>
                  <a:pt x="298271" y="39005"/>
                </a:lnTo>
                <a:lnTo>
                  <a:pt x="296334" y="37982"/>
                </a:lnTo>
                <a:lnTo>
                  <a:pt x="288582" y="34807"/>
                </a:lnTo>
                <a:lnTo>
                  <a:pt x="281620" y="32490"/>
                </a:lnTo>
                <a:lnTo>
                  <a:pt x="277939" y="31867"/>
                </a:lnTo>
                <a:lnTo>
                  <a:pt x="272884" y="30369"/>
                </a:lnTo>
                <a:lnTo>
                  <a:pt x="267233" y="29226"/>
                </a:lnTo>
                <a:lnTo>
                  <a:pt x="260921" y="28553"/>
                </a:lnTo>
                <a:lnTo>
                  <a:pt x="209373" y="15636"/>
                </a:lnTo>
                <a:lnTo>
                  <a:pt x="179481" y="12419"/>
                </a:lnTo>
                <a:close/>
              </a:path>
              <a:path w="349884" h="283210">
                <a:moveTo>
                  <a:pt x="124205" y="29575"/>
                </a:moveTo>
                <a:lnTo>
                  <a:pt x="109169" y="34293"/>
                </a:lnTo>
                <a:lnTo>
                  <a:pt x="135662" y="34293"/>
                </a:lnTo>
                <a:lnTo>
                  <a:pt x="133275" y="31801"/>
                </a:lnTo>
                <a:lnTo>
                  <a:pt x="124205" y="29575"/>
                </a:lnTo>
                <a:close/>
              </a:path>
            </a:pathLst>
          </a:custGeom>
          <a:solidFill>
            <a:srgbClr val="D84E56"/>
          </a:solidFill>
        </p:spPr>
        <p:txBody>
          <a:bodyPr wrap="square" lIns="0" tIns="0" rIns="0" bIns="0" rtlCol="0"/>
          <a:lstStyle/>
          <a:p>
            <a:endParaRPr dirty="0"/>
          </a:p>
        </p:txBody>
      </p:sp>
      <p:sp>
        <p:nvSpPr>
          <p:cNvPr id="22" name="object 17">
            <a:extLst>
              <a:ext uri="{FF2B5EF4-FFF2-40B4-BE49-F238E27FC236}">
                <a16:creationId xmlns:a16="http://schemas.microsoft.com/office/drawing/2014/main" id="{234D7BA9-F7D8-4034-A540-191C322A9892}"/>
              </a:ext>
            </a:extLst>
          </p:cNvPr>
          <p:cNvSpPr/>
          <p:nvPr userDrawn="1"/>
        </p:nvSpPr>
        <p:spPr>
          <a:xfrm>
            <a:off x="6684461" y="1773482"/>
            <a:ext cx="50165" cy="55244"/>
          </a:xfrm>
          <a:custGeom>
            <a:avLst/>
            <a:gdLst/>
            <a:ahLst/>
            <a:cxnLst/>
            <a:rect l="l" t="t" r="r" b="b"/>
            <a:pathLst>
              <a:path w="50165" h="55244">
                <a:moveTo>
                  <a:pt x="27051" y="0"/>
                </a:moveTo>
                <a:lnTo>
                  <a:pt x="23898" y="7569"/>
                </a:lnTo>
                <a:lnTo>
                  <a:pt x="18007" y="17824"/>
                </a:lnTo>
                <a:lnTo>
                  <a:pt x="9864" y="26878"/>
                </a:lnTo>
                <a:lnTo>
                  <a:pt x="0" y="30772"/>
                </a:lnTo>
                <a:lnTo>
                  <a:pt x="0" y="55016"/>
                </a:lnTo>
                <a:lnTo>
                  <a:pt x="22140" y="47874"/>
                </a:lnTo>
                <a:lnTo>
                  <a:pt x="37612" y="32016"/>
                </a:lnTo>
                <a:lnTo>
                  <a:pt x="46800" y="15797"/>
                </a:lnTo>
                <a:lnTo>
                  <a:pt x="50088" y="7569"/>
                </a:lnTo>
                <a:lnTo>
                  <a:pt x="27051" y="0"/>
                </a:lnTo>
                <a:close/>
              </a:path>
            </a:pathLst>
          </a:custGeom>
          <a:solidFill>
            <a:srgbClr val="FFFFFF"/>
          </a:solidFill>
        </p:spPr>
        <p:txBody>
          <a:bodyPr wrap="square" lIns="0" tIns="0" rIns="0" bIns="0" rtlCol="0"/>
          <a:lstStyle/>
          <a:p>
            <a:endParaRPr dirty="0"/>
          </a:p>
        </p:txBody>
      </p:sp>
      <p:sp>
        <p:nvSpPr>
          <p:cNvPr id="23" name="object 18">
            <a:extLst>
              <a:ext uri="{FF2B5EF4-FFF2-40B4-BE49-F238E27FC236}">
                <a16:creationId xmlns:a16="http://schemas.microsoft.com/office/drawing/2014/main" id="{AE48B55E-3A6E-46C0-9134-09F00C0BED75}"/>
              </a:ext>
            </a:extLst>
          </p:cNvPr>
          <p:cNvSpPr/>
          <p:nvPr userDrawn="1"/>
        </p:nvSpPr>
        <p:spPr>
          <a:xfrm>
            <a:off x="6610679" y="2728710"/>
            <a:ext cx="466090" cy="965200"/>
          </a:xfrm>
          <a:custGeom>
            <a:avLst/>
            <a:gdLst/>
            <a:ahLst/>
            <a:cxnLst/>
            <a:rect l="l" t="t" r="r" b="b"/>
            <a:pathLst>
              <a:path w="466090" h="965200">
                <a:moveTo>
                  <a:pt x="276212" y="0"/>
                </a:moveTo>
                <a:lnTo>
                  <a:pt x="151574" y="43027"/>
                </a:lnTo>
                <a:lnTo>
                  <a:pt x="0" y="46075"/>
                </a:lnTo>
                <a:lnTo>
                  <a:pt x="94629" y="189439"/>
                </a:lnTo>
                <a:lnTo>
                  <a:pt x="166161" y="298803"/>
                </a:lnTo>
                <a:lnTo>
                  <a:pt x="212280" y="371208"/>
                </a:lnTo>
                <a:lnTo>
                  <a:pt x="227661" y="409292"/>
                </a:lnTo>
                <a:lnTo>
                  <a:pt x="220265" y="483855"/>
                </a:lnTo>
                <a:lnTo>
                  <a:pt x="178822" y="650580"/>
                </a:lnTo>
                <a:lnTo>
                  <a:pt x="92062" y="965149"/>
                </a:lnTo>
                <a:lnTo>
                  <a:pt x="386181" y="913955"/>
                </a:lnTo>
                <a:lnTo>
                  <a:pt x="401448" y="839750"/>
                </a:lnTo>
                <a:lnTo>
                  <a:pt x="433501" y="669782"/>
                </a:lnTo>
                <a:lnTo>
                  <a:pt x="461716" y="483015"/>
                </a:lnTo>
                <a:lnTo>
                  <a:pt x="465467" y="358419"/>
                </a:lnTo>
                <a:lnTo>
                  <a:pt x="451002" y="302412"/>
                </a:lnTo>
                <a:lnTo>
                  <a:pt x="426466" y="246408"/>
                </a:lnTo>
                <a:lnTo>
                  <a:pt x="374116" y="156804"/>
                </a:lnTo>
                <a:lnTo>
                  <a:pt x="276212" y="0"/>
                </a:lnTo>
                <a:close/>
              </a:path>
            </a:pathLst>
          </a:custGeom>
          <a:solidFill>
            <a:srgbClr val="95C8D6"/>
          </a:solidFill>
        </p:spPr>
        <p:txBody>
          <a:bodyPr wrap="square" lIns="0" tIns="0" rIns="0" bIns="0" rtlCol="0"/>
          <a:lstStyle/>
          <a:p>
            <a:endParaRPr dirty="0"/>
          </a:p>
        </p:txBody>
      </p:sp>
      <p:sp>
        <p:nvSpPr>
          <p:cNvPr id="24" name="object 19">
            <a:extLst>
              <a:ext uri="{FF2B5EF4-FFF2-40B4-BE49-F238E27FC236}">
                <a16:creationId xmlns:a16="http://schemas.microsoft.com/office/drawing/2014/main" id="{04AF52C2-9F11-48E8-AC5D-2E633065F4FA}"/>
              </a:ext>
            </a:extLst>
          </p:cNvPr>
          <p:cNvSpPr/>
          <p:nvPr userDrawn="1"/>
        </p:nvSpPr>
        <p:spPr>
          <a:xfrm>
            <a:off x="6602080" y="2760485"/>
            <a:ext cx="150495" cy="32384"/>
          </a:xfrm>
          <a:custGeom>
            <a:avLst/>
            <a:gdLst/>
            <a:ahLst/>
            <a:cxnLst/>
            <a:rect l="l" t="t" r="r" b="b"/>
            <a:pathLst>
              <a:path w="150495" h="32385">
                <a:moveTo>
                  <a:pt x="10236" y="0"/>
                </a:moveTo>
                <a:lnTo>
                  <a:pt x="0" y="4368"/>
                </a:lnTo>
                <a:lnTo>
                  <a:pt x="9017" y="13423"/>
                </a:lnTo>
                <a:lnTo>
                  <a:pt x="9004" y="14554"/>
                </a:lnTo>
                <a:lnTo>
                  <a:pt x="50685" y="30881"/>
                </a:lnTo>
                <a:lnTo>
                  <a:pt x="83515" y="31965"/>
                </a:lnTo>
                <a:lnTo>
                  <a:pt x="100377" y="31689"/>
                </a:lnTo>
                <a:lnTo>
                  <a:pt x="117124" y="30870"/>
                </a:lnTo>
                <a:lnTo>
                  <a:pt x="133755" y="29512"/>
                </a:lnTo>
                <a:lnTo>
                  <a:pt x="150190" y="27622"/>
                </a:lnTo>
                <a:lnTo>
                  <a:pt x="147269" y="5259"/>
                </a:lnTo>
                <a:lnTo>
                  <a:pt x="79544" y="5259"/>
                </a:lnTo>
                <a:lnTo>
                  <a:pt x="45073" y="3768"/>
                </a:lnTo>
                <a:lnTo>
                  <a:pt x="10236" y="0"/>
                </a:lnTo>
                <a:close/>
              </a:path>
              <a:path w="150495" h="32385">
                <a:moveTo>
                  <a:pt x="146748" y="1270"/>
                </a:moveTo>
                <a:lnTo>
                  <a:pt x="113490" y="4438"/>
                </a:lnTo>
                <a:lnTo>
                  <a:pt x="79544" y="5259"/>
                </a:lnTo>
                <a:lnTo>
                  <a:pt x="147269" y="5259"/>
                </a:lnTo>
                <a:lnTo>
                  <a:pt x="146748" y="1270"/>
                </a:lnTo>
                <a:close/>
              </a:path>
            </a:pathLst>
          </a:custGeom>
          <a:solidFill>
            <a:srgbClr val="FFFFFF"/>
          </a:solidFill>
        </p:spPr>
        <p:txBody>
          <a:bodyPr wrap="square" lIns="0" tIns="0" rIns="0" bIns="0" rtlCol="0"/>
          <a:lstStyle/>
          <a:p>
            <a:endParaRPr dirty="0"/>
          </a:p>
        </p:txBody>
      </p:sp>
      <p:sp>
        <p:nvSpPr>
          <p:cNvPr id="25" name="object 20">
            <a:extLst>
              <a:ext uri="{FF2B5EF4-FFF2-40B4-BE49-F238E27FC236}">
                <a16:creationId xmlns:a16="http://schemas.microsoft.com/office/drawing/2014/main" id="{213F74A3-2EBC-449E-BA3E-1D4210F78D80}"/>
              </a:ext>
            </a:extLst>
          </p:cNvPr>
          <p:cNvSpPr/>
          <p:nvPr userDrawn="1"/>
        </p:nvSpPr>
        <p:spPr>
          <a:xfrm>
            <a:off x="6758195" y="2720710"/>
            <a:ext cx="139065" cy="66040"/>
          </a:xfrm>
          <a:custGeom>
            <a:avLst/>
            <a:gdLst/>
            <a:ahLst/>
            <a:cxnLst/>
            <a:rect l="l" t="t" r="r" b="b"/>
            <a:pathLst>
              <a:path w="139065" h="66039">
                <a:moveTo>
                  <a:pt x="125323" y="0"/>
                </a:moveTo>
                <a:lnTo>
                  <a:pt x="103914" y="10189"/>
                </a:lnTo>
                <a:lnTo>
                  <a:pt x="75687" y="21156"/>
                </a:lnTo>
                <a:lnTo>
                  <a:pt x="40946" y="31473"/>
                </a:lnTo>
                <a:lnTo>
                  <a:pt x="0" y="39712"/>
                </a:lnTo>
                <a:lnTo>
                  <a:pt x="3975" y="65989"/>
                </a:lnTo>
                <a:lnTo>
                  <a:pt x="48028" y="57133"/>
                </a:lnTo>
                <a:lnTo>
                  <a:pt x="85294" y="46043"/>
                </a:lnTo>
                <a:lnTo>
                  <a:pt x="115533" y="34220"/>
                </a:lnTo>
                <a:lnTo>
                  <a:pt x="138506" y="23164"/>
                </a:lnTo>
                <a:lnTo>
                  <a:pt x="125323" y="0"/>
                </a:lnTo>
                <a:close/>
              </a:path>
            </a:pathLst>
          </a:custGeom>
          <a:solidFill>
            <a:srgbClr val="FFFFFF"/>
          </a:solidFill>
        </p:spPr>
        <p:txBody>
          <a:bodyPr wrap="square" lIns="0" tIns="0" rIns="0" bIns="0" rtlCol="0"/>
          <a:lstStyle/>
          <a:p>
            <a:endParaRPr dirty="0"/>
          </a:p>
        </p:txBody>
      </p:sp>
      <p:sp>
        <p:nvSpPr>
          <p:cNvPr id="26" name="object 21">
            <a:extLst>
              <a:ext uri="{FF2B5EF4-FFF2-40B4-BE49-F238E27FC236}">
                <a16:creationId xmlns:a16="http://schemas.microsoft.com/office/drawing/2014/main" id="{320FA3C4-2355-411D-A399-CE28F8FD4C8F}"/>
              </a:ext>
            </a:extLst>
          </p:cNvPr>
          <p:cNvSpPr/>
          <p:nvPr userDrawn="1"/>
        </p:nvSpPr>
        <p:spPr>
          <a:xfrm>
            <a:off x="2700007" y="2196007"/>
            <a:ext cx="1800225" cy="1980564"/>
          </a:xfrm>
          <a:custGeom>
            <a:avLst/>
            <a:gdLst/>
            <a:ahLst/>
            <a:cxnLst/>
            <a:rect l="l" t="t" r="r" b="b"/>
            <a:pathLst>
              <a:path w="1800225" h="1980564">
                <a:moveTo>
                  <a:pt x="1799996" y="1979993"/>
                </a:moveTo>
                <a:lnTo>
                  <a:pt x="0" y="1979993"/>
                </a:lnTo>
                <a:lnTo>
                  <a:pt x="0" y="0"/>
                </a:lnTo>
                <a:lnTo>
                  <a:pt x="1799996" y="0"/>
                </a:lnTo>
                <a:lnTo>
                  <a:pt x="1799996" y="1979993"/>
                </a:lnTo>
                <a:close/>
              </a:path>
            </a:pathLst>
          </a:custGeom>
          <a:solidFill>
            <a:srgbClr val="4EB1D2"/>
          </a:solidFill>
        </p:spPr>
        <p:txBody>
          <a:bodyPr wrap="square" lIns="0" tIns="0" rIns="0" bIns="0" rtlCol="0"/>
          <a:lstStyle/>
          <a:p>
            <a:endParaRPr dirty="0"/>
          </a:p>
        </p:txBody>
      </p:sp>
      <p:sp>
        <p:nvSpPr>
          <p:cNvPr id="27" name="object 22">
            <a:extLst>
              <a:ext uri="{FF2B5EF4-FFF2-40B4-BE49-F238E27FC236}">
                <a16:creationId xmlns:a16="http://schemas.microsoft.com/office/drawing/2014/main" id="{E2283893-178A-4236-9356-4D072926EFB8}"/>
              </a:ext>
            </a:extLst>
          </p:cNvPr>
          <p:cNvSpPr/>
          <p:nvPr userDrawn="1"/>
        </p:nvSpPr>
        <p:spPr>
          <a:xfrm>
            <a:off x="3420008" y="4176001"/>
            <a:ext cx="1080135" cy="1242060"/>
          </a:xfrm>
          <a:custGeom>
            <a:avLst/>
            <a:gdLst/>
            <a:ahLst/>
            <a:cxnLst/>
            <a:rect l="l" t="t" r="r" b="b"/>
            <a:pathLst>
              <a:path w="1080135" h="1242060">
                <a:moveTo>
                  <a:pt x="1079995" y="1241996"/>
                </a:moveTo>
                <a:lnTo>
                  <a:pt x="0" y="1241996"/>
                </a:lnTo>
                <a:lnTo>
                  <a:pt x="0" y="0"/>
                </a:lnTo>
                <a:lnTo>
                  <a:pt x="1079995" y="0"/>
                </a:lnTo>
                <a:lnTo>
                  <a:pt x="1079995" y="1241996"/>
                </a:lnTo>
                <a:close/>
              </a:path>
            </a:pathLst>
          </a:custGeom>
          <a:solidFill>
            <a:srgbClr val="F0D1A4"/>
          </a:solidFill>
        </p:spPr>
        <p:txBody>
          <a:bodyPr wrap="square" lIns="0" tIns="0" rIns="0" bIns="0" rtlCol="0"/>
          <a:lstStyle/>
          <a:p>
            <a:endParaRPr dirty="0"/>
          </a:p>
        </p:txBody>
      </p:sp>
      <p:sp>
        <p:nvSpPr>
          <p:cNvPr id="28" name="object 23">
            <a:extLst>
              <a:ext uri="{FF2B5EF4-FFF2-40B4-BE49-F238E27FC236}">
                <a16:creationId xmlns:a16="http://schemas.microsoft.com/office/drawing/2014/main" id="{7159893A-4599-4E8B-BBAD-25F86D9D7DD8}"/>
              </a:ext>
            </a:extLst>
          </p:cNvPr>
          <p:cNvSpPr/>
          <p:nvPr userDrawn="1"/>
        </p:nvSpPr>
        <p:spPr>
          <a:xfrm>
            <a:off x="180009" y="3941991"/>
            <a:ext cx="3240405" cy="1476375"/>
          </a:xfrm>
          <a:custGeom>
            <a:avLst/>
            <a:gdLst/>
            <a:ahLst/>
            <a:cxnLst/>
            <a:rect l="l" t="t" r="r" b="b"/>
            <a:pathLst>
              <a:path w="3240404" h="1476375">
                <a:moveTo>
                  <a:pt x="3239998" y="1476006"/>
                </a:moveTo>
                <a:lnTo>
                  <a:pt x="0" y="1476006"/>
                </a:lnTo>
                <a:lnTo>
                  <a:pt x="0" y="0"/>
                </a:lnTo>
                <a:lnTo>
                  <a:pt x="3239998" y="0"/>
                </a:lnTo>
                <a:lnTo>
                  <a:pt x="3239998" y="1476006"/>
                </a:lnTo>
                <a:close/>
              </a:path>
            </a:pathLst>
          </a:custGeom>
          <a:solidFill>
            <a:srgbClr val="E31C15"/>
          </a:solidFill>
        </p:spPr>
        <p:txBody>
          <a:bodyPr wrap="square" lIns="0" tIns="0" rIns="0" bIns="0" rtlCol="0"/>
          <a:lstStyle/>
          <a:p>
            <a:endParaRPr dirty="0"/>
          </a:p>
        </p:txBody>
      </p:sp>
      <p:sp>
        <p:nvSpPr>
          <p:cNvPr id="29" name="object 24">
            <a:extLst>
              <a:ext uri="{FF2B5EF4-FFF2-40B4-BE49-F238E27FC236}">
                <a16:creationId xmlns:a16="http://schemas.microsoft.com/office/drawing/2014/main" id="{8B205954-E053-46FB-BB7A-BD2033DAF446}"/>
              </a:ext>
            </a:extLst>
          </p:cNvPr>
          <p:cNvSpPr/>
          <p:nvPr userDrawn="1"/>
        </p:nvSpPr>
        <p:spPr>
          <a:xfrm>
            <a:off x="2700007" y="180009"/>
            <a:ext cx="1800225" cy="2016125"/>
          </a:xfrm>
          <a:custGeom>
            <a:avLst/>
            <a:gdLst/>
            <a:ahLst/>
            <a:cxnLst/>
            <a:rect l="l" t="t" r="r" b="b"/>
            <a:pathLst>
              <a:path w="1800225" h="2016125">
                <a:moveTo>
                  <a:pt x="1799996" y="2015998"/>
                </a:moveTo>
                <a:lnTo>
                  <a:pt x="0" y="2015998"/>
                </a:lnTo>
                <a:lnTo>
                  <a:pt x="0" y="0"/>
                </a:lnTo>
                <a:lnTo>
                  <a:pt x="1799996" y="0"/>
                </a:lnTo>
                <a:lnTo>
                  <a:pt x="1799996" y="2015998"/>
                </a:lnTo>
                <a:close/>
              </a:path>
            </a:pathLst>
          </a:custGeom>
          <a:solidFill>
            <a:srgbClr val="840D1C"/>
          </a:solidFill>
        </p:spPr>
        <p:txBody>
          <a:bodyPr wrap="square" lIns="0" tIns="0" rIns="0" bIns="0" rtlCol="0"/>
          <a:lstStyle/>
          <a:p>
            <a:endParaRPr dirty="0"/>
          </a:p>
        </p:txBody>
      </p:sp>
      <p:sp>
        <p:nvSpPr>
          <p:cNvPr id="30" name="object 25">
            <a:extLst>
              <a:ext uri="{FF2B5EF4-FFF2-40B4-BE49-F238E27FC236}">
                <a16:creationId xmlns:a16="http://schemas.microsoft.com/office/drawing/2014/main" id="{C3E7EC62-C05E-420E-B661-B7318924B198}"/>
              </a:ext>
            </a:extLst>
          </p:cNvPr>
          <p:cNvSpPr/>
          <p:nvPr userDrawn="1"/>
        </p:nvSpPr>
        <p:spPr>
          <a:xfrm>
            <a:off x="179997" y="972007"/>
            <a:ext cx="540385" cy="2970530"/>
          </a:xfrm>
          <a:custGeom>
            <a:avLst/>
            <a:gdLst/>
            <a:ahLst/>
            <a:cxnLst/>
            <a:rect l="l" t="t" r="r" b="b"/>
            <a:pathLst>
              <a:path w="540385" h="2970529">
                <a:moveTo>
                  <a:pt x="540004" y="2969983"/>
                </a:moveTo>
                <a:lnTo>
                  <a:pt x="0" y="2969983"/>
                </a:lnTo>
                <a:lnTo>
                  <a:pt x="0" y="0"/>
                </a:lnTo>
                <a:lnTo>
                  <a:pt x="540004" y="0"/>
                </a:lnTo>
                <a:lnTo>
                  <a:pt x="540004" y="2969983"/>
                </a:lnTo>
                <a:close/>
              </a:path>
            </a:pathLst>
          </a:custGeom>
          <a:solidFill>
            <a:srgbClr val="BE716F"/>
          </a:solidFill>
        </p:spPr>
        <p:txBody>
          <a:bodyPr wrap="square" lIns="0" tIns="0" rIns="0" bIns="0" rtlCol="0"/>
          <a:lstStyle/>
          <a:p>
            <a:endParaRPr dirty="0"/>
          </a:p>
        </p:txBody>
      </p:sp>
      <p:sp>
        <p:nvSpPr>
          <p:cNvPr id="31" name="object 26">
            <a:extLst>
              <a:ext uri="{FF2B5EF4-FFF2-40B4-BE49-F238E27FC236}">
                <a16:creationId xmlns:a16="http://schemas.microsoft.com/office/drawing/2014/main" id="{4D96EC64-B122-4189-8740-D1F28F0CCABB}"/>
              </a:ext>
            </a:extLst>
          </p:cNvPr>
          <p:cNvSpPr/>
          <p:nvPr userDrawn="1"/>
        </p:nvSpPr>
        <p:spPr>
          <a:xfrm>
            <a:off x="720001" y="972007"/>
            <a:ext cx="1980564" cy="2970530"/>
          </a:xfrm>
          <a:custGeom>
            <a:avLst/>
            <a:gdLst/>
            <a:ahLst/>
            <a:cxnLst/>
            <a:rect l="l" t="t" r="r" b="b"/>
            <a:pathLst>
              <a:path w="1980564" h="2970529">
                <a:moveTo>
                  <a:pt x="1980006" y="2969983"/>
                </a:moveTo>
                <a:lnTo>
                  <a:pt x="0" y="2969983"/>
                </a:lnTo>
                <a:lnTo>
                  <a:pt x="0" y="0"/>
                </a:lnTo>
                <a:lnTo>
                  <a:pt x="1980006" y="0"/>
                </a:lnTo>
                <a:lnTo>
                  <a:pt x="1980006" y="2969983"/>
                </a:lnTo>
                <a:close/>
              </a:path>
            </a:pathLst>
          </a:custGeom>
          <a:solidFill>
            <a:srgbClr val="F2D4BF"/>
          </a:solidFill>
        </p:spPr>
        <p:txBody>
          <a:bodyPr wrap="square" lIns="0" tIns="0" rIns="0" bIns="0" rtlCol="0"/>
          <a:lstStyle/>
          <a:p>
            <a:endParaRPr dirty="0"/>
          </a:p>
        </p:txBody>
      </p:sp>
      <p:sp>
        <p:nvSpPr>
          <p:cNvPr id="32" name="object 27">
            <a:extLst>
              <a:ext uri="{FF2B5EF4-FFF2-40B4-BE49-F238E27FC236}">
                <a16:creationId xmlns:a16="http://schemas.microsoft.com/office/drawing/2014/main" id="{E32B87BD-7FE3-4CB7-A87B-C25EEB1855B8}"/>
              </a:ext>
            </a:extLst>
          </p:cNvPr>
          <p:cNvSpPr/>
          <p:nvPr userDrawn="1"/>
        </p:nvSpPr>
        <p:spPr>
          <a:xfrm>
            <a:off x="180009" y="180009"/>
            <a:ext cx="2520315" cy="792480"/>
          </a:xfrm>
          <a:custGeom>
            <a:avLst/>
            <a:gdLst/>
            <a:ahLst/>
            <a:cxnLst/>
            <a:rect l="l" t="t" r="r" b="b"/>
            <a:pathLst>
              <a:path w="2520315" h="792480">
                <a:moveTo>
                  <a:pt x="2519997" y="791997"/>
                </a:moveTo>
                <a:lnTo>
                  <a:pt x="0" y="791997"/>
                </a:lnTo>
                <a:lnTo>
                  <a:pt x="0" y="0"/>
                </a:lnTo>
                <a:lnTo>
                  <a:pt x="2519997" y="0"/>
                </a:lnTo>
                <a:lnTo>
                  <a:pt x="2519997" y="791997"/>
                </a:lnTo>
                <a:close/>
              </a:path>
            </a:pathLst>
          </a:custGeom>
          <a:solidFill>
            <a:srgbClr val="37789E"/>
          </a:solidFill>
        </p:spPr>
        <p:txBody>
          <a:bodyPr wrap="square" lIns="0" tIns="0" rIns="0" bIns="0" rtlCol="0"/>
          <a:lstStyle/>
          <a:p>
            <a:endParaRPr dirty="0"/>
          </a:p>
        </p:txBody>
      </p:sp>
      <p:sp>
        <p:nvSpPr>
          <p:cNvPr id="33" name="object 28">
            <a:extLst>
              <a:ext uri="{FF2B5EF4-FFF2-40B4-BE49-F238E27FC236}">
                <a16:creationId xmlns:a16="http://schemas.microsoft.com/office/drawing/2014/main" id="{975D5D1A-C6A7-43FF-A285-0A6E8141B641}"/>
              </a:ext>
            </a:extLst>
          </p:cNvPr>
          <p:cNvSpPr/>
          <p:nvPr userDrawn="1"/>
        </p:nvSpPr>
        <p:spPr>
          <a:xfrm>
            <a:off x="4499996" y="450010"/>
            <a:ext cx="1908175" cy="4680585"/>
          </a:xfrm>
          <a:custGeom>
            <a:avLst/>
            <a:gdLst/>
            <a:ahLst/>
            <a:cxnLst/>
            <a:rect l="l" t="t" r="r" b="b"/>
            <a:pathLst>
              <a:path w="1908175" h="4680585">
                <a:moveTo>
                  <a:pt x="107594" y="0"/>
                </a:moveTo>
                <a:lnTo>
                  <a:pt x="80619" y="355"/>
                </a:lnTo>
                <a:lnTo>
                  <a:pt x="53697" y="1119"/>
                </a:lnTo>
                <a:lnTo>
                  <a:pt x="26825" y="2266"/>
                </a:lnTo>
                <a:lnTo>
                  <a:pt x="0" y="3771"/>
                </a:lnTo>
                <a:lnTo>
                  <a:pt x="0" y="4679988"/>
                </a:lnTo>
                <a:lnTo>
                  <a:pt x="47280" y="4670049"/>
                </a:lnTo>
                <a:lnTo>
                  <a:pt x="93944" y="4656922"/>
                </a:lnTo>
                <a:lnTo>
                  <a:pt x="139727" y="4640716"/>
                </a:lnTo>
                <a:lnTo>
                  <a:pt x="184364" y="4621541"/>
                </a:lnTo>
                <a:lnTo>
                  <a:pt x="227589" y="4599506"/>
                </a:lnTo>
                <a:lnTo>
                  <a:pt x="269135" y="4574721"/>
                </a:lnTo>
                <a:lnTo>
                  <a:pt x="308739" y="4547296"/>
                </a:lnTo>
                <a:lnTo>
                  <a:pt x="346133" y="4517341"/>
                </a:lnTo>
                <a:lnTo>
                  <a:pt x="381054" y="4484963"/>
                </a:lnTo>
                <a:lnTo>
                  <a:pt x="413235" y="4450275"/>
                </a:lnTo>
                <a:lnTo>
                  <a:pt x="442410" y="4413384"/>
                </a:lnTo>
                <a:lnTo>
                  <a:pt x="468315" y="4374401"/>
                </a:lnTo>
                <a:lnTo>
                  <a:pt x="490683" y="4333435"/>
                </a:lnTo>
                <a:lnTo>
                  <a:pt x="509249" y="4290596"/>
                </a:lnTo>
                <a:lnTo>
                  <a:pt x="523749" y="4245993"/>
                </a:lnTo>
                <a:lnTo>
                  <a:pt x="533915" y="4199736"/>
                </a:lnTo>
                <a:lnTo>
                  <a:pt x="539483" y="4151934"/>
                </a:lnTo>
                <a:lnTo>
                  <a:pt x="540950" y="4104778"/>
                </a:lnTo>
                <a:lnTo>
                  <a:pt x="540210" y="4056306"/>
                </a:lnTo>
                <a:lnTo>
                  <a:pt x="538631" y="4007282"/>
                </a:lnTo>
                <a:lnTo>
                  <a:pt x="537579" y="3958475"/>
                </a:lnTo>
                <a:lnTo>
                  <a:pt x="538419" y="3910650"/>
                </a:lnTo>
                <a:lnTo>
                  <a:pt x="542519" y="3864574"/>
                </a:lnTo>
                <a:lnTo>
                  <a:pt x="551243" y="3821013"/>
                </a:lnTo>
                <a:lnTo>
                  <a:pt x="565960" y="3780734"/>
                </a:lnTo>
                <a:lnTo>
                  <a:pt x="588034" y="3744503"/>
                </a:lnTo>
                <a:lnTo>
                  <a:pt x="618832" y="3713086"/>
                </a:lnTo>
                <a:lnTo>
                  <a:pt x="657344" y="3689079"/>
                </a:lnTo>
                <a:lnTo>
                  <a:pt x="698811" y="3675438"/>
                </a:lnTo>
                <a:lnTo>
                  <a:pt x="742678" y="3670474"/>
                </a:lnTo>
                <a:lnTo>
                  <a:pt x="1459705" y="3670474"/>
                </a:lnTo>
                <a:lnTo>
                  <a:pt x="1479830" y="3660698"/>
                </a:lnTo>
                <a:lnTo>
                  <a:pt x="1521157" y="3637311"/>
                </a:lnTo>
                <a:lnTo>
                  <a:pt x="1561024" y="3611345"/>
                </a:lnTo>
                <a:lnTo>
                  <a:pt x="1599257" y="3582910"/>
                </a:lnTo>
                <a:lnTo>
                  <a:pt x="1635678" y="3552118"/>
                </a:lnTo>
                <a:lnTo>
                  <a:pt x="1670113" y="3519079"/>
                </a:lnTo>
                <a:lnTo>
                  <a:pt x="1702385" y="3483904"/>
                </a:lnTo>
                <a:lnTo>
                  <a:pt x="1732318" y="3446703"/>
                </a:lnTo>
                <a:lnTo>
                  <a:pt x="1759822" y="3407743"/>
                </a:lnTo>
                <a:lnTo>
                  <a:pt x="1784934" y="3367292"/>
                </a:lnTo>
                <a:lnTo>
                  <a:pt x="1807670" y="3325480"/>
                </a:lnTo>
                <a:lnTo>
                  <a:pt x="1828044" y="3282437"/>
                </a:lnTo>
                <a:lnTo>
                  <a:pt x="1846071" y="3238290"/>
                </a:lnTo>
                <a:lnTo>
                  <a:pt x="1861767" y="3193171"/>
                </a:lnTo>
                <a:lnTo>
                  <a:pt x="1875146" y="3147207"/>
                </a:lnTo>
                <a:lnTo>
                  <a:pt x="1886224" y="3100530"/>
                </a:lnTo>
                <a:lnTo>
                  <a:pt x="1895015" y="3053267"/>
                </a:lnTo>
                <a:lnTo>
                  <a:pt x="1901534" y="3005549"/>
                </a:lnTo>
                <a:lnTo>
                  <a:pt x="1905797" y="2957504"/>
                </a:lnTo>
                <a:lnTo>
                  <a:pt x="1907819" y="2909262"/>
                </a:lnTo>
                <a:lnTo>
                  <a:pt x="1907614" y="2860953"/>
                </a:lnTo>
                <a:lnTo>
                  <a:pt x="1905198" y="2812706"/>
                </a:lnTo>
                <a:lnTo>
                  <a:pt x="1900586" y="2764650"/>
                </a:lnTo>
                <a:lnTo>
                  <a:pt x="1893792" y="2716914"/>
                </a:lnTo>
                <a:lnTo>
                  <a:pt x="1884832" y="2669628"/>
                </a:lnTo>
                <a:lnTo>
                  <a:pt x="1873052" y="2620000"/>
                </a:lnTo>
                <a:lnTo>
                  <a:pt x="1859096" y="2571058"/>
                </a:lnTo>
                <a:lnTo>
                  <a:pt x="1843044" y="2522838"/>
                </a:lnTo>
                <a:lnTo>
                  <a:pt x="1824974" y="2475376"/>
                </a:lnTo>
                <a:lnTo>
                  <a:pt x="1804967" y="2428709"/>
                </a:lnTo>
                <a:lnTo>
                  <a:pt x="1783100" y="2382874"/>
                </a:lnTo>
                <a:lnTo>
                  <a:pt x="1759455" y="2337907"/>
                </a:lnTo>
                <a:lnTo>
                  <a:pt x="1734108" y="2293843"/>
                </a:lnTo>
                <a:lnTo>
                  <a:pt x="1707141" y="2250721"/>
                </a:lnTo>
                <a:lnTo>
                  <a:pt x="1678632" y="2208576"/>
                </a:lnTo>
                <a:lnTo>
                  <a:pt x="1648660" y="2167444"/>
                </a:lnTo>
                <a:lnTo>
                  <a:pt x="1617306" y="2127362"/>
                </a:lnTo>
                <a:lnTo>
                  <a:pt x="1584647" y="2088367"/>
                </a:lnTo>
                <a:lnTo>
                  <a:pt x="1550763" y="2050495"/>
                </a:lnTo>
                <a:lnTo>
                  <a:pt x="1515734" y="2013783"/>
                </a:lnTo>
                <a:lnTo>
                  <a:pt x="1479638" y="1978266"/>
                </a:lnTo>
                <a:lnTo>
                  <a:pt x="1443185" y="1944436"/>
                </a:lnTo>
                <a:lnTo>
                  <a:pt x="1405943" y="1911508"/>
                </a:lnTo>
                <a:lnTo>
                  <a:pt x="1368079" y="1879295"/>
                </a:lnTo>
                <a:lnTo>
                  <a:pt x="1329758" y="1847609"/>
                </a:lnTo>
                <a:lnTo>
                  <a:pt x="1175222" y="1722392"/>
                </a:lnTo>
                <a:lnTo>
                  <a:pt x="1137102" y="1690534"/>
                </a:lnTo>
                <a:lnTo>
                  <a:pt x="1099520" y="1658079"/>
                </a:lnTo>
                <a:lnTo>
                  <a:pt x="1062641" y="1624841"/>
                </a:lnTo>
                <a:lnTo>
                  <a:pt x="1026630" y="1590633"/>
                </a:lnTo>
                <a:lnTo>
                  <a:pt x="991654" y="1555267"/>
                </a:lnTo>
                <a:lnTo>
                  <a:pt x="958521" y="1518235"/>
                </a:lnTo>
                <a:lnTo>
                  <a:pt x="927425" y="1478199"/>
                </a:lnTo>
                <a:lnTo>
                  <a:pt x="899471" y="1435702"/>
                </a:lnTo>
                <a:lnTo>
                  <a:pt x="875766" y="1391289"/>
                </a:lnTo>
                <a:lnTo>
                  <a:pt x="857415" y="1345504"/>
                </a:lnTo>
                <a:lnTo>
                  <a:pt x="845525" y="1298891"/>
                </a:lnTo>
                <a:lnTo>
                  <a:pt x="841200" y="1251993"/>
                </a:lnTo>
                <a:lnTo>
                  <a:pt x="845549" y="1205356"/>
                </a:lnTo>
                <a:lnTo>
                  <a:pt x="859675" y="1159522"/>
                </a:lnTo>
                <a:lnTo>
                  <a:pt x="884450" y="1115372"/>
                </a:lnTo>
                <a:lnTo>
                  <a:pt x="916514" y="1076546"/>
                </a:lnTo>
                <a:lnTo>
                  <a:pt x="953416" y="1041176"/>
                </a:lnTo>
                <a:lnTo>
                  <a:pt x="1031926" y="973326"/>
                </a:lnTo>
                <a:lnTo>
                  <a:pt x="1068630" y="937109"/>
                </a:lnTo>
                <a:lnTo>
                  <a:pt x="1100366" y="896874"/>
                </a:lnTo>
                <a:lnTo>
                  <a:pt x="1122955" y="855694"/>
                </a:lnTo>
                <a:lnTo>
                  <a:pt x="1138357" y="812024"/>
                </a:lnTo>
                <a:lnTo>
                  <a:pt x="1147075" y="766468"/>
                </a:lnTo>
                <a:lnTo>
                  <a:pt x="1149611" y="719635"/>
                </a:lnTo>
                <a:lnTo>
                  <a:pt x="1146468" y="672131"/>
                </a:lnTo>
                <a:lnTo>
                  <a:pt x="1138149" y="624564"/>
                </a:lnTo>
                <a:lnTo>
                  <a:pt x="1125155" y="577541"/>
                </a:lnTo>
                <a:lnTo>
                  <a:pt x="1107990" y="531669"/>
                </a:lnTo>
                <a:lnTo>
                  <a:pt x="1087155" y="487556"/>
                </a:lnTo>
                <a:lnTo>
                  <a:pt x="1063155" y="445808"/>
                </a:lnTo>
                <a:lnTo>
                  <a:pt x="1036290" y="405886"/>
                </a:lnTo>
                <a:lnTo>
                  <a:pt x="1007325" y="367986"/>
                </a:lnTo>
                <a:lnTo>
                  <a:pt x="976370" y="332085"/>
                </a:lnTo>
                <a:lnTo>
                  <a:pt x="943535" y="298162"/>
                </a:lnTo>
                <a:lnTo>
                  <a:pt x="908927" y="266193"/>
                </a:lnTo>
                <a:lnTo>
                  <a:pt x="872657" y="236158"/>
                </a:lnTo>
                <a:lnTo>
                  <a:pt x="834834" y="208034"/>
                </a:lnTo>
                <a:lnTo>
                  <a:pt x="795567" y="181799"/>
                </a:lnTo>
                <a:lnTo>
                  <a:pt x="754965" y="157432"/>
                </a:lnTo>
                <a:lnTo>
                  <a:pt x="713138" y="134909"/>
                </a:lnTo>
                <a:lnTo>
                  <a:pt x="670195" y="114209"/>
                </a:lnTo>
                <a:lnTo>
                  <a:pt x="626245" y="95311"/>
                </a:lnTo>
                <a:lnTo>
                  <a:pt x="581398" y="78191"/>
                </a:lnTo>
                <a:lnTo>
                  <a:pt x="535762" y="62829"/>
                </a:lnTo>
                <a:lnTo>
                  <a:pt x="489447" y="49201"/>
                </a:lnTo>
                <a:lnTo>
                  <a:pt x="442562" y="37287"/>
                </a:lnTo>
                <a:lnTo>
                  <a:pt x="395217" y="27064"/>
                </a:lnTo>
                <a:lnTo>
                  <a:pt x="347520" y="18509"/>
                </a:lnTo>
                <a:lnTo>
                  <a:pt x="299582" y="11601"/>
                </a:lnTo>
                <a:lnTo>
                  <a:pt x="251511" y="6319"/>
                </a:lnTo>
                <a:lnTo>
                  <a:pt x="203416" y="2639"/>
                </a:lnTo>
                <a:lnTo>
                  <a:pt x="155408" y="540"/>
                </a:lnTo>
                <a:lnTo>
                  <a:pt x="107594" y="0"/>
                </a:lnTo>
                <a:close/>
              </a:path>
              <a:path w="1908175" h="4680585">
                <a:moveTo>
                  <a:pt x="1459705" y="3670474"/>
                </a:moveTo>
                <a:lnTo>
                  <a:pt x="742678" y="3670474"/>
                </a:lnTo>
                <a:lnTo>
                  <a:pt x="788384" y="3672497"/>
                </a:lnTo>
                <a:lnTo>
                  <a:pt x="835373" y="3679820"/>
                </a:lnTo>
                <a:lnTo>
                  <a:pt x="883086" y="3690754"/>
                </a:lnTo>
                <a:lnTo>
                  <a:pt x="978453" y="3716702"/>
                </a:lnTo>
                <a:lnTo>
                  <a:pt x="1024991" y="3728339"/>
                </a:lnTo>
                <a:lnTo>
                  <a:pt x="1071238" y="3736837"/>
                </a:lnTo>
                <a:lnTo>
                  <a:pt x="1117784" y="3741648"/>
                </a:lnTo>
                <a:lnTo>
                  <a:pt x="1164454" y="3742883"/>
                </a:lnTo>
                <a:lnTo>
                  <a:pt x="1211071" y="3740653"/>
                </a:lnTo>
                <a:lnTo>
                  <a:pt x="1257461" y="3735068"/>
                </a:lnTo>
                <a:lnTo>
                  <a:pt x="1303446" y="3726238"/>
                </a:lnTo>
                <a:lnTo>
                  <a:pt x="1348851" y="3714276"/>
                </a:lnTo>
                <a:lnTo>
                  <a:pt x="1393501" y="3699292"/>
                </a:lnTo>
                <a:lnTo>
                  <a:pt x="1437219" y="3681395"/>
                </a:lnTo>
                <a:lnTo>
                  <a:pt x="1459705" y="3670474"/>
                </a:lnTo>
                <a:close/>
              </a:path>
            </a:pathLst>
          </a:custGeom>
          <a:solidFill>
            <a:srgbClr val="FFFFFF"/>
          </a:solidFill>
        </p:spPr>
        <p:txBody>
          <a:bodyPr wrap="square" lIns="0" tIns="0" rIns="0" bIns="0" rtlCol="0"/>
          <a:lstStyle/>
          <a:p>
            <a:endParaRPr dirty="0"/>
          </a:p>
        </p:txBody>
      </p:sp>
      <p:sp>
        <p:nvSpPr>
          <p:cNvPr id="34" name="object 29">
            <a:extLst>
              <a:ext uri="{FF2B5EF4-FFF2-40B4-BE49-F238E27FC236}">
                <a16:creationId xmlns:a16="http://schemas.microsoft.com/office/drawing/2014/main" id="{4D9B826E-15F2-4046-AF45-6B5553DFDD7B}"/>
              </a:ext>
            </a:extLst>
          </p:cNvPr>
          <p:cNvSpPr/>
          <p:nvPr userDrawn="1"/>
        </p:nvSpPr>
        <p:spPr>
          <a:xfrm>
            <a:off x="5702947" y="1766262"/>
            <a:ext cx="219075" cy="380365"/>
          </a:xfrm>
          <a:custGeom>
            <a:avLst/>
            <a:gdLst/>
            <a:ahLst/>
            <a:cxnLst/>
            <a:rect l="l" t="t" r="r" b="b"/>
            <a:pathLst>
              <a:path w="219075" h="380364">
                <a:moveTo>
                  <a:pt x="112587" y="0"/>
                </a:moveTo>
                <a:lnTo>
                  <a:pt x="75416" y="740"/>
                </a:lnTo>
                <a:lnTo>
                  <a:pt x="41999" y="12675"/>
                </a:lnTo>
                <a:lnTo>
                  <a:pt x="17107" y="37630"/>
                </a:lnTo>
                <a:lnTo>
                  <a:pt x="5511" y="77431"/>
                </a:lnTo>
                <a:lnTo>
                  <a:pt x="6856" y="105665"/>
                </a:lnTo>
                <a:lnTo>
                  <a:pt x="14266" y="132129"/>
                </a:lnTo>
                <a:lnTo>
                  <a:pt x="26694" y="156623"/>
                </a:lnTo>
                <a:lnTo>
                  <a:pt x="43091" y="178942"/>
                </a:lnTo>
                <a:lnTo>
                  <a:pt x="0" y="379767"/>
                </a:lnTo>
                <a:lnTo>
                  <a:pt x="125171" y="379767"/>
                </a:lnTo>
                <a:lnTo>
                  <a:pt x="103974" y="229805"/>
                </a:lnTo>
                <a:lnTo>
                  <a:pt x="207234" y="229805"/>
                </a:lnTo>
                <a:lnTo>
                  <a:pt x="216453" y="194187"/>
                </a:lnTo>
                <a:lnTo>
                  <a:pt x="218859" y="141801"/>
                </a:lnTo>
                <a:lnTo>
                  <a:pt x="212991" y="89129"/>
                </a:lnTo>
                <a:lnTo>
                  <a:pt x="198932" y="46697"/>
                </a:lnTo>
                <a:lnTo>
                  <a:pt x="179116" y="24803"/>
                </a:lnTo>
                <a:lnTo>
                  <a:pt x="148744" y="8629"/>
                </a:lnTo>
                <a:lnTo>
                  <a:pt x="112587" y="0"/>
                </a:lnTo>
                <a:close/>
              </a:path>
              <a:path w="219075" h="380364">
                <a:moveTo>
                  <a:pt x="207234" y="229805"/>
                </a:moveTo>
                <a:lnTo>
                  <a:pt x="103974" y="229805"/>
                </a:lnTo>
                <a:lnTo>
                  <a:pt x="128924" y="243050"/>
                </a:lnTo>
                <a:lnTo>
                  <a:pt x="152057" y="252036"/>
                </a:lnTo>
                <a:lnTo>
                  <a:pt x="171779" y="256451"/>
                </a:lnTo>
                <a:lnTo>
                  <a:pt x="186499" y="255980"/>
                </a:lnTo>
                <a:lnTo>
                  <a:pt x="205694" y="235755"/>
                </a:lnTo>
                <a:lnTo>
                  <a:pt x="207234" y="229805"/>
                </a:lnTo>
                <a:close/>
              </a:path>
            </a:pathLst>
          </a:custGeom>
          <a:solidFill>
            <a:srgbClr val="F2D4BF"/>
          </a:solidFill>
        </p:spPr>
        <p:txBody>
          <a:bodyPr wrap="square" lIns="0" tIns="0" rIns="0" bIns="0" rtlCol="0"/>
          <a:lstStyle/>
          <a:p>
            <a:endParaRPr dirty="0"/>
          </a:p>
        </p:txBody>
      </p:sp>
      <p:sp>
        <p:nvSpPr>
          <p:cNvPr id="35" name="object 30">
            <a:extLst>
              <a:ext uri="{FF2B5EF4-FFF2-40B4-BE49-F238E27FC236}">
                <a16:creationId xmlns:a16="http://schemas.microsoft.com/office/drawing/2014/main" id="{F33CDCA9-685A-4B65-B57A-5615200C627C}"/>
              </a:ext>
            </a:extLst>
          </p:cNvPr>
          <p:cNvSpPr/>
          <p:nvPr userDrawn="1"/>
        </p:nvSpPr>
        <p:spPr>
          <a:xfrm>
            <a:off x="5703244" y="1755201"/>
            <a:ext cx="225425" cy="272415"/>
          </a:xfrm>
          <a:custGeom>
            <a:avLst/>
            <a:gdLst/>
            <a:ahLst/>
            <a:cxnLst/>
            <a:rect l="l" t="t" r="r" b="b"/>
            <a:pathLst>
              <a:path w="225425" h="272414">
                <a:moveTo>
                  <a:pt x="111501" y="114420"/>
                </a:moveTo>
                <a:lnTo>
                  <a:pt x="88362" y="114420"/>
                </a:lnTo>
                <a:lnTo>
                  <a:pt x="90877" y="114509"/>
                </a:lnTo>
                <a:lnTo>
                  <a:pt x="92096" y="114649"/>
                </a:lnTo>
                <a:lnTo>
                  <a:pt x="93922" y="156323"/>
                </a:lnTo>
                <a:lnTo>
                  <a:pt x="100127" y="216374"/>
                </a:lnTo>
                <a:lnTo>
                  <a:pt x="119581" y="253205"/>
                </a:lnTo>
                <a:lnTo>
                  <a:pt x="171557" y="270412"/>
                </a:lnTo>
                <a:lnTo>
                  <a:pt x="192413" y="272027"/>
                </a:lnTo>
                <a:lnTo>
                  <a:pt x="203364" y="268476"/>
                </a:lnTo>
                <a:lnTo>
                  <a:pt x="208026" y="259803"/>
                </a:lnTo>
                <a:lnTo>
                  <a:pt x="208953" y="248978"/>
                </a:lnTo>
                <a:lnTo>
                  <a:pt x="208695" y="238969"/>
                </a:lnTo>
                <a:lnTo>
                  <a:pt x="205452" y="236187"/>
                </a:lnTo>
                <a:lnTo>
                  <a:pt x="198319" y="235961"/>
                </a:lnTo>
                <a:lnTo>
                  <a:pt x="191185" y="234842"/>
                </a:lnTo>
                <a:lnTo>
                  <a:pt x="187943" y="229381"/>
                </a:lnTo>
                <a:lnTo>
                  <a:pt x="192131" y="221356"/>
                </a:lnTo>
                <a:lnTo>
                  <a:pt x="201750" y="214552"/>
                </a:lnTo>
                <a:lnTo>
                  <a:pt x="212380" y="208526"/>
                </a:lnTo>
                <a:lnTo>
                  <a:pt x="219604" y="202838"/>
                </a:lnTo>
                <a:lnTo>
                  <a:pt x="220651" y="200933"/>
                </a:lnTo>
                <a:lnTo>
                  <a:pt x="147951" y="200933"/>
                </a:lnTo>
                <a:lnTo>
                  <a:pt x="134009" y="194675"/>
                </a:lnTo>
                <a:lnTo>
                  <a:pt x="123013" y="175860"/>
                </a:lnTo>
                <a:lnTo>
                  <a:pt x="114997" y="144617"/>
                </a:lnTo>
                <a:lnTo>
                  <a:pt x="111501" y="114420"/>
                </a:lnTo>
                <a:close/>
              </a:path>
              <a:path w="225425" h="272414">
                <a:moveTo>
                  <a:pt x="218487" y="181349"/>
                </a:moveTo>
                <a:lnTo>
                  <a:pt x="206090" y="184409"/>
                </a:lnTo>
                <a:lnTo>
                  <a:pt x="189705" y="191141"/>
                </a:lnTo>
                <a:lnTo>
                  <a:pt x="170077" y="197873"/>
                </a:lnTo>
                <a:lnTo>
                  <a:pt x="147951" y="200933"/>
                </a:lnTo>
                <a:lnTo>
                  <a:pt x="220651" y="200933"/>
                </a:lnTo>
                <a:lnTo>
                  <a:pt x="223569" y="195622"/>
                </a:lnTo>
                <a:lnTo>
                  <a:pt x="225189" y="188664"/>
                </a:lnTo>
                <a:lnTo>
                  <a:pt x="223737" y="183421"/>
                </a:lnTo>
                <a:lnTo>
                  <a:pt x="218487" y="181349"/>
                </a:lnTo>
                <a:close/>
              </a:path>
              <a:path w="225425" h="272414">
                <a:moveTo>
                  <a:pt x="101929" y="0"/>
                </a:moveTo>
                <a:lnTo>
                  <a:pt x="53111" y="14322"/>
                </a:lnTo>
                <a:lnTo>
                  <a:pt x="24334" y="39559"/>
                </a:lnTo>
                <a:lnTo>
                  <a:pt x="0" y="102758"/>
                </a:lnTo>
                <a:lnTo>
                  <a:pt x="2591" y="143640"/>
                </a:lnTo>
                <a:lnTo>
                  <a:pt x="18135" y="177401"/>
                </a:lnTo>
                <a:lnTo>
                  <a:pt x="41842" y="200031"/>
                </a:lnTo>
                <a:lnTo>
                  <a:pt x="48600" y="191829"/>
                </a:lnTo>
                <a:lnTo>
                  <a:pt x="54944" y="183768"/>
                </a:lnTo>
                <a:lnTo>
                  <a:pt x="60900" y="175860"/>
                </a:lnTo>
                <a:lnTo>
                  <a:pt x="66493" y="168116"/>
                </a:lnTo>
                <a:lnTo>
                  <a:pt x="60676" y="162439"/>
                </a:lnTo>
                <a:lnTo>
                  <a:pt x="57070" y="154501"/>
                </a:lnTo>
                <a:lnTo>
                  <a:pt x="57070" y="145726"/>
                </a:lnTo>
                <a:lnTo>
                  <a:pt x="59528" y="133542"/>
                </a:lnTo>
                <a:lnTo>
                  <a:pt x="66234" y="123591"/>
                </a:lnTo>
                <a:lnTo>
                  <a:pt x="76181" y="116881"/>
                </a:lnTo>
                <a:lnTo>
                  <a:pt x="88362" y="114420"/>
                </a:lnTo>
                <a:lnTo>
                  <a:pt x="111501" y="114420"/>
                </a:lnTo>
                <a:lnTo>
                  <a:pt x="109927" y="100818"/>
                </a:lnTo>
                <a:lnTo>
                  <a:pt x="135057" y="71563"/>
                </a:lnTo>
                <a:lnTo>
                  <a:pt x="177483" y="63704"/>
                </a:lnTo>
                <a:lnTo>
                  <a:pt x="196038" y="56935"/>
                </a:lnTo>
                <a:lnTo>
                  <a:pt x="204274" y="43768"/>
                </a:lnTo>
                <a:lnTo>
                  <a:pt x="206142" y="23018"/>
                </a:lnTo>
                <a:lnTo>
                  <a:pt x="195553" y="17618"/>
                </a:lnTo>
                <a:lnTo>
                  <a:pt x="178291" y="11715"/>
                </a:lnTo>
                <a:lnTo>
                  <a:pt x="156114" y="6441"/>
                </a:lnTo>
                <a:lnTo>
                  <a:pt x="130780" y="2927"/>
                </a:lnTo>
                <a:lnTo>
                  <a:pt x="116780" y="252"/>
                </a:lnTo>
                <a:lnTo>
                  <a:pt x="101929" y="0"/>
                </a:lnTo>
                <a:close/>
              </a:path>
            </a:pathLst>
          </a:custGeom>
          <a:solidFill>
            <a:srgbClr val="BE716F"/>
          </a:solidFill>
        </p:spPr>
        <p:txBody>
          <a:bodyPr wrap="square" lIns="0" tIns="0" rIns="0" bIns="0" rtlCol="0"/>
          <a:lstStyle/>
          <a:p>
            <a:endParaRPr dirty="0"/>
          </a:p>
        </p:txBody>
      </p:sp>
      <p:sp>
        <p:nvSpPr>
          <p:cNvPr id="36" name="object 31">
            <a:extLst>
              <a:ext uri="{FF2B5EF4-FFF2-40B4-BE49-F238E27FC236}">
                <a16:creationId xmlns:a16="http://schemas.microsoft.com/office/drawing/2014/main" id="{05BCAB0D-1CB4-4937-AD27-5629073A73D3}"/>
              </a:ext>
            </a:extLst>
          </p:cNvPr>
          <p:cNvSpPr/>
          <p:nvPr userDrawn="1"/>
        </p:nvSpPr>
        <p:spPr>
          <a:xfrm>
            <a:off x="5659755" y="2596565"/>
            <a:ext cx="527685" cy="1139190"/>
          </a:xfrm>
          <a:custGeom>
            <a:avLst/>
            <a:gdLst/>
            <a:ahLst/>
            <a:cxnLst/>
            <a:rect l="l" t="t" r="r" b="b"/>
            <a:pathLst>
              <a:path w="527684" h="1139189">
                <a:moveTo>
                  <a:pt x="288696" y="0"/>
                </a:moveTo>
                <a:lnTo>
                  <a:pt x="0" y="0"/>
                </a:lnTo>
                <a:lnTo>
                  <a:pt x="205257" y="1139177"/>
                </a:lnTo>
                <a:lnTo>
                  <a:pt x="527583" y="1104201"/>
                </a:lnTo>
                <a:lnTo>
                  <a:pt x="288696" y="0"/>
                </a:lnTo>
                <a:close/>
              </a:path>
            </a:pathLst>
          </a:custGeom>
          <a:solidFill>
            <a:srgbClr val="306B8D"/>
          </a:solidFill>
        </p:spPr>
        <p:txBody>
          <a:bodyPr wrap="square" lIns="0" tIns="0" rIns="0" bIns="0" rtlCol="0"/>
          <a:lstStyle/>
          <a:p>
            <a:endParaRPr dirty="0"/>
          </a:p>
        </p:txBody>
      </p:sp>
      <p:sp>
        <p:nvSpPr>
          <p:cNvPr id="37" name="object 32">
            <a:extLst>
              <a:ext uri="{FF2B5EF4-FFF2-40B4-BE49-F238E27FC236}">
                <a16:creationId xmlns:a16="http://schemas.microsoft.com/office/drawing/2014/main" id="{08A01C52-DC80-44D6-AC12-D6CD373FEAC8}"/>
              </a:ext>
            </a:extLst>
          </p:cNvPr>
          <p:cNvSpPr/>
          <p:nvPr userDrawn="1"/>
        </p:nvSpPr>
        <p:spPr>
          <a:xfrm>
            <a:off x="5220711" y="2596563"/>
            <a:ext cx="701040" cy="1079500"/>
          </a:xfrm>
          <a:custGeom>
            <a:avLst/>
            <a:gdLst/>
            <a:ahLst/>
            <a:cxnLst/>
            <a:rect l="l" t="t" r="r" b="b"/>
            <a:pathLst>
              <a:path w="701039" h="1079500">
                <a:moveTo>
                  <a:pt x="700620" y="0"/>
                </a:moveTo>
                <a:lnTo>
                  <a:pt x="375589" y="0"/>
                </a:lnTo>
                <a:lnTo>
                  <a:pt x="370415" y="91014"/>
                </a:lnTo>
                <a:lnTo>
                  <a:pt x="365629" y="171848"/>
                </a:lnTo>
                <a:lnTo>
                  <a:pt x="361231" y="242501"/>
                </a:lnTo>
                <a:lnTo>
                  <a:pt x="357222" y="302973"/>
                </a:lnTo>
                <a:lnTo>
                  <a:pt x="353601" y="353264"/>
                </a:lnTo>
                <a:lnTo>
                  <a:pt x="350370" y="393374"/>
                </a:lnTo>
                <a:lnTo>
                  <a:pt x="345076" y="443049"/>
                </a:lnTo>
                <a:lnTo>
                  <a:pt x="308606" y="494912"/>
                </a:lnTo>
                <a:lnTo>
                  <a:pt x="253050" y="556696"/>
                </a:lnTo>
                <a:lnTo>
                  <a:pt x="171400" y="645350"/>
                </a:lnTo>
                <a:lnTo>
                  <a:pt x="0" y="828713"/>
                </a:lnTo>
                <a:lnTo>
                  <a:pt x="211429" y="1078966"/>
                </a:lnTo>
                <a:lnTo>
                  <a:pt x="265168" y="1019922"/>
                </a:lnTo>
                <a:lnTo>
                  <a:pt x="315038" y="964400"/>
                </a:lnTo>
                <a:lnTo>
                  <a:pt x="361038" y="912400"/>
                </a:lnTo>
                <a:lnTo>
                  <a:pt x="403169" y="863921"/>
                </a:lnTo>
                <a:lnTo>
                  <a:pt x="441430" y="818964"/>
                </a:lnTo>
                <a:lnTo>
                  <a:pt x="475822" y="777528"/>
                </a:lnTo>
                <a:lnTo>
                  <a:pt x="506345" y="739614"/>
                </a:lnTo>
                <a:lnTo>
                  <a:pt x="532998" y="705222"/>
                </a:lnTo>
                <a:lnTo>
                  <a:pt x="555781" y="674351"/>
                </a:lnTo>
                <a:lnTo>
                  <a:pt x="589739" y="623174"/>
                </a:lnTo>
                <a:lnTo>
                  <a:pt x="610080" y="581679"/>
                </a:lnTo>
                <a:lnTo>
                  <a:pt x="627945" y="523456"/>
                </a:lnTo>
                <a:lnTo>
                  <a:pt x="645186" y="444106"/>
                </a:lnTo>
                <a:lnTo>
                  <a:pt x="653572" y="396508"/>
                </a:lnTo>
                <a:lnTo>
                  <a:pt x="661802" y="343628"/>
                </a:lnTo>
                <a:lnTo>
                  <a:pt x="669877" y="285466"/>
                </a:lnTo>
                <a:lnTo>
                  <a:pt x="677796" y="222023"/>
                </a:lnTo>
                <a:lnTo>
                  <a:pt x="685559" y="153297"/>
                </a:lnTo>
                <a:lnTo>
                  <a:pt x="693167" y="79289"/>
                </a:lnTo>
                <a:lnTo>
                  <a:pt x="700620" y="0"/>
                </a:lnTo>
                <a:close/>
              </a:path>
            </a:pathLst>
          </a:custGeom>
          <a:solidFill>
            <a:srgbClr val="37789E"/>
          </a:solidFill>
        </p:spPr>
        <p:txBody>
          <a:bodyPr wrap="square" lIns="0" tIns="0" rIns="0" bIns="0" rtlCol="0"/>
          <a:lstStyle/>
          <a:p>
            <a:endParaRPr dirty="0"/>
          </a:p>
        </p:txBody>
      </p:sp>
      <p:sp>
        <p:nvSpPr>
          <p:cNvPr id="38" name="object 33">
            <a:extLst>
              <a:ext uri="{FF2B5EF4-FFF2-40B4-BE49-F238E27FC236}">
                <a16:creationId xmlns:a16="http://schemas.microsoft.com/office/drawing/2014/main" id="{C2F4756A-9ADE-4CBF-AD95-7B38657DB1BA}"/>
              </a:ext>
            </a:extLst>
          </p:cNvPr>
          <p:cNvSpPr/>
          <p:nvPr userDrawn="1"/>
        </p:nvSpPr>
        <p:spPr>
          <a:xfrm>
            <a:off x="5224308" y="2401449"/>
            <a:ext cx="1183640" cy="556895"/>
          </a:xfrm>
          <a:custGeom>
            <a:avLst/>
            <a:gdLst/>
            <a:ahLst/>
            <a:cxnLst/>
            <a:rect l="l" t="t" r="r" b="b"/>
            <a:pathLst>
              <a:path w="1183640" h="556894">
                <a:moveTo>
                  <a:pt x="202350" y="0"/>
                </a:moveTo>
                <a:lnTo>
                  <a:pt x="186137" y="84131"/>
                </a:lnTo>
                <a:lnTo>
                  <a:pt x="171430" y="159176"/>
                </a:lnTo>
                <a:lnTo>
                  <a:pt x="158231" y="225133"/>
                </a:lnTo>
                <a:lnTo>
                  <a:pt x="146540" y="282003"/>
                </a:lnTo>
                <a:lnTo>
                  <a:pt x="136357" y="329785"/>
                </a:lnTo>
                <a:lnTo>
                  <a:pt x="127682" y="368481"/>
                </a:lnTo>
                <a:lnTo>
                  <a:pt x="114857" y="418612"/>
                </a:lnTo>
                <a:lnTo>
                  <a:pt x="71723" y="469630"/>
                </a:lnTo>
                <a:lnTo>
                  <a:pt x="40504" y="494930"/>
                </a:lnTo>
                <a:lnTo>
                  <a:pt x="9564" y="517575"/>
                </a:lnTo>
                <a:lnTo>
                  <a:pt x="1745" y="525842"/>
                </a:lnTo>
                <a:lnTo>
                  <a:pt x="0" y="534011"/>
                </a:lnTo>
                <a:lnTo>
                  <a:pt x="2233" y="540876"/>
                </a:lnTo>
                <a:lnTo>
                  <a:pt x="6351" y="545236"/>
                </a:lnTo>
                <a:lnTo>
                  <a:pt x="39216" y="556417"/>
                </a:lnTo>
                <a:lnTo>
                  <a:pt x="68453" y="551132"/>
                </a:lnTo>
                <a:lnTo>
                  <a:pt x="96496" y="536803"/>
                </a:lnTo>
                <a:lnTo>
                  <a:pt x="125782" y="520852"/>
                </a:lnTo>
                <a:lnTo>
                  <a:pt x="151684" y="517744"/>
                </a:lnTo>
                <a:lnTo>
                  <a:pt x="190871" y="517744"/>
                </a:lnTo>
                <a:lnTo>
                  <a:pt x="181608" y="495072"/>
                </a:lnTo>
                <a:lnTo>
                  <a:pt x="175216" y="467861"/>
                </a:lnTo>
                <a:lnTo>
                  <a:pt x="178030" y="443077"/>
                </a:lnTo>
                <a:lnTo>
                  <a:pt x="181332" y="433673"/>
                </a:lnTo>
                <a:lnTo>
                  <a:pt x="187656" y="414325"/>
                </a:lnTo>
                <a:lnTo>
                  <a:pt x="209372" y="345794"/>
                </a:lnTo>
                <a:lnTo>
                  <a:pt x="224764" y="296612"/>
                </a:lnTo>
                <a:lnTo>
                  <a:pt x="243177" y="237483"/>
                </a:lnTo>
                <a:lnTo>
                  <a:pt x="289070" y="89387"/>
                </a:lnTo>
                <a:lnTo>
                  <a:pt x="316549" y="419"/>
                </a:lnTo>
                <a:lnTo>
                  <a:pt x="202350" y="0"/>
                </a:lnTo>
                <a:close/>
              </a:path>
              <a:path w="1183640" h="556894">
                <a:moveTo>
                  <a:pt x="190871" y="517744"/>
                </a:moveTo>
                <a:lnTo>
                  <a:pt x="151684" y="517744"/>
                </a:lnTo>
                <a:lnTo>
                  <a:pt x="167590" y="530069"/>
                </a:lnTo>
                <a:lnTo>
                  <a:pt x="181753" y="543323"/>
                </a:lnTo>
                <a:lnTo>
                  <a:pt x="202426" y="543001"/>
                </a:lnTo>
                <a:lnTo>
                  <a:pt x="192310" y="521267"/>
                </a:lnTo>
                <a:lnTo>
                  <a:pt x="190871" y="517744"/>
                </a:lnTo>
                <a:close/>
              </a:path>
              <a:path w="1183640" h="556894">
                <a:moveTo>
                  <a:pt x="924790" y="130441"/>
                </a:moveTo>
                <a:lnTo>
                  <a:pt x="875717" y="215341"/>
                </a:lnTo>
                <a:lnTo>
                  <a:pt x="1029361" y="305917"/>
                </a:lnTo>
                <a:lnTo>
                  <a:pt x="1055270" y="344967"/>
                </a:lnTo>
                <a:lnTo>
                  <a:pt x="1075216" y="371094"/>
                </a:lnTo>
                <a:lnTo>
                  <a:pt x="1089203" y="384295"/>
                </a:lnTo>
                <a:lnTo>
                  <a:pt x="1097230" y="384568"/>
                </a:lnTo>
                <a:lnTo>
                  <a:pt x="1100633" y="375014"/>
                </a:lnTo>
                <a:lnTo>
                  <a:pt x="1098696" y="365336"/>
                </a:lnTo>
                <a:lnTo>
                  <a:pt x="1095889" y="356202"/>
                </a:lnTo>
                <a:lnTo>
                  <a:pt x="1096684" y="348284"/>
                </a:lnTo>
                <a:lnTo>
                  <a:pt x="1105121" y="343772"/>
                </a:lnTo>
                <a:lnTo>
                  <a:pt x="1120524" y="343525"/>
                </a:lnTo>
                <a:lnTo>
                  <a:pt x="1182635" y="343525"/>
                </a:lnTo>
                <a:lnTo>
                  <a:pt x="1182364" y="341731"/>
                </a:lnTo>
                <a:lnTo>
                  <a:pt x="1131192" y="303498"/>
                </a:lnTo>
                <a:lnTo>
                  <a:pt x="1072541" y="274561"/>
                </a:lnTo>
                <a:lnTo>
                  <a:pt x="924790" y="130441"/>
                </a:lnTo>
                <a:close/>
              </a:path>
              <a:path w="1183640" h="556894">
                <a:moveTo>
                  <a:pt x="1182635" y="343525"/>
                </a:moveTo>
                <a:lnTo>
                  <a:pt x="1120524" y="343525"/>
                </a:lnTo>
                <a:lnTo>
                  <a:pt x="1140349" y="346245"/>
                </a:lnTo>
                <a:lnTo>
                  <a:pt x="1162051" y="350634"/>
                </a:lnTo>
                <a:lnTo>
                  <a:pt x="1177696" y="351975"/>
                </a:lnTo>
                <a:lnTo>
                  <a:pt x="1183333" y="348149"/>
                </a:lnTo>
                <a:lnTo>
                  <a:pt x="1182635" y="343525"/>
                </a:lnTo>
                <a:close/>
              </a:path>
            </a:pathLst>
          </a:custGeom>
          <a:solidFill>
            <a:srgbClr val="F2D4BF"/>
          </a:solidFill>
        </p:spPr>
        <p:txBody>
          <a:bodyPr wrap="square" lIns="0" tIns="0" rIns="0" bIns="0" rtlCol="0"/>
          <a:lstStyle/>
          <a:p>
            <a:endParaRPr dirty="0"/>
          </a:p>
        </p:txBody>
      </p:sp>
      <p:sp>
        <p:nvSpPr>
          <p:cNvPr id="39" name="object 34">
            <a:extLst>
              <a:ext uri="{FF2B5EF4-FFF2-40B4-BE49-F238E27FC236}">
                <a16:creationId xmlns:a16="http://schemas.microsoft.com/office/drawing/2014/main" id="{C9C5C25C-D0EE-4270-BCEB-F7EBA1653709}"/>
              </a:ext>
            </a:extLst>
          </p:cNvPr>
          <p:cNvSpPr/>
          <p:nvPr userDrawn="1"/>
        </p:nvSpPr>
        <p:spPr>
          <a:xfrm>
            <a:off x="5774650" y="2069767"/>
            <a:ext cx="504825" cy="621665"/>
          </a:xfrm>
          <a:custGeom>
            <a:avLst/>
            <a:gdLst/>
            <a:ahLst/>
            <a:cxnLst/>
            <a:rect l="l" t="t" r="r" b="b"/>
            <a:pathLst>
              <a:path w="504825" h="621664">
                <a:moveTo>
                  <a:pt x="45110" y="0"/>
                </a:moveTo>
                <a:lnTo>
                  <a:pt x="0" y="7721"/>
                </a:lnTo>
                <a:lnTo>
                  <a:pt x="4110" y="67095"/>
                </a:lnTo>
                <a:lnTo>
                  <a:pt x="15732" y="125942"/>
                </a:lnTo>
                <a:lnTo>
                  <a:pt x="33853" y="183890"/>
                </a:lnTo>
                <a:lnTo>
                  <a:pt x="57250" y="240060"/>
                </a:lnTo>
                <a:lnTo>
                  <a:pt x="85016" y="294335"/>
                </a:lnTo>
                <a:lnTo>
                  <a:pt x="116034" y="346088"/>
                </a:lnTo>
                <a:lnTo>
                  <a:pt x="149240" y="394822"/>
                </a:lnTo>
                <a:lnTo>
                  <a:pt x="183567" y="440038"/>
                </a:lnTo>
                <a:lnTo>
                  <a:pt x="217952" y="481238"/>
                </a:lnTo>
                <a:lnTo>
                  <a:pt x="251330" y="517922"/>
                </a:lnTo>
                <a:lnTo>
                  <a:pt x="282635" y="549594"/>
                </a:lnTo>
                <a:lnTo>
                  <a:pt x="310803" y="575754"/>
                </a:lnTo>
                <a:lnTo>
                  <a:pt x="353468" y="609544"/>
                </a:lnTo>
                <a:lnTo>
                  <a:pt x="394874" y="621617"/>
                </a:lnTo>
                <a:lnTo>
                  <a:pt x="416374" y="620002"/>
                </a:lnTo>
                <a:lnTo>
                  <a:pt x="431442" y="617780"/>
                </a:lnTo>
                <a:lnTo>
                  <a:pt x="446126" y="617780"/>
                </a:lnTo>
                <a:lnTo>
                  <a:pt x="499795" y="578485"/>
                </a:lnTo>
                <a:lnTo>
                  <a:pt x="496145" y="569163"/>
                </a:lnTo>
                <a:lnTo>
                  <a:pt x="499967" y="556302"/>
                </a:lnTo>
                <a:lnTo>
                  <a:pt x="504646" y="538953"/>
                </a:lnTo>
                <a:lnTo>
                  <a:pt x="503567" y="516166"/>
                </a:lnTo>
                <a:lnTo>
                  <a:pt x="494705" y="496361"/>
                </a:lnTo>
                <a:lnTo>
                  <a:pt x="454099" y="450547"/>
                </a:lnTo>
                <a:lnTo>
                  <a:pt x="424619" y="424529"/>
                </a:lnTo>
                <a:lnTo>
                  <a:pt x="390530" y="396430"/>
                </a:lnTo>
                <a:lnTo>
                  <a:pt x="313051" y="333974"/>
                </a:lnTo>
                <a:lnTo>
                  <a:pt x="271925" y="299606"/>
                </a:lnTo>
                <a:lnTo>
                  <a:pt x="230717" y="263139"/>
                </a:lnTo>
                <a:lnTo>
                  <a:pt x="190557" y="224569"/>
                </a:lnTo>
                <a:lnTo>
                  <a:pt x="152476" y="183763"/>
                </a:lnTo>
                <a:lnTo>
                  <a:pt x="117914" y="141099"/>
                </a:lnTo>
                <a:lnTo>
                  <a:pt x="87692" y="96189"/>
                </a:lnTo>
                <a:lnTo>
                  <a:pt x="63047" y="49158"/>
                </a:lnTo>
                <a:lnTo>
                  <a:pt x="45110" y="0"/>
                </a:lnTo>
                <a:close/>
              </a:path>
              <a:path w="504825" h="621664">
                <a:moveTo>
                  <a:pt x="446126" y="617780"/>
                </a:moveTo>
                <a:lnTo>
                  <a:pt x="431442" y="617780"/>
                </a:lnTo>
                <a:lnTo>
                  <a:pt x="441185" y="621398"/>
                </a:lnTo>
                <a:lnTo>
                  <a:pt x="446126" y="617780"/>
                </a:lnTo>
                <a:close/>
              </a:path>
            </a:pathLst>
          </a:custGeom>
          <a:solidFill>
            <a:srgbClr val="46A1BE"/>
          </a:solidFill>
        </p:spPr>
        <p:txBody>
          <a:bodyPr wrap="square" lIns="0" tIns="0" rIns="0" bIns="0" rtlCol="0"/>
          <a:lstStyle/>
          <a:p>
            <a:endParaRPr dirty="0"/>
          </a:p>
        </p:txBody>
      </p:sp>
      <p:sp>
        <p:nvSpPr>
          <p:cNvPr id="40" name="object 35">
            <a:extLst>
              <a:ext uri="{FF2B5EF4-FFF2-40B4-BE49-F238E27FC236}">
                <a16:creationId xmlns:a16="http://schemas.microsoft.com/office/drawing/2014/main" id="{F260A288-FC5B-486E-90AD-92AB00A1F5D8}"/>
              </a:ext>
            </a:extLst>
          </p:cNvPr>
          <p:cNvSpPr/>
          <p:nvPr userDrawn="1"/>
        </p:nvSpPr>
        <p:spPr>
          <a:xfrm>
            <a:off x="5319971" y="2025060"/>
            <a:ext cx="680720" cy="802005"/>
          </a:xfrm>
          <a:custGeom>
            <a:avLst/>
            <a:gdLst/>
            <a:ahLst/>
            <a:cxnLst/>
            <a:rect l="l" t="t" r="r" b="b"/>
            <a:pathLst>
              <a:path w="680720" h="802005">
                <a:moveTo>
                  <a:pt x="374473" y="0"/>
                </a:moveTo>
                <a:lnTo>
                  <a:pt x="350241" y="47472"/>
                </a:lnTo>
                <a:lnTo>
                  <a:pt x="313215" y="74431"/>
                </a:lnTo>
                <a:lnTo>
                  <a:pt x="278142" y="103503"/>
                </a:lnTo>
                <a:lnTo>
                  <a:pt x="245023" y="134688"/>
                </a:lnTo>
                <a:lnTo>
                  <a:pt x="213858" y="167985"/>
                </a:lnTo>
                <a:lnTo>
                  <a:pt x="184648" y="203395"/>
                </a:lnTo>
                <a:lnTo>
                  <a:pt x="157391" y="240917"/>
                </a:lnTo>
                <a:lnTo>
                  <a:pt x="132089" y="280553"/>
                </a:lnTo>
                <a:lnTo>
                  <a:pt x="108742" y="322301"/>
                </a:lnTo>
                <a:lnTo>
                  <a:pt x="87349" y="366162"/>
                </a:lnTo>
                <a:lnTo>
                  <a:pt x="67910" y="412135"/>
                </a:lnTo>
                <a:lnTo>
                  <a:pt x="50426" y="460222"/>
                </a:lnTo>
                <a:lnTo>
                  <a:pt x="34897" y="510421"/>
                </a:lnTo>
                <a:lnTo>
                  <a:pt x="21323" y="562733"/>
                </a:lnTo>
                <a:lnTo>
                  <a:pt x="9703" y="617158"/>
                </a:lnTo>
                <a:lnTo>
                  <a:pt x="39" y="673696"/>
                </a:lnTo>
                <a:lnTo>
                  <a:pt x="0" y="713493"/>
                </a:lnTo>
                <a:lnTo>
                  <a:pt x="8983" y="740536"/>
                </a:lnTo>
                <a:lnTo>
                  <a:pt x="18809" y="760922"/>
                </a:lnTo>
                <a:lnTo>
                  <a:pt x="21299" y="780745"/>
                </a:lnTo>
                <a:lnTo>
                  <a:pt x="98019" y="801928"/>
                </a:lnTo>
                <a:lnTo>
                  <a:pt x="107350" y="787457"/>
                </a:lnTo>
                <a:lnTo>
                  <a:pt x="129006" y="772153"/>
                </a:lnTo>
                <a:lnTo>
                  <a:pt x="153478" y="750515"/>
                </a:lnTo>
                <a:lnTo>
                  <a:pt x="171260" y="717041"/>
                </a:lnTo>
                <a:lnTo>
                  <a:pt x="178380" y="691991"/>
                </a:lnTo>
                <a:lnTo>
                  <a:pt x="186672" y="664638"/>
                </a:lnTo>
                <a:lnTo>
                  <a:pt x="196135" y="634985"/>
                </a:lnTo>
                <a:lnTo>
                  <a:pt x="206769" y="603034"/>
                </a:lnTo>
                <a:lnTo>
                  <a:pt x="680485" y="603034"/>
                </a:lnTo>
                <a:lnTo>
                  <a:pt x="679374" y="577277"/>
                </a:lnTo>
                <a:lnTo>
                  <a:pt x="672134" y="548249"/>
                </a:lnTo>
                <a:lnTo>
                  <a:pt x="660095" y="518517"/>
                </a:lnTo>
                <a:lnTo>
                  <a:pt x="644435" y="487274"/>
                </a:lnTo>
                <a:lnTo>
                  <a:pt x="626336" y="453710"/>
                </a:lnTo>
                <a:lnTo>
                  <a:pt x="606979" y="417016"/>
                </a:lnTo>
                <a:lnTo>
                  <a:pt x="587545" y="376383"/>
                </a:lnTo>
                <a:lnTo>
                  <a:pt x="569214" y="331003"/>
                </a:lnTo>
                <a:lnTo>
                  <a:pt x="553168" y="280066"/>
                </a:lnTo>
                <a:lnTo>
                  <a:pt x="540587" y="222763"/>
                </a:lnTo>
                <a:lnTo>
                  <a:pt x="532652" y="158286"/>
                </a:lnTo>
                <a:lnTo>
                  <a:pt x="530543" y="85826"/>
                </a:lnTo>
                <a:lnTo>
                  <a:pt x="534302" y="32092"/>
                </a:lnTo>
                <a:lnTo>
                  <a:pt x="533232" y="23877"/>
                </a:lnTo>
                <a:lnTo>
                  <a:pt x="529234" y="16951"/>
                </a:lnTo>
                <a:lnTo>
                  <a:pt x="522928" y="12029"/>
                </a:lnTo>
                <a:lnTo>
                  <a:pt x="514935" y="9829"/>
                </a:lnTo>
                <a:lnTo>
                  <a:pt x="374473" y="0"/>
                </a:lnTo>
                <a:close/>
              </a:path>
              <a:path w="680720" h="802005">
                <a:moveTo>
                  <a:pt x="680485" y="603034"/>
                </a:moveTo>
                <a:lnTo>
                  <a:pt x="206769" y="603034"/>
                </a:lnTo>
                <a:lnTo>
                  <a:pt x="209525" y="645192"/>
                </a:lnTo>
                <a:lnTo>
                  <a:pt x="216177" y="685199"/>
                </a:lnTo>
                <a:lnTo>
                  <a:pt x="227043" y="722631"/>
                </a:lnTo>
                <a:lnTo>
                  <a:pt x="262573" y="779467"/>
                </a:lnTo>
                <a:lnTo>
                  <a:pt x="329715" y="799246"/>
                </a:lnTo>
                <a:lnTo>
                  <a:pt x="372681" y="798248"/>
                </a:lnTo>
                <a:lnTo>
                  <a:pt x="419211" y="791076"/>
                </a:lnTo>
                <a:lnTo>
                  <a:pt x="467281" y="778546"/>
                </a:lnTo>
                <a:lnTo>
                  <a:pt x="514869" y="761472"/>
                </a:lnTo>
                <a:lnTo>
                  <a:pt x="559949" y="740670"/>
                </a:lnTo>
                <a:lnTo>
                  <a:pt x="600499" y="716952"/>
                </a:lnTo>
                <a:lnTo>
                  <a:pt x="634494" y="691135"/>
                </a:lnTo>
                <a:lnTo>
                  <a:pt x="674726" y="636460"/>
                </a:lnTo>
                <a:lnTo>
                  <a:pt x="680631" y="606411"/>
                </a:lnTo>
                <a:lnTo>
                  <a:pt x="680485" y="603034"/>
                </a:lnTo>
                <a:close/>
              </a:path>
            </a:pathLst>
          </a:custGeom>
          <a:solidFill>
            <a:srgbClr val="4EB1D2"/>
          </a:solidFill>
        </p:spPr>
        <p:txBody>
          <a:bodyPr wrap="square" lIns="0" tIns="0" rIns="0" bIns="0" rtlCol="0"/>
          <a:lstStyle/>
          <a:p>
            <a:endParaRPr dirty="0"/>
          </a:p>
        </p:txBody>
      </p:sp>
      <p:sp>
        <p:nvSpPr>
          <p:cNvPr id="41" name="object 36">
            <a:extLst>
              <a:ext uri="{FF2B5EF4-FFF2-40B4-BE49-F238E27FC236}">
                <a16:creationId xmlns:a16="http://schemas.microsoft.com/office/drawing/2014/main" id="{B264074D-0350-4F9E-927B-107C77B6469C}"/>
              </a:ext>
            </a:extLst>
          </p:cNvPr>
          <p:cNvSpPr/>
          <p:nvPr userDrawn="1"/>
        </p:nvSpPr>
        <p:spPr>
          <a:xfrm>
            <a:off x="6084066" y="3734501"/>
            <a:ext cx="302895" cy="108585"/>
          </a:xfrm>
          <a:custGeom>
            <a:avLst/>
            <a:gdLst/>
            <a:ahLst/>
            <a:cxnLst/>
            <a:rect l="l" t="t" r="r" b="b"/>
            <a:pathLst>
              <a:path w="302895" h="108585">
                <a:moveTo>
                  <a:pt x="17618" y="24155"/>
                </a:moveTo>
                <a:lnTo>
                  <a:pt x="536" y="60806"/>
                </a:lnTo>
                <a:lnTo>
                  <a:pt x="0" y="67576"/>
                </a:lnTo>
                <a:lnTo>
                  <a:pt x="284" y="75201"/>
                </a:lnTo>
                <a:lnTo>
                  <a:pt x="1164" y="84683"/>
                </a:lnTo>
                <a:lnTo>
                  <a:pt x="2632" y="95785"/>
                </a:lnTo>
                <a:lnTo>
                  <a:pt x="4690" y="108508"/>
                </a:lnTo>
                <a:lnTo>
                  <a:pt x="298847" y="108508"/>
                </a:lnTo>
                <a:lnTo>
                  <a:pt x="302316" y="91740"/>
                </a:lnTo>
                <a:lnTo>
                  <a:pt x="301269" y="79327"/>
                </a:lnTo>
                <a:lnTo>
                  <a:pt x="295704" y="71272"/>
                </a:lnTo>
                <a:lnTo>
                  <a:pt x="285614" y="67576"/>
                </a:lnTo>
                <a:lnTo>
                  <a:pt x="253256" y="63381"/>
                </a:lnTo>
                <a:lnTo>
                  <a:pt x="244554" y="62128"/>
                </a:lnTo>
                <a:lnTo>
                  <a:pt x="185820" y="35940"/>
                </a:lnTo>
                <a:lnTo>
                  <a:pt x="54943" y="35940"/>
                </a:lnTo>
                <a:lnTo>
                  <a:pt x="48581" y="35355"/>
                </a:lnTo>
                <a:lnTo>
                  <a:pt x="41112" y="33596"/>
                </a:lnTo>
                <a:lnTo>
                  <a:pt x="32535" y="30663"/>
                </a:lnTo>
                <a:lnTo>
                  <a:pt x="22851" y="26555"/>
                </a:lnTo>
                <a:lnTo>
                  <a:pt x="17618" y="24155"/>
                </a:lnTo>
                <a:close/>
              </a:path>
              <a:path w="302895" h="108585">
                <a:moveTo>
                  <a:pt x="105210" y="0"/>
                </a:moveTo>
                <a:lnTo>
                  <a:pt x="102137" y="1181"/>
                </a:lnTo>
                <a:lnTo>
                  <a:pt x="100905" y="3949"/>
                </a:lnTo>
                <a:lnTo>
                  <a:pt x="92104" y="25272"/>
                </a:lnTo>
                <a:lnTo>
                  <a:pt x="81207" y="29940"/>
                </a:lnTo>
                <a:lnTo>
                  <a:pt x="71380" y="33273"/>
                </a:lnTo>
                <a:lnTo>
                  <a:pt x="62625" y="35274"/>
                </a:lnTo>
                <a:lnTo>
                  <a:pt x="54943" y="35940"/>
                </a:lnTo>
                <a:lnTo>
                  <a:pt x="185820" y="35940"/>
                </a:lnTo>
                <a:lnTo>
                  <a:pt x="105210" y="0"/>
                </a:lnTo>
                <a:close/>
              </a:path>
            </a:pathLst>
          </a:custGeom>
          <a:solidFill>
            <a:srgbClr val="FFFFFF"/>
          </a:solidFill>
        </p:spPr>
        <p:txBody>
          <a:bodyPr wrap="square" lIns="0" tIns="0" rIns="0" bIns="0" rtlCol="0"/>
          <a:lstStyle/>
          <a:p>
            <a:endParaRPr dirty="0"/>
          </a:p>
        </p:txBody>
      </p:sp>
      <p:sp>
        <p:nvSpPr>
          <p:cNvPr id="42" name="object 37">
            <a:extLst>
              <a:ext uri="{FF2B5EF4-FFF2-40B4-BE49-F238E27FC236}">
                <a16:creationId xmlns:a16="http://schemas.microsoft.com/office/drawing/2014/main" id="{BA383D55-9055-43F9-8D72-906F5740C3C4}"/>
              </a:ext>
            </a:extLst>
          </p:cNvPr>
          <p:cNvSpPr/>
          <p:nvPr userDrawn="1"/>
        </p:nvSpPr>
        <p:spPr>
          <a:xfrm>
            <a:off x="6099455" y="3716214"/>
            <a:ext cx="76200" cy="39370"/>
          </a:xfrm>
          <a:custGeom>
            <a:avLst/>
            <a:gdLst/>
            <a:ahLst/>
            <a:cxnLst/>
            <a:rect l="l" t="t" r="r" b="b"/>
            <a:pathLst>
              <a:path w="76200" h="39370">
                <a:moveTo>
                  <a:pt x="70916" y="0"/>
                </a:moveTo>
                <a:lnTo>
                  <a:pt x="0" y="6667"/>
                </a:lnTo>
                <a:lnTo>
                  <a:pt x="8343" y="34201"/>
                </a:lnTo>
                <a:lnTo>
                  <a:pt x="42246" y="38678"/>
                </a:lnTo>
                <a:lnTo>
                  <a:pt x="60588" y="38781"/>
                </a:lnTo>
                <a:lnTo>
                  <a:pt x="69705" y="33256"/>
                </a:lnTo>
                <a:lnTo>
                  <a:pt x="75933" y="20853"/>
                </a:lnTo>
                <a:lnTo>
                  <a:pt x="70916" y="0"/>
                </a:lnTo>
                <a:close/>
              </a:path>
            </a:pathLst>
          </a:custGeom>
          <a:solidFill>
            <a:srgbClr val="F2D4BF"/>
          </a:solidFill>
        </p:spPr>
        <p:txBody>
          <a:bodyPr wrap="square" lIns="0" tIns="0" rIns="0" bIns="0" rtlCol="0"/>
          <a:lstStyle/>
          <a:p>
            <a:endParaRPr dirty="0"/>
          </a:p>
        </p:txBody>
      </p:sp>
      <p:sp>
        <p:nvSpPr>
          <p:cNvPr id="43" name="object 38">
            <a:extLst>
              <a:ext uri="{FF2B5EF4-FFF2-40B4-BE49-F238E27FC236}">
                <a16:creationId xmlns:a16="http://schemas.microsoft.com/office/drawing/2014/main" id="{F95F0DE1-6883-4ED0-A949-2808101F6DA3}"/>
              </a:ext>
            </a:extLst>
          </p:cNvPr>
          <p:cNvSpPr/>
          <p:nvPr userDrawn="1"/>
        </p:nvSpPr>
        <p:spPr>
          <a:xfrm>
            <a:off x="5086870" y="3487456"/>
            <a:ext cx="215900" cy="273050"/>
          </a:xfrm>
          <a:custGeom>
            <a:avLst/>
            <a:gdLst/>
            <a:ahLst/>
            <a:cxnLst/>
            <a:rect l="l" t="t" r="r" b="b"/>
            <a:pathLst>
              <a:path w="215900" h="273050">
                <a:moveTo>
                  <a:pt x="67183" y="0"/>
                </a:moveTo>
                <a:lnTo>
                  <a:pt x="28511" y="17513"/>
                </a:lnTo>
                <a:lnTo>
                  <a:pt x="0" y="47574"/>
                </a:lnTo>
                <a:lnTo>
                  <a:pt x="189077" y="272910"/>
                </a:lnTo>
                <a:lnTo>
                  <a:pt x="204157" y="264789"/>
                </a:lnTo>
                <a:lnTo>
                  <a:pt x="212993" y="256009"/>
                </a:lnTo>
                <a:lnTo>
                  <a:pt x="215582" y="246567"/>
                </a:lnTo>
                <a:lnTo>
                  <a:pt x="211924" y="236461"/>
                </a:lnTo>
                <a:lnTo>
                  <a:pt x="205443" y="226455"/>
                </a:lnTo>
                <a:lnTo>
                  <a:pt x="199580" y="217295"/>
                </a:lnTo>
                <a:lnTo>
                  <a:pt x="194336" y="208981"/>
                </a:lnTo>
                <a:lnTo>
                  <a:pt x="189712" y="201510"/>
                </a:lnTo>
                <a:lnTo>
                  <a:pt x="149512" y="61036"/>
                </a:lnTo>
                <a:lnTo>
                  <a:pt x="119951" y="61036"/>
                </a:lnTo>
                <a:lnTo>
                  <a:pt x="87884" y="39433"/>
                </a:lnTo>
                <a:lnTo>
                  <a:pt x="72923" y="3263"/>
                </a:lnTo>
                <a:lnTo>
                  <a:pt x="67183" y="0"/>
                </a:lnTo>
                <a:close/>
              </a:path>
              <a:path w="215900" h="273050">
                <a:moveTo>
                  <a:pt x="144843" y="53238"/>
                </a:moveTo>
                <a:lnTo>
                  <a:pt x="141935" y="54063"/>
                </a:lnTo>
                <a:lnTo>
                  <a:pt x="119951" y="61036"/>
                </a:lnTo>
                <a:lnTo>
                  <a:pt x="149512" y="61036"/>
                </a:lnTo>
                <a:lnTo>
                  <a:pt x="147739" y="54838"/>
                </a:lnTo>
                <a:lnTo>
                  <a:pt x="144843" y="53238"/>
                </a:lnTo>
                <a:close/>
              </a:path>
            </a:pathLst>
          </a:custGeom>
          <a:solidFill>
            <a:srgbClr val="EAECEC"/>
          </a:solidFill>
        </p:spPr>
        <p:txBody>
          <a:bodyPr wrap="square" lIns="0" tIns="0" rIns="0" bIns="0" rtlCol="0"/>
          <a:lstStyle/>
          <a:p>
            <a:endParaRPr dirty="0"/>
          </a:p>
        </p:txBody>
      </p:sp>
      <p:sp>
        <p:nvSpPr>
          <p:cNvPr id="44" name="object 39">
            <a:extLst>
              <a:ext uri="{FF2B5EF4-FFF2-40B4-BE49-F238E27FC236}">
                <a16:creationId xmlns:a16="http://schemas.microsoft.com/office/drawing/2014/main" id="{5545B829-573D-4806-8739-E52FFD8E2EEA}"/>
              </a:ext>
            </a:extLst>
          </p:cNvPr>
          <p:cNvSpPr/>
          <p:nvPr userDrawn="1"/>
        </p:nvSpPr>
        <p:spPr>
          <a:xfrm>
            <a:off x="5171497" y="3450452"/>
            <a:ext cx="100965" cy="86360"/>
          </a:xfrm>
          <a:custGeom>
            <a:avLst/>
            <a:gdLst/>
            <a:ahLst/>
            <a:cxnLst/>
            <a:rect l="l" t="t" r="r" b="b"/>
            <a:pathLst>
              <a:path w="100964" h="86360">
                <a:moveTo>
                  <a:pt x="51676" y="0"/>
                </a:moveTo>
                <a:lnTo>
                  <a:pt x="0" y="40970"/>
                </a:lnTo>
                <a:lnTo>
                  <a:pt x="10517" y="65774"/>
                </a:lnTo>
                <a:lnTo>
                  <a:pt x="20326" y="78768"/>
                </a:lnTo>
                <a:lnTo>
                  <a:pt x="35097" y="84204"/>
                </a:lnTo>
                <a:lnTo>
                  <a:pt x="60502" y="86334"/>
                </a:lnTo>
                <a:lnTo>
                  <a:pt x="100825" y="61747"/>
                </a:lnTo>
                <a:lnTo>
                  <a:pt x="51676" y="0"/>
                </a:lnTo>
                <a:close/>
              </a:path>
            </a:pathLst>
          </a:custGeom>
          <a:solidFill>
            <a:srgbClr val="F2D4BF"/>
          </a:solidFill>
        </p:spPr>
        <p:txBody>
          <a:bodyPr wrap="square" lIns="0" tIns="0" rIns="0" bIns="0" rtlCol="0"/>
          <a:lstStyle/>
          <a:p>
            <a:endParaRPr dirty="0"/>
          </a:p>
        </p:txBody>
      </p:sp>
      <p:sp>
        <p:nvSpPr>
          <p:cNvPr id="45" name="object 40">
            <a:extLst>
              <a:ext uri="{FF2B5EF4-FFF2-40B4-BE49-F238E27FC236}">
                <a16:creationId xmlns:a16="http://schemas.microsoft.com/office/drawing/2014/main" id="{03147AE7-AFA1-465A-A5EC-5045A31AC779}"/>
              </a:ext>
            </a:extLst>
          </p:cNvPr>
          <p:cNvSpPr/>
          <p:nvPr userDrawn="1"/>
        </p:nvSpPr>
        <p:spPr>
          <a:xfrm>
            <a:off x="5790077" y="2029797"/>
            <a:ext cx="203200" cy="684530"/>
          </a:xfrm>
          <a:custGeom>
            <a:avLst/>
            <a:gdLst/>
            <a:ahLst/>
            <a:cxnLst/>
            <a:rect l="l" t="t" r="r" b="b"/>
            <a:pathLst>
              <a:path w="203200" h="684530">
                <a:moveTo>
                  <a:pt x="51770" y="0"/>
                </a:moveTo>
                <a:lnTo>
                  <a:pt x="44104" y="16217"/>
                </a:lnTo>
                <a:lnTo>
                  <a:pt x="28431" y="57875"/>
                </a:lnTo>
                <a:lnTo>
                  <a:pt x="11744" y="121938"/>
                </a:lnTo>
                <a:lnTo>
                  <a:pt x="1034" y="205371"/>
                </a:lnTo>
                <a:lnTo>
                  <a:pt x="38423" y="207568"/>
                </a:lnTo>
                <a:lnTo>
                  <a:pt x="48440" y="129881"/>
                </a:lnTo>
                <a:lnTo>
                  <a:pt x="63981" y="70121"/>
                </a:lnTo>
                <a:lnTo>
                  <a:pt x="78342" y="31609"/>
                </a:lnTo>
                <a:lnTo>
                  <a:pt x="84816" y="17665"/>
                </a:lnTo>
                <a:lnTo>
                  <a:pt x="51770" y="0"/>
                </a:lnTo>
                <a:close/>
              </a:path>
              <a:path w="203200" h="684530">
                <a:moveTo>
                  <a:pt x="5" y="236956"/>
                </a:moveTo>
                <a:lnTo>
                  <a:pt x="2166" y="292250"/>
                </a:lnTo>
                <a:lnTo>
                  <a:pt x="8667" y="343350"/>
                </a:lnTo>
                <a:lnTo>
                  <a:pt x="19463" y="394041"/>
                </a:lnTo>
                <a:lnTo>
                  <a:pt x="34524" y="444144"/>
                </a:lnTo>
                <a:lnTo>
                  <a:pt x="69931" y="431888"/>
                </a:lnTo>
                <a:lnTo>
                  <a:pt x="55765" y="384787"/>
                </a:lnTo>
                <a:lnTo>
                  <a:pt x="45612" y="337162"/>
                </a:lnTo>
                <a:lnTo>
                  <a:pt x="39501" y="289199"/>
                </a:lnTo>
                <a:lnTo>
                  <a:pt x="37458" y="241084"/>
                </a:lnTo>
                <a:lnTo>
                  <a:pt x="37483" y="237299"/>
                </a:lnTo>
                <a:lnTo>
                  <a:pt x="5" y="236956"/>
                </a:lnTo>
                <a:close/>
              </a:path>
              <a:path w="203200" h="684530">
                <a:moveTo>
                  <a:pt x="80345" y="459816"/>
                </a:moveTo>
                <a:lnTo>
                  <a:pt x="45560" y="473722"/>
                </a:lnTo>
                <a:lnTo>
                  <a:pt x="66145" y="520080"/>
                </a:lnTo>
                <a:lnTo>
                  <a:pt x="90537" y="565797"/>
                </a:lnTo>
                <a:lnTo>
                  <a:pt x="118644" y="610714"/>
                </a:lnTo>
                <a:lnTo>
                  <a:pt x="150373" y="654672"/>
                </a:lnTo>
                <a:lnTo>
                  <a:pt x="180028" y="631786"/>
                </a:lnTo>
                <a:lnTo>
                  <a:pt x="149813" y="589930"/>
                </a:lnTo>
                <a:lnTo>
                  <a:pt x="123067" y="547216"/>
                </a:lnTo>
                <a:lnTo>
                  <a:pt x="99880" y="503794"/>
                </a:lnTo>
                <a:lnTo>
                  <a:pt x="80345" y="459816"/>
                </a:lnTo>
                <a:close/>
              </a:path>
              <a:path w="203200" h="684530">
                <a:moveTo>
                  <a:pt x="198798" y="655218"/>
                </a:moveTo>
                <a:lnTo>
                  <a:pt x="169969" y="679170"/>
                </a:lnTo>
                <a:lnTo>
                  <a:pt x="174071" y="684085"/>
                </a:lnTo>
                <a:lnTo>
                  <a:pt x="202773" y="659980"/>
                </a:lnTo>
                <a:lnTo>
                  <a:pt x="198798" y="655218"/>
                </a:lnTo>
                <a:close/>
              </a:path>
            </a:pathLst>
          </a:custGeom>
          <a:solidFill>
            <a:srgbClr val="FFFFFF"/>
          </a:solidFill>
        </p:spPr>
        <p:txBody>
          <a:bodyPr wrap="square" lIns="0" tIns="0" rIns="0" bIns="0" rtlCol="0"/>
          <a:lstStyle/>
          <a:p>
            <a:endParaRPr dirty="0"/>
          </a:p>
        </p:txBody>
      </p:sp>
      <p:sp>
        <p:nvSpPr>
          <p:cNvPr id="46" name="object 41">
            <a:extLst>
              <a:ext uri="{FF2B5EF4-FFF2-40B4-BE49-F238E27FC236}">
                <a16:creationId xmlns:a16="http://schemas.microsoft.com/office/drawing/2014/main" id="{D2BE87FB-76B9-4AE7-8976-2EF4FA76604C}"/>
              </a:ext>
            </a:extLst>
          </p:cNvPr>
          <p:cNvSpPr/>
          <p:nvPr userDrawn="1"/>
        </p:nvSpPr>
        <p:spPr>
          <a:xfrm>
            <a:off x="188061" y="495554"/>
            <a:ext cx="4312285" cy="4923790"/>
          </a:xfrm>
          <a:custGeom>
            <a:avLst/>
            <a:gdLst/>
            <a:ahLst/>
            <a:cxnLst/>
            <a:rect l="l" t="t" r="r" b="b"/>
            <a:pathLst>
              <a:path w="4312285" h="4923790">
                <a:moveTo>
                  <a:pt x="1013701" y="0"/>
                </a:moveTo>
                <a:lnTo>
                  <a:pt x="822845" y="0"/>
                </a:lnTo>
                <a:lnTo>
                  <a:pt x="822845" y="34874"/>
                </a:lnTo>
                <a:lnTo>
                  <a:pt x="1013701" y="34874"/>
                </a:lnTo>
                <a:lnTo>
                  <a:pt x="1013701" y="0"/>
                </a:lnTo>
                <a:close/>
              </a:path>
              <a:path w="4312285" h="4923790">
                <a:moveTo>
                  <a:pt x="794207" y="0"/>
                </a:moveTo>
                <a:lnTo>
                  <a:pt x="604837" y="114"/>
                </a:lnTo>
                <a:lnTo>
                  <a:pt x="602018" y="317"/>
                </a:lnTo>
                <a:lnTo>
                  <a:pt x="604520" y="35090"/>
                </a:lnTo>
                <a:lnTo>
                  <a:pt x="606526" y="34937"/>
                </a:lnTo>
                <a:lnTo>
                  <a:pt x="794207" y="34874"/>
                </a:lnTo>
                <a:lnTo>
                  <a:pt x="794207" y="0"/>
                </a:lnTo>
                <a:close/>
              </a:path>
              <a:path w="4312285" h="4923790">
                <a:moveTo>
                  <a:pt x="1042352" y="0"/>
                </a:moveTo>
                <a:lnTo>
                  <a:pt x="1042352" y="34874"/>
                </a:lnTo>
                <a:lnTo>
                  <a:pt x="1151216" y="34874"/>
                </a:lnTo>
                <a:lnTo>
                  <a:pt x="1158578" y="36586"/>
                </a:lnTo>
                <a:lnTo>
                  <a:pt x="1171371" y="41963"/>
                </a:lnTo>
                <a:lnTo>
                  <a:pt x="1186374" y="52937"/>
                </a:lnTo>
                <a:lnTo>
                  <a:pt x="1200365" y="71437"/>
                </a:lnTo>
                <a:lnTo>
                  <a:pt x="1231023" y="54851"/>
                </a:lnTo>
                <a:lnTo>
                  <a:pt x="1207911" y="25365"/>
                </a:lnTo>
                <a:lnTo>
                  <a:pt x="1183127" y="8909"/>
                </a:lnTo>
                <a:lnTo>
                  <a:pt x="1163002" y="1730"/>
                </a:lnTo>
                <a:lnTo>
                  <a:pt x="1153871" y="76"/>
                </a:lnTo>
                <a:lnTo>
                  <a:pt x="1042352" y="0"/>
                </a:lnTo>
                <a:close/>
              </a:path>
              <a:path w="4312285" h="4923790">
                <a:moveTo>
                  <a:pt x="2974009" y="142519"/>
                </a:moveTo>
                <a:lnTo>
                  <a:pt x="2783547" y="142519"/>
                </a:lnTo>
                <a:lnTo>
                  <a:pt x="2783547" y="177393"/>
                </a:lnTo>
                <a:lnTo>
                  <a:pt x="2974009" y="177393"/>
                </a:lnTo>
                <a:lnTo>
                  <a:pt x="2974009" y="142519"/>
                </a:lnTo>
                <a:close/>
              </a:path>
              <a:path w="4312285" h="4923790">
                <a:moveTo>
                  <a:pt x="2754985" y="142519"/>
                </a:moveTo>
                <a:lnTo>
                  <a:pt x="2598813" y="142519"/>
                </a:lnTo>
                <a:lnTo>
                  <a:pt x="2588261" y="143127"/>
                </a:lnTo>
                <a:lnTo>
                  <a:pt x="2577925" y="144945"/>
                </a:lnTo>
                <a:lnTo>
                  <a:pt x="2567841" y="147962"/>
                </a:lnTo>
                <a:lnTo>
                  <a:pt x="2558046" y="152171"/>
                </a:lnTo>
                <a:lnTo>
                  <a:pt x="2573578" y="183375"/>
                </a:lnTo>
                <a:lnTo>
                  <a:pt x="2579684" y="180742"/>
                </a:lnTo>
                <a:lnTo>
                  <a:pt x="2585896" y="178874"/>
                </a:lnTo>
                <a:lnTo>
                  <a:pt x="2592257" y="177762"/>
                </a:lnTo>
                <a:lnTo>
                  <a:pt x="2598813" y="177393"/>
                </a:lnTo>
                <a:lnTo>
                  <a:pt x="2754985" y="177393"/>
                </a:lnTo>
                <a:lnTo>
                  <a:pt x="2754985" y="142519"/>
                </a:lnTo>
                <a:close/>
              </a:path>
              <a:path w="4312285" h="4923790">
                <a:moveTo>
                  <a:pt x="568515" y="8534"/>
                </a:moveTo>
                <a:lnTo>
                  <a:pt x="536366" y="33416"/>
                </a:lnTo>
                <a:lnTo>
                  <a:pt x="517755" y="67313"/>
                </a:lnTo>
                <a:lnTo>
                  <a:pt x="509167" y="103624"/>
                </a:lnTo>
                <a:lnTo>
                  <a:pt x="507085" y="135750"/>
                </a:lnTo>
                <a:lnTo>
                  <a:pt x="507104" y="144957"/>
                </a:lnTo>
                <a:lnTo>
                  <a:pt x="507568" y="151231"/>
                </a:lnTo>
                <a:lnTo>
                  <a:pt x="507796" y="153657"/>
                </a:lnTo>
                <a:lnTo>
                  <a:pt x="507796" y="197345"/>
                </a:lnTo>
                <a:lnTo>
                  <a:pt x="542658" y="197345"/>
                </a:lnTo>
                <a:lnTo>
                  <a:pt x="542556" y="150964"/>
                </a:lnTo>
                <a:lnTo>
                  <a:pt x="541947" y="144957"/>
                </a:lnTo>
                <a:lnTo>
                  <a:pt x="541947" y="135750"/>
                </a:lnTo>
                <a:lnTo>
                  <a:pt x="543148" y="113434"/>
                </a:lnTo>
                <a:lnTo>
                  <a:pt x="548563" y="85631"/>
                </a:lnTo>
                <a:lnTo>
                  <a:pt x="560913" y="59021"/>
                </a:lnTo>
                <a:lnTo>
                  <a:pt x="582917" y="40284"/>
                </a:lnTo>
                <a:lnTo>
                  <a:pt x="568515" y="8534"/>
                </a:lnTo>
                <a:close/>
              </a:path>
              <a:path w="4312285" h="4923790">
                <a:moveTo>
                  <a:pt x="3222574" y="194373"/>
                </a:moveTo>
                <a:lnTo>
                  <a:pt x="3196285" y="217271"/>
                </a:lnTo>
                <a:lnTo>
                  <a:pt x="3204775" y="229146"/>
                </a:lnTo>
                <a:lnTo>
                  <a:pt x="3210798" y="242489"/>
                </a:lnTo>
                <a:lnTo>
                  <a:pt x="3214387" y="257396"/>
                </a:lnTo>
                <a:lnTo>
                  <a:pt x="3215576" y="273964"/>
                </a:lnTo>
                <a:lnTo>
                  <a:pt x="3215576" y="391160"/>
                </a:lnTo>
                <a:lnTo>
                  <a:pt x="3250450" y="391160"/>
                </a:lnTo>
                <a:lnTo>
                  <a:pt x="3250450" y="273964"/>
                </a:lnTo>
                <a:lnTo>
                  <a:pt x="3248689" y="251189"/>
                </a:lnTo>
                <a:lnTo>
                  <a:pt x="3243441" y="230287"/>
                </a:lnTo>
                <a:lnTo>
                  <a:pt x="3234729" y="211326"/>
                </a:lnTo>
                <a:lnTo>
                  <a:pt x="3222574" y="194373"/>
                </a:lnTo>
                <a:close/>
              </a:path>
              <a:path w="4312285" h="4923790">
                <a:moveTo>
                  <a:pt x="3195924" y="175056"/>
                </a:moveTo>
                <a:lnTo>
                  <a:pt x="3061614" y="175056"/>
                </a:lnTo>
                <a:lnTo>
                  <a:pt x="3089915" y="176137"/>
                </a:lnTo>
                <a:lnTo>
                  <a:pt x="3120469" y="180130"/>
                </a:lnTo>
                <a:lnTo>
                  <a:pt x="3150864" y="188269"/>
                </a:lnTo>
                <a:lnTo>
                  <a:pt x="3178314" y="201739"/>
                </a:lnTo>
                <a:lnTo>
                  <a:pt x="3195924" y="175056"/>
                </a:lnTo>
                <a:close/>
              </a:path>
              <a:path w="4312285" h="4923790">
                <a:moveTo>
                  <a:pt x="3061614" y="140182"/>
                </a:moveTo>
                <a:lnTo>
                  <a:pt x="3046049" y="140470"/>
                </a:lnTo>
                <a:lnTo>
                  <a:pt x="3033221" y="141146"/>
                </a:lnTo>
                <a:lnTo>
                  <a:pt x="3023725" y="141923"/>
                </a:lnTo>
                <a:lnTo>
                  <a:pt x="3018155" y="142519"/>
                </a:lnTo>
                <a:lnTo>
                  <a:pt x="3002572" y="142519"/>
                </a:lnTo>
                <a:lnTo>
                  <a:pt x="3002572" y="177393"/>
                </a:lnTo>
                <a:lnTo>
                  <a:pt x="3019234" y="177393"/>
                </a:lnTo>
                <a:lnTo>
                  <a:pt x="3021533" y="177228"/>
                </a:lnTo>
                <a:lnTo>
                  <a:pt x="3024586" y="176883"/>
                </a:lnTo>
                <a:lnTo>
                  <a:pt x="3032891" y="176137"/>
                </a:lnTo>
                <a:lnTo>
                  <a:pt x="3045537" y="175394"/>
                </a:lnTo>
                <a:lnTo>
                  <a:pt x="3061614" y="175056"/>
                </a:lnTo>
                <a:lnTo>
                  <a:pt x="3195924" y="175056"/>
                </a:lnTo>
                <a:lnTo>
                  <a:pt x="3197517" y="172643"/>
                </a:lnTo>
                <a:lnTo>
                  <a:pt x="3164689" y="156256"/>
                </a:lnTo>
                <a:lnTo>
                  <a:pt x="3129151" y="146354"/>
                </a:lnTo>
                <a:lnTo>
                  <a:pt x="3093820" y="141482"/>
                </a:lnTo>
                <a:lnTo>
                  <a:pt x="3061614" y="140182"/>
                </a:lnTo>
                <a:close/>
              </a:path>
              <a:path w="4312285" h="4923790">
                <a:moveTo>
                  <a:pt x="1242796" y="85420"/>
                </a:moveTo>
                <a:lnTo>
                  <a:pt x="1208989" y="93980"/>
                </a:lnTo>
                <a:lnTo>
                  <a:pt x="1210843" y="102596"/>
                </a:lnTo>
                <a:lnTo>
                  <a:pt x="1212173" y="111737"/>
                </a:lnTo>
                <a:lnTo>
                  <a:pt x="1212975" y="121369"/>
                </a:lnTo>
                <a:lnTo>
                  <a:pt x="1213243" y="131457"/>
                </a:lnTo>
                <a:lnTo>
                  <a:pt x="1213243" y="281470"/>
                </a:lnTo>
                <a:lnTo>
                  <a:pt x="1248105" y="281470"/>
                </a:lnTo>
                <a:lnTo>
                  <a:pt x="1248105" y="131457"/>
                </a:lnTo>
                <a:lnTo>
                  <a:pt x="1247770" y="119202"/>
                </a:lnTo>
                <a:lnTo>
                  <a:pt x="1246770" y="107419"/>
                </a:lnTo>
                <a:lnTo>
                  <a:pt x="1245110" y="96146"/>
                </a:lnTo>
                <a:lnTo>
                  <a:pt x="1242796" y="85420"/>
                </a:lnTo>
                <a:close/>
              </a:path>
              <a:path w="4312285" h="4923790">
                <a:moveTo>
                  <a:pt x="2530614" y="171856"/>
                </a:moveTo>
                <a:lnTo>
                  <a:pt x="2494091" y="224778"/>
                </a:lnTo>
                <a:lnTo>
                  <a:pt x="2481402" y="362419"/>
                </a:lnTo>
                <a:lnTo>
                  <a:pt x="2516263" y="362496"/>
                </a:lnTo>
                <a:lnTo>
                  <a:pt x="2516492" y="262394"/>
                </a:lnTo>
                <a:lnTo>
                  <a:pt x="2520434" y="251592"/>
                </a:lnTo>
                <a:lnTo>
                  <a:pt x="2528039" y="234762"/>
                </a:lnTo>
                <a:lnTo>
                  <a:pt x="2539459" y="215385"/>
                </a:lnTo>
                <a:lnTo>
                  <a:pt x="2554846" y="196938"/>
                </a:lnTo>
                <a:lnTo>
                  <a:pt x="2530614" y="171856"/>
                </a:lnTo>
                <a:close/>
              </a:path>
              <a:path w="4312285" h="4923790">
                <a:moveTo>
                  <a:pt x="542658" y="226110"/>
                </a:moveTo>
                <a:lnTo>
                  <a:pt x="507796" y="226110"/>
                </a:lnTo>
                <a:lnTo>
                  <a:pt x="507796" y="417499"/>
                </a:lnTo>
                <a:lnTo>
                  <a:pt x="542658" y="417499"/>
                </a:lnTo>
                <a:lnTo>
                  <a:pt x="542658" y="226110"/>
                </a:lnTo>
                <a:close/>
              </a:path>
              <a:path w="4312285" h="4923790">
                <a:moveTo>
                  <a:pt x="1248105" y="310121"/>
                </a:moveTo>
                <a:lnTo>
                  <a:pt x="1213243" y="310121"/>
                </a:lnTo>
                <a:lnTo>
                  <a:pt x="1213243" y="501650"/>
                </a:lnTo>
                <a:lnTo>
                  <a:pt x="1248105" y="501650"/>
                </a:lnTo>
                <a:lnTo>
                  <a:pt x="1248105" y="310121"/>
                </a:lnTo>
                <a:close/>
              </a:path>
              <a:path w="4312285" h="4923790">
                <a:moveTo>
                  <a:pt x="2481338" y="390994"/>
                </a:moveTo>
                <a:lnTo>
                  <a:pt x="2481059" y="581482"/>
                </a:lnTo>
                <a:lnTo>
                  <a:pt x="2515920" y="581482"/>
                </a:lnTo>
                <a:lnTo>
                  <a:pt x="2516212" y="391071"/>
                </a:lnTo>
                <a:lnTo>
                  <a:pt x="2481338" y="390994"/>
                </a:lnTo>
                <a:close/>
              </a:path>
              <a:path w="4312285" h="4923790">
                <a:moveTo>
                  <a:pt x="3250450" y="419811"/>
                </a:moveTo>
                <a:lnTo>
                  <a:pt x="3215589" y="419811"/>
                </a:lnTo>
                <a:lnTo>
                  <a:pt x="3215589" y="610857"/>
                </a:lnTo>
                <a:lnTo>
                  <a:pt x="3250450" y="610857"/>
                </a:lnTo>
                <a:lnTo>
                  <a:pt x="3250450" y="419811"/>
                </a:lnTo>
                <a:close/>
              </a:path>
              <a:path w="4312285" h="4923790">
                <a:moveTo>
                  <a:pt x="542658" y="446125"/>
                </a:moveTo>
                <a:lnTo>
                  <a:pt x="507796" y="446125"/>
                </a:lnTo>
                <a:lnTo>
                  <a:pt x="507796" y="637146"/>
                </a:lnTo>
                <a:lnTo>
                  <a:pt x="542658" y="637146"/>
                </a:lnTo>
                <a:lnTo>
                  <a:pt x="542658" y="446125"/>
                </a:lnTo>
                <a:close/>
              </a:path>
              <a:path w="4312285" h="4923790">
                <a:moveTo>
                  <a:pt x="1248105" y="530250"/>
                </a:moveTo>
                <a:lnTo>
                  <a:pt x="1213243" y="530250"/>
                </a:lnTo>
                <a:lnTo>
                  <a:pt x="1213243" y="721550"/>
                </a:lnTo>
                <a:lnTo>
                  <a:pt x="1248105" y="721550"/>
                </a:lnTo>
                <a:lnTo>
                  <a:pt x="1248105" y="530250"/>
                </a:lnTo>
                <a:close/>
              </a:path>
              <a:path w="4312285" h="4923790">
                <a:moveTo>
                  <a:pt x="2515920" y="610044"/>
                </a:moveTo>
                <a:lnTo>
                  <a:pt x="2481059" y="610044"/>
                </a:lnTo>
                <a:lnTo>
                  <a:pt x="2481059" y="800506"/>
                </a:lnTo>
                <a:lnTo>
                  <a:pt x="2515920" y="800506"/>
                </a:lnTo>
                <a:lnTo>
                  <a:pt x="2515920" y="610044"/>
                </a:lnTo>
                <a:close/>
              </a:path>
              <a:path w="4312285" h="4923790">
                <a:moveTo>
                  <a:pt x="3250450" y="639483"/>
                </a:moveTo>
                <a:lnTo>
                  <a:pt x="3215589" y="639483"/>
                </a:lnTo>
                <a:lnTo>
                  <a:pt x="3215589" y="830427"/>
                </a:lnTo>
                <a:lnTo>
                  <a:pt x="3250450" y="830427"/>
                </a:lnTo>
                <a:lnTo>
                  <a:pt x="3250450" y="639483"/>
                </a:lnTo>
                <a:close/>
              </a:path>
              <a:path w="4312285" h="4923790">
                <a:moveTo>
                  <a:pt x="542658" y="665734"/>
                </a:moveTo>
                <a:lnTo>
                  <a:pt x="507796" y="665734"/>
                </a:lnTo>
                <a:lnTo>
                  <a:pt x="507796" y="856742"/>
                </a:lnTo>
                <a:lnTo>
                  <a:pt x="542658" y="856742"/>
                </a:lnTo>
                <a:lnTo>
                  <a:pt x="542658" y="665734"/>
                </a:lnTo>
                <a:close/>
              </a:path>
              <a:path w="4312285" h="4923790">
                <a:moveTo>
                  <a:pt x="1248105" y="750138"/>
                </a:moveTo>
                <a:lnTo>
                  <a:pt x="1213243" y="750138"/>
                </a:lnTo>
                <a:lnTo>
                  <a:pt x="1213243" y="941311"/>
                </a:lnTo>
                <a:lnTo>
                  <a:pt x="1248105" y="941311"/>
                </a:lnTo>
                <a:lnTo>
                  <a:pt x="1248105" y="750138"/>
                </a:lnTo>
                <a:close/>
              </a:path>
              <a:path w="4312285" h="4923790">
                <a:moveTo>
                  <a:pt x="2515920" y="829475"/>
                </a:moveTo>
                <a:lnTo>
                  <a:pt x="2481059" y="829475"/>
                </a:lnTo>
                <a:lnTo>
                  <a:pt x="2481059" y="1021016"/>
                </a:lnTo>
                <a:lnTo>
                  <a:pt x="2515920" y="1021016"/>
                </a:lnTo>
                <a:lnTo>
                  <a:pt x="2515920" y="829475"/>
                </a:lnTo>
                <a:close/>
              </a:path>
              <a:path w="4312285" h="4923790">
                <a:moveTo>
                  <a:pt x="3250450" y="859028"/>
                </a:moveTo>
                <a:lnTo>
                  <a:pt x="3215589" y="859028"/>
                </a:lnTo>
                <a:lnTo>
                  <a:pt x="3215589" y="1049934"/>
                </a:lnTo>
                <a:lnTo>
                  <a:pt x="3250450" y="1049934"/>
                </a:lnTo>
                <a:lnTo>
                  <a:pt x="3250450" y="859028"/>
                </a:lnTo>
                <a:close/>
              </a:path>
              <a:path w="4312285" h="4923790">
                <a:moveTo>
                  <a:pt x="542658" y="885342"/>
                </a:moveTo>
                <a:lnTo>
                  <a:pt x="507796" y="885342"/>
                </a:lnTo>
                <a:lnTo>
                  <a:pt x="507796" y="1076325"/>
                </a:lnTo>
                <a:lnTo>
                  <a:pt x="542658" y="1076325"/>
                </a:lnTo>
                <a:lnTo>
                  <a:pt x="542658" y="885342"/>
                </a:lnTo>
                <a:close/>
              </a:path>
              <a:path w="4312285" h="4923790">
                <a:moveTo>
                  <a:pt x="1248105" y="969886"/>
                </a:moveTo>
                <a:lnTo>
                  <a:pt x="1213243" y="969886"/>
                </a:lnTo>
                <a:lnTo>
                  <a:pt x="1213243" y="1160945"/>
                </a:lnTo>
                <a:lnTo>
                  <a:pt x="1248105" y="1160945"/>
                </a:lnTo>
                <a:lnTo>
                  <a:pt x="1248105" y="969886"/>
                </a:lnTo>
                <a:close/>
              </a:path>
              <a:path w="4312285" h="4923790">
                <a:moveTo>
                  <a:pt x="3123488" y="1154391"/>
                </a:moveTo>
                <a:lnTo>
                  <a:pt x="2932455" y="1154391"/>
                </a:lnTo>
                <a:lnTo>
                  <a:pt x="2932455" y="1189266"/>
                </a:lnTo>
                <a:lnTo>
                  <a:pt x="3123488" y="1189266"/>
                </a:lnTo>
                <a:lnTo>
                  <a:pt x="3123488" y="1154391"/>
                </a:lnTo>
                <a:close/>
              </a:path>
              <a:path w="4312285" h="4923790">
                <a:moveTo>
                  <a:pt x="3562604" y="1154391"/>
                </a:moveTo>
                <a:lnTo>
                  <a:pt x="3371621" y="1154391"/>
                </a:lnTo>
                <a:lnTo>
                  <a:pt x="3371621" y="1189266"/>
                </a:lnTo>
                <a:lnTo>
                  <a:pt x="3562604" y="1189266"/>
                </a:lnTo>
                <a:lnTo>
                  <a:pt x="3562604" y="1154391"/>
                </a:lnTo>
                <a:close/>
              </a:path>
              <a:path w="4312285" h="4923790">
                <a:moveTo>
                  <a:pt x="2515920" y="1049655"/>
                </a:moveTo>
                <a:lnTo>
                  <a:pt x="2481059" y="1049655"/>
                </a:lnTo>
                <a:lnTo>
                  <a:pt x="2481059" y="1240701"/>
                </a:lnTo>
                <a:lnTo>
                  <a:pt x="2515920" y="1240701"/>
                </a:lnTo>
                <a:lnTo>
                  <a:pt x="2515920" y="1049655"/>
                </a:lnTo>
                <a:close/>
              </a:path>
              <a:path w="4312285" h="4923790">
                <a:moveTo>
                  <a:pt x="3250450" y="1189266"/>
                </a:moveTo>
                <a:lnTo>
                  <a:pt x="3215576" y="1189266"/>
                </a:lnTo>
                <a:lnTo>
                  <a:pt x="3215576" y="1269441"/>
                </a:lnTo>
                <a:lnTo>
                  <a:pt x="3250450" y="1269441"/>
                </a:lnTo>
                <a:lnTo>
                  <a:pt x="3250450" y="1189266"/>
                </a:lnTo>
                <a:close/>
              </a:path>
              <a:path w="4312285" h="4923790">
                <a:moveTo>
                  <a:pt x="3342982" y="1154391"/>
                </a:moveTo>
                <a:lnTo>
                  <a:pt x="3152114" y="1154391"/>
                </a:lnTo>
                <a:lnTo>
                  <a:pt x="3152114" y="1189266"/>
                </a:lnTo>
                <a:lnTo>
                  <a:pt x="3342982" y="1189266"/>
                </a:lnTo>
                <a:lnTo>
                  <a:pt x="3342982" y="1154391"/>
                </a:lnTo>
                <a:close/>
              </a:path>
              <a:path w="4312285" h="4923790">
                <a:moveTo>
                  <a:pt x="3250450" y="1078522"/>
                </a:moveTo>
                <a:lnTo>
                  <a:pt x="3215576" y="1078522"/>
                </a:lnTo>
                <a:lnTo>
                  <a:pt x="3215576" y="1154391"/>
                </a:lnTo>
                <a:lnTo>
                  <a:pt x="3250450" y="1154391"/>
                </a:lnTo>
                <a:lnTo>
                  <a:pt x="3250450" y="1078522"/>
                </a:lnTo>
                <a:close/>
              </a:path>
              <a:path w="4312285" h="4923790">
                <a:moveTo>
                  <a:pt x="3591280" y="1154391"/>
                </a:moveTo>
                <a:lnTo>
                  <a:pt x="3591280" y="1189266"/>
                </a:lnTo>
                <a:lnTo>
                  <a:pt x="3629837" y="1189266"/>
                </a:lnTo>
                <a:lnTo>
                  <a:pt x="3646794" y="1194924"/>
                </a:lnTo>
                <a:lnTo>
                  <a:pt x="3672866" y="1207665"/>
                </a:lnTo>
                <a:lnTo>
                  <a:pt x="3696780" y="1228220"/>
                </a:lnTo>
                <a:lnTo>
                  <a:pt x="3707257" y="1257325"/>
                </a:lnTo>
                <a:lnTo>
                  <a:pt x="3707257" y="1272171"/>
                </a:lnTo>
                <a:lnTo>
                  <a:pt x="3742118" y="1272171"/>
                </a:lnTo>
                <a:lnTo>
                  <a:pt x="3742118" y="1257325"/>
                </a:lnTo>
                <a:lnTo>
                  <a:pt x="3726143" y="1208925"/>
                </a:lnTo>
                <a:lnTo>
                  <a:pt x="3690673" y="1177544"/>
                </a:lnTo>
                <a:lnTo>
                  <a:pt x="3654389" y="1160431"/>
                </a:lnTo>
                <a:lnTo>
                  <a:pt x="3635971" y="1154836"/>
                </a:lnTo>
                <a:lnTo>
                  <a:pt x="3591280" y="1154391"/>
                </a:lnTo>
                <a:close/>
              </a:path>
              <a:path w="4312285" h="4923790">
                <a:moveTo>
                  <a:pt x="542658" y="1104912"/>
                </a:moveTo>
                <a:lnTo>
                  <a:pt x="507796" y="1104912"/>
                </a:lnTo>
                <a:lnTo>
                  <a:pt x="507796" y="1295882"/>
                </a:lnTo>
                <a:lnTo>
                  <a:pt x="542658" y="1295882"/>
                </a:lnTo>
                <a:lnTo>
                  <a:pt x="542658" y="1104912"/>
                </a:lnTo>
                <a:close/>
              </a:path>
              <a:path w="4312285" h="4923790">
                <a:moveTo>
                  <a:pt x="2901911" y="1155331"/>
                </a:moveTo>
                <a:lnTo>
                  <a:pt x="2865723" y="1165362"/>
                </a:lnTo>
                <a:lnTo>
                  <a:pt x="2838659" y="1185686"/>
                </a:lnTo>
                <a:lnTo>
                  <a:pt x="2821701" y="1215194"/>
                </a:lnTo>
                <a:lnTo>
                  <a:pt x="2815831" y="1252778"/>
                </a:lnTo>
                <a:lnTo>
                  <a:pt x="2815831" y="1258760"/>
                </a:lnTo>
                <a:lnTo>
                  <a:pt x="2816263" y="1263319"/>
                </a:lnTo>
                <a:lnTo>
                  <a:pt x="2816542" y="1265580"/>
                </a:lnTo>
                <a:lnTo>
                  <a:pt x="2816542" y="1324686"/>
                </a:lnTo>
                <a:lnTo>
                  <a:pt x="2851404" y="1324686"/>
                </a:lnTo>
                <a:lnTo>
                  <a:pt x="2851319" y="1263319"/>
                </a:lnTo>
                <a:lnTo>
                  <a:pt x="2851213" y="1261897"/>
                </a:lnTo>
                <a:lnTo>
                  <a:pt x="2850801" y="1258760"/>
                </a:lnTo>
                <a:lnTo>
                  <a:pt x="2850692" y="1252778"/>
                </a:lnTo>
                <a:lnTo>
                  <a:pt x="2852898" y="1232777"/>
                </a:lnTo>
                <a:lnTo>
                  <a:pt x="2861163" y="1213591"/>
                </a:lnTo>
                <a:lnTo>
                  <a:pt x="2877964" y="1198298"/>
                </a:lnTo>
                <a:lnTo>
                  <a:pt x="2905772" y="1189977"/>
                </a:lnTo>
                <a:lnTo>
                  <a:pt x="2901911" y="1155331"/>
                </a:lnTo>
                <a:close/>
              </a:path>
              <a:path w="4312285" h="4923790">
                <a:moveTo>
                  <a:pt x="1248105" y="1189545"/>
                </a:moveTo>
                <a:lnTo>
                  <a:pt x="1213243" y="1189545"/>
                </a:lnTo>
                <a:lnTo>
                  <a:pt x="1213243" y="1380540"/>
                </a:lnTo>
                <a:lnTo>
                  <a:pt x="1248105" y="1380540"/>
                </a:lnTo>
                <a:lnTo>
                  <a:pt x="1248105" y="1189545"/>
                </a:lnTo>
                <a:close/>
              </a:path>
              <a:path w="4312285" h="4923790">
                <a:moveTo>
                  <a:pt x="2515920" y="1269288"/>
                </a:moveTo>
                <a:lnTo>
                  <a:pt x="2481059" y="1269288"/>
                </a:lnTo>
                <a:lnTo>
                  <a:pt x="2481059" y="1460296"/>
                </a:lnTo>
                <a:lnTo>
                  <a:pt x="2515920" y="1460296"/>
                </a:lnTo>
                <a:lnTo>
                  <a:pt x="2515920" y="1269288"/>
                </a:lnTo>
                <a:close/>
              </a:path>
              <a:path w="4312285" h="4923790">
                <a:moveTo>
                  <a:pt x="3250450" y="1298054"/>
                </a:moveTo>
                <a:lnTo>
                  <a:pt x="3215589" y="1298054"/>
                </a:lnTo>
                <a:lnTo>
                  <a:pt x="3215589" y="1489062"/>
                </a:lnTo>
                <a:lnTo>
                  <a:pt x="3250450" y="1489062"/>
                </a:lnTo>
                <a:lnTo>
                  <a:pt x="3250450" y="1298054"/>
                </a:lnTo>
                <a:close/>
              </a:path>
              <a:path w="4312285" h="4923790">
                <a:moveTo>
                  <a:pt x="3742118" y="1300988"/>
                </a:moveTo>
                <a:lnTo>
                  <a:pt x="3707257" y="1300988"/>
                </a:lnTo>
                <a:lnTo>
                  <a:pt x="3707257" y="1492237"/>
                </a:lnTo>
                <a:lnTo>
                  <a:pt x="3742118" y="1492237"/>
                </a:lnTo>
                <a:lnTo>
                  <a:pt x="3742118" y="1300988"/>
                </a:lnTo>
                <a:close/>
              </a:path>
              <a:path w="4312285" h="4923790">
                <a:moveTo>
                  <a:pt x="542658" y="1324495"/>
                </a:moveTo>
                <a:lnTo>
                  <a:pt x="507796" y="1324495"/>
                </a:lnTo>
                <a:lnTo>
                  <a:pt x="507796" y="1515389"/>
                </a:lnTo>
                <a:lnTo>
                  <a:pt x="542658" y="1515389"/>
                </a:lnTo>
                <a:lnTo>
                  <a:pt x="542658" y="1324495"/>
                </a:lnTo>
                <a:close/>
              </a:path>
              <a:path w="4312285" h="4923790">
                <a:moveTo>
                  <a:pt x="2851404" y="1353362"/>
                </a:moveTo>
                <a:lnTo>
                  <a:pt x="2816542" y="1353362"/>
                </a:lnTo>
                <a:lnTo>
                  <a:pt x="2816542" y="1544256"/>
                </a:lnTo>
                <a:lnTo>
                  <a:pt x="2851404" y="1544256"/>
                </a:lnTo>
                <a:lnTo>
                  <a:pt x="2851404" y="1353362"/>
                </a:lnTo>
                <a:close/>
              </a:path>
              <a:path w="4312285" h="4923790">
                <a:moveTo>
                  <a:pt x="1248105" y="1409153"/>
                </a:moveTo>
                <a:lnTo>
                  <a:pt x="1213243" y="1409153"/>
                </a:lnTo>
                <a:lnTo>
                  <a:pt x="1213243" y="1600111"/>
                </a:lnTo>
                <a:lnTo>
                  <a:pt x="1248105" y="1600111"/>
                </a:lnTo>
                <a:lnTo>
                  <a:pt x="1248105" y="1409153"/>
                </a:lnTo>
                <a:close/>
              </a:path>
              <a:path w="4312285" h="4923790">
                <a:moveTo>
                  <a:pt x="2515920" y="1488897"/>
                </a:moveTo>
                <a:lnTo>
                  <a:pt x="2481059" y="1488897"/>
                </a:lnTo>
                <a:lnTo>
                  <a:pt x="2481059" y="1679879"/>
                </a:lnTo>
                <a:lnTo>
                  <a:pt x="2515920" y="1679879"/>
                </a:lnTo>
                <a:lnTo>
                  <a:pt x="2515920" y="1488897"/>
                </a:lnTo>
                <a:close/>
              </a:path>
              <a:path w="4312285" h="4923790">
                <a:moveTo>
                  <a:pt x="3250450" y="1517713"/>
                </a:moveTo>
                <a:lnTo>
                  <a:pt x="3215589" y="1517713"/>
                </a:lnTo>
                <a:lnTo>
                  <a:pt x="3215589" y="1709064"/>
                </a:lnTo>
                <a:lnTo>
                  <a:pt x="3250450" y="1709064"/>
                </a:lnTo>
                <a:lnTo>
                  <a:pt x="3250450" y="1517713"/>
                </a:lnTo>
                <a:close/>
              </a:path>
              <a:path w="4312285" h="4923790">
                <a:moveTo>
                  <a:pt x="3742118" y="1520863"/>
                </a:moveTo>
                <a:lnTo>
                  <a:pt x="3707257" y="1520863"/>
                </a:lnTo>
                <a:lnTo>
                  <a:pt x="3707257" y="1711871"/>
                </a:lnTo>
                <a:lnTo>
                  <a:pt x="3742118" y="1711871"/>
                </a:lnTo>
                <a:lnTo>
                  <a:pt x="3742118" y="1520863"/>
                </a:lnTo>
                <a:close/>
              </a:path>
              <a:path w="4312285" h="4923790">
                <a:moveTo>
                  <a:pt x="542658" y="1543888"/>
                </a:moveTo>
                <a:lnTo>
                  <a:pt x="507796" y="1543888"/>
                </a:lnTo>
                <a:lnTo>
                  <a:pt x="507796" y="1734845"/>
                </a:lnTo>
                <a:lnTo>
                  <a:pt x="542658" y="1734845"/>
                </a:lnTo>
                <a:lnTo>
                  <a:pt x="542658" y="1543888"/>
                </a:lnTo>
                <a:close/>
              </a:path>
              <a:path w="4312285" h="4923790">
                <a:moveTo>
                  <a:pt x="2851404" y="1572895"/>
                </a:moveTo>
                <a:lnTo>
                  <a:pt x="2816542" y="1572895"/>
                </a:lnTo>
                <a:lnTo>
                  <a:pt x="2816542" y="1763801"/>
                </a:lnTo>
                <a:lnTo>
                  <a:pt x="2851404" y="1763801"/>
                </a:lnTo>
                <a:lnTo>
                  <a:pt x="2851404" y="1572895"/>
                </a:lnTo>
                <a:close/>
              </a:path>
              <a:path w="4312285" h="4923790">
                <a:moveTo>
                  <a:pt x="1248105" y="1628711"/>
                </a:moveTo>
                <a:lnTo>
                  <a:pt x="1213243" y="1628711"/>
                </a:lnTo>
                <a:lnTo>
                  <a:pt x="1213243" y="1819656"/>
                </a:lnTo>
                <a:lnTo>
                  <a:pt x="1248105" y="1819656"/>
                </a:lnTo>
                <a:lnTo>
                  <a:pt x="1248105" y="1628711"/>
                </a:lnTo>
                <a:close/>
              </a:path>
              <a:path w="4312285" h="4923790">
                <a:moveTo>
                  <a:pt x="2515920" y="1708454"/>
                </a:moveTo>
                <a:lnTo>
                  <a:pt x="2481059" y="1708454"/>
                </a:lnTo>
                <a:lnTo>
                  <a:pt x="2481059" y="1899424"/>
                </a:lnTo>
                <a:lnTo>
                  <a:pt x="2515920" y="1899424"/>
                </a:lnTo>
                <a:lnTo>
                  <a:pt x="2515920" y="1708454"/>
                </a:lnTo>
                <a:close/>
              </a:path>
              <a:path w="4312285" h="4923790">
                <a:moveTo>
                  <a:pt x="3742118" y="1740496"/>
                </a:moveTo>
                <a:lnTo>
                  <a:pt x="3707257" y="1740496"/>
                </a:lnTo>
                <a:lnTo>
                  <a:pt x="3707257" y="1931428"/>
                </a:lnTo>
                <a:lnTo>
                  <a:pt x="3742118" y="1931428"/>
                </a:lnTo>
                <a:lnTo>
                  <a:pt x="3742118" y="1740496"/>
                </a:lnTo>
                <a:close/>
              </a:path>
              <a:path w="4312285" h="4923790">
                <a:moveTo>
                  <a:pt x="3250450" y="1737918"/>
                </a:moveTo>
                <a:lnTo>
                  <a:pt x="3215576" y="1737918"/>
                </a:lnTo>
                <a:lnTo>
                  <a:pt x="3215576" y="1918792"/>
                </a:lnTo>
                <a:lnTo>
                  <a:pt x="3215411" y="1919859"/>
                </a:lnTo>
                <a:lnTo>
                  <a:pt x="3215007" y="1922056"/>
                </a:lnTo>
                <a:lnTo>
                  <a:pt x="3214471" y="1924392"/>
                </a:lnTo>
                <a:lnTo>
                  <a:pt x="3248456" y="1932203"/>
                </a:lnTo>
                <a:lnTo>
                  <a:pt x="3249917" y="1925840"/>
                </a:lnTo>
                <a:lnTo>
                  <a:pt x="3250323" y="1922056"/>
                </a:lnTo>
                <a:lnTo>
                  <a:pt x="3250450" y="1737918"/>
                </a:lnTo>
                <a:close/>
              </a:path>
              <a:path w="4312285" h="4923790">
                <a:moveTo>
                  <a:pt x="542658" y="1763458"/>
                </a:moveTo>
                <a:lnTo>
                  <a:pt x="507796" y="1763458"/>
                </a:lnTo>
                <a:lnTo>
                  <a:pt x="507796" y="1954441"/>
                </a:lnTo>
                <a:lnTo>
                  <a:pt x="542658" y="1954441"/>
                </a:lnTo>
                <a:lnTo>
                  <a:pt x="542658" y="1763458"/>
                </a:lnTo>
                <a:close/>
              </a:path>
              <a:path w="4312285" h="4923790">
                <a:moveTo>
                  <a:pt x="2851404" y="1792439"/>
                </a:moveTo>
                <a:lnTo>
                  <a:pt x="2816542" y="1792439"/>
                </a:lnTo>
                <a:lnTo>
                  <a:pt x="2816542" y="1905774"/>
                </a:lnTo>
                <a:lnTo>
                  <a:pt x="2817407" y="1928688"/>
                </a:lnTo>
                <a:lnTo>
                  <a:pt x="2819993" y="1950097"/>
                </a:lnTo>
                <a:lnTo>
                  <a:pt x="2824289" y="1969925"/>
                </a:lnTo>
                <a:lnTo>
                  <a:pt x="2830283" y="1988096"/>
                </a:lnTo>
                <a:lnTo>
                  <a:pt x="2862707" y="1975294"/>
                </a:lnTo>
                <a:lnTo>
                  <a:pt x="2857774" y="1960226"/>
                </a:lnTo>
                <a:lnTo>
                  <a:pt x="2854240" y="1943577"/>
                </a:lnTo>
                <a:lnTo>
                  <a:pt x="2852114" y="1925407"/>
                </a:lnTo>
                <a:lnTo>
                  <a:pt x="2851404" y="1905774"/>
                </a:lnTo>
                <a:lnTo>
                  <a:pt x="2851404" y="1792439"/>
                </a:lnTo>
                <a:close/>
              </a:path>
              <a:path w="4312285" h="4923790">
                <a:moveTo>
                  <a:pt x="1248105" y="1848231"/>
                </a:moveTo>
                <a:lnTo>
                  <a:pt x="1213243" y="1848231"/>
                </a:lnTo>
                <a:lnTo>
                  <a:pt x="1213243" y="2039150"/>
                </a:lnTo>
                <a:lnTo>
                  <a:pt x="1248105" y="2039150"/>
                </a:lnTo>
                <a:lnTo>
                  <a:pt x="1248105" y="1848231"/>
                </a:lnTo>
                <a:close/>
              </a:path>
              <a:path w="4312285" h="4923790">
                <a:moveTo>
                  <a:pt x="2874111" y="1996909"/>
                </a:moveTo>
                <a:lnTo>
                  <a:pt x="2845498" y="2016823"/>
                </a:lnTo>
                <a:lnTo>
                  <a:pt x="2863846" y="2037582"/>
                </a:lnTo>
                <a:lnTo>
                  <a:pt x="2881326" y="2050078"/>
                </a:lnTo>
                <a:lnTo>
                  <a:pt x="2894970" y="2056307"/>
                </a:lnTo>
                <a:lnTo>
                  <a:pt x="2901810" y="2058263"/>
                </a:lnTo>
                <a:lnTo>
                  <a:pt x="3037509" y="2058606"/>
                </a:lnTo>
                <a:lnTo>
                  <a:pt x="3037509" y="2023732"/>
                </a:lnTo>
                <a:lnTo>
                  <a:pt x="2907525" y="2023732"/>
                </a:lnTo>
                <a:lnTo>
                  <a:pt x="2902234" y="2021639"/>
                </a:lnTo>
                <a:lnTo>
                  <a:pt x="2894118" y="2017012"/>
                </a:lnTo>
                <a:lnTo>
                  <a:pt x="2884352" y="2009039"/>
                </a:lnTo>
                <a:lnTo>
                  <a:pt x="2874111" y="1996909"/>
                </a:lnTo>
                <a:close/>
              </a:path>
              <a:path w="4312285" h="4923790">
                <a:moveTo>
                  <a:pt x="3206419" y="1948294"/>
                </a:moveTo>
                <a:lnTo>
                  <a:pt x="3190860" y="1974595"/>
                </a:lnTo>
                <a:lnTo>
                  <a:pt x="3165549" y="1998914"/>
                </a:lnTo>
                <a:lnTo>
                  <a:pt x="3128129" y="2016783"/>
                </a:lnTo>
                <a:lnTo>
                  <a:pt x="3076244" y="2023732"/>
                </a:lnTo>
                <a:lnTo>
                  <a:pt x="3066072" y="2023732"/>
                </a:lnTo>
                <a:lnTo>
                  <a:pt x="3066072" y="2058606"/>
                </a:lnTo>
                <a:lnTo>
                  <a:pt x="3076244" y="2058606"/>
                </a:lnTo>
                <a:lnTo>
                  <a:pt x="3143107" y="2048628"/>
                </a:lnTo>
                <a:lnTo>
                  <a:pt x="3190201" y="2023995"/>
                </a:lnTo>
                <a:lnTo>
                  <a:pt x="3220827" y="1992633"/>
                </a:lnTo>
                <a:lnTo>
                  <a:pt x="3238284" y="1962467"/>
                </a:lnTo>
                <a:lnTo>
                  <a:pt x="3206419" y="1948294"/>
                </a:lnTo>
                <a:close/>
              </a:path>
              <a:path w="4312285" h="4923790">
                <a:moveTo>
                  <a:pt x="2515920" y="1928012"/>
                </a:moveTo>
                <a:lnTo>
                  <a:pt x="2481059" y="1928012"/>
                </a:lnTo>
                <a:lnTo>
                  <a:pt x="2481059" y="2118969"/>
                </a:lnTo>
                <a:lnTo>
                  <a:pt x="2515920" y="2118969"/>
                </a:lnTo>
                <a:lnTo>
                  <a:pt x="2515920" y="1928012"/>
                </a:lnTo>
                <a:close/>
              </a:path>
              <a:path w="4312285" h="4923790">
                <a:moveTo>
                  <a:pt x="3742118" y="1960029"/>
                </a:moveTo>
                <a:lnTo>
                  <a:pt x="3707257" y="1960029"/>
                </a:lnTo>
                <a:lnTo>
                  <a:pt x="3707257" y="2150986"/>
                </a:lnTo>
                <a:lnTo>
                  <a:pt x="3742118" y="2150986"/>
                </a:lnTo>
                <a:lnTo>
                  <a:pt x="3742118" y="1960029"/>
                </a:lnTo>
                <a:close/>
              </a:path>
              <a:path w="4312285" h="4923790">
                <a:moveTo>
                  <a:pt x="542658" y="1983028"/>
                </a:moveTo>
                <a:lnTo>
                  <a:pt x="507796" y="1983028"/>
                </a:lnTo>
                <a:lnTo>
                  <a:pt x="507796" y="2174024"/>
                </a:lnTo>
                <a:lnTo>
                  <a:pt x="542658" y="2174024"/>
                </a:lnTo>
                <a:lnTo>
                  <a:pt x="542658" y="1983028"/>
                </a:lnTo>
                <a:close/>
              </a:path>
              <a:path w="4312285" h="4923790">
                <a:moveTo>
                  <a:pt x="1248105" y="2067750"/>
                </a:moveTo>
                <a:lnTo>
                  <a:pt x="1213243" y="2067750"/>
                </a:lnTo>
                <a:lnTo>
                  <a:pt x="1213243" y="2258656"/>
                </a:lnTo>
                <a:lnTo>
                  <a:pt x="1248105" y="2258656"/>
                </a:lnTo>
                <a:lnTo>
                  <a:pt x="1248105" y="2067750"/>
                </a:lnTo>
                <a:close/>
              </a:path>
              <a:path w="4312285" h="4923790">
                <a:moveTo>
                  <a:pt x="2515920" y="2147557"/>
                </a:moveTo>
                <a:lnTo>
                  <a:pt x="2481059" y="2147557"/>
                </a:lnTo>
                <a:lnTo>
                  <a:pt x="2481059" y="2338501"/>
                </a:lnTo>
                <a:lnTo>
                  <a:pt x="2515920" y="2338501"/>
                </a:lnTo>
                <a:lnTo>
                  <a:pt x="2515920" y="2147557"/>
                </a:lnTo>
                <a:close/>
              </a:path>
              <a:path w="4312285" h="4923790">
                <a:moveTo>
                  <a:pt x="3742118" y="2179586"/>
                </a:moveTo>
                <a:lnTo>
                  <a:pt x="3707257" y="2179586"/>
                </a:lnTo>
                <a:lnTo>
                  <a:pt x="3707257" y="2370620"/>
                </a:lnTo>
                <a:lnTo>
                  <a:pt x="3742118" y="2370620"/>
                </a:lnTo>
                <a:lnTo>
                  <a:pt x="3742118" y="2179586"/>
                </a:lnTo>
                <a:close/>
              </a:path>
              <a:path w="4312285" h="4923790">
                <a:moveTo>
                  <a:pt x="542658" y="2202649"/>
                </a:moveTo>
                <a:lnTo>
                  <a:pt x="507796" y="2202649"/>
                </a:lnTo>
                <a:lnTo>
                  <a:pt x="507796" y="2393772"/>
                </a:lnTo>
                <a:lnTo>
                  <a:pt x="542658" y="2393772"/>
                </a:lnTo>
                <a:lnTo>
                  <a:pt x="542658" y="2202649"/>
                </a:lnTo>
                <a:close/>
              </a:path>
              <a:path w="4312285" h="4923790">
                <a:moveTo>
                  <a:pt x="1248105" y="2287231"/>
                </a:moveTo>
                <a:lnTo>
                  <a:pt x="1213243" y="2287231"/>
                </a:lnTo>
                <a:lnTo>
                  <a:pt x="1213243" y="2478265"/>
                </a:lnTo>
                <a:lnTo>
                  <a:pt x="1248105" y="2478265"/>
                </a:lnTo>
                <a:lnTo>
                  <a:pt x="1248105" y="2287231"/>
                </a:lnTo>
                <a:close/>
              </a:path>
              <a:path w="4312285" h="4923790">
                <a:moveTo>
                  <a:pt x="2515920" y="2367114"/>
                </a:moveTo>
                <a:lnTo>
                  <a:pt x="2481059" y="2367114"/>
                </a:lnTo>
                <a:lnTo>
                  <a:pt x="2481059" y="2558072"/>
                </a:lnTo>
                <a:lnTo>
                  <a:pt x="2515920" y="2558072"/>
                </a:lnTo>
                <a:lnTo>
                  <a:pt x="2515920" y="2367114"/>
                </a:lnTo>
                <a:close/>
              </a:path>
              <a:path w="4312285" h="4923790">
                <a:moveTo>
                  <a:pt x="3742118" y="2399258"/>
                </a:moveTo>
                <a:lnTo>
                  <a:pt x="3707257" y="2399258"/>
                </a:lnTo>
                <a:lnTo>
                  <a:pt x="3707257" y="2590685"/>
                </a:lnTo>
                <a:lnTo>
                  <a:pt x="3742118" y="2590685"/>
                </a:lnTo>
                <a:lnTo>
                  <a:pt x="3742118" y="2399258"/>
                </a:lnTo>
                <a:close/>
              </a:path>
              <a:path w="4312285" h="4923790">
                <a:moveTo>
                  <a:pt x="542658" y="2422398"/>
                </a:moveTo>
                <a:lnTo>
                  <a:pt x="507796" y="2422398"/>
                </a:lnTo>
                <a:lnTo>
                  <a:pt x="507796" y="2575598"/>
                </a:lnTo>
                <a:lnTo>
                  <a:pt x="507960" y="2586364"/>
                </a:lnTo>
                <a:lnTo>
                  <a:pt x="508452" y="2596751"/>
                </a:lnTo>
                <a:lnTo>
                  <a:pt x="509270" y="2606721"/>
                </a:lnTo>
                <a:lnTo>
                  <a:pt x="510413" y="2616238"/>
                </a:lnTo>
                <a:lnTo>
                  <a:pt x="544944" y="2611374"/>
                </a:lnTo>
                <a:lnTo>
                  <a:pt x="543944" y="2603069"/>
                </a:lnTo>
                <a:lnTo>
                  <a:pt x="543229" y="2594314"/>
                </a:lnTo>
                <a:lnTo>
                  <a:pt x="542801" y="2585145"/>
                </a:lnTo>
                <a:lnTo>
                  <a:pt x="542658" y="2575598"/>
                </a:lnTo>
                <a:lnTo>
                  <a:pt x="542658" y="2422398"/>
                </a:lnTo>
                <a:close/>
              </a:path>
              <a:path w="4312285" h="4923790">
                <a:moveTo>
                  <a:pt x="917981" y="2679306"/>
                </a:moveTo>
                <a:lnTo>
                  <a:pt x="726681" y="2679306"/>
                </a:lnTo>
                <a:lnTo>
                  <a:pt x="726681" y="2714180"/>
                </a:lnTo>
                <a:lnTo>
                  <a:pt x="917981" y="2714180"/>
                </a:lnTo>
                <a:lnTo>
                  <a:pt x="917981" y="2679306"/>
                </a:lnTo>
                <a:close/>
              </a:path>
              <a:path w="4312285" h="4923790">
                <a:moveTo>
                  <a:pt x="1137767" y="2679306"/>
                </a:moveTo>
                <a:lnTo>
                  <a:pt x="946607" y="2679306"/>
                </a:lnTo>
                <a:lnTo>
                  <a:pt x="946607" y="2714180"/>
                </a:lnTo>
                <a:lnTo>
                  <a:pt x="1137767" y="2714180"/>
                </a:lnTo>
                <a:lnTo>
                  <a:pt x="1137767" y="2679306"/>
                </a:lnTo>
                <a:close/>
              </a:path>
              <a:path w="4312285" h="4923790">
                <a:moveTo>
                  <a:pt x="1357464" y="2679306"/>
                </a:moveTo>
                <a:lnTo>
                  <a:pt x="1166368" y="2679306"/>
                </a:lnTo>
                <a:lnTo>
                  <a:pt x="1166368" y="2714180"/>
                </a:lnTo>
                <a:lnTo>
                  <a:pt x="1357464" y="2714180"/>
                </a:lnTo>
                <a:lnTo>
                  <a:pt x="1357464" y="2679306"/>
                </a:lnTo>
                <a:close/>
              </a:path>
              <a:path w="4312285" h="4923790">
                <a:moveTo>
                  <a:pt x="1248105" y="2506840"/>
                </a:moveTo>
                <a:lnTo>
                  <a:pt x="1213243" y="2506840"/>
                </a:lnTo>
                <a:lnTo>
                  <a:pt x="1213243" y="2679306"/>
                </a:lnTo>
                <a:lnTo>
                  <a:pt x="1248105" y="2679306"/>
                </a:lnTo>
                <a:lnTo>
                  <a:pt x="1248105" y="2506840"/>
                </a:lnTo>
                <a:close/>
              </a:path>
              <a:path w="4312285" h="4923790">
                <a:moveTo>
                  <a:pt x="1577111" y="2679306"/>
                </a:moveTo>
                <a:lnTo>
                  <a:pt x="1386065" y="2679306"/>
                </a:lnTo>
                <a:lnTo>
                  <a:pt x="1386065" y="2714180"/>
                </a:lnTo>
                <a:lnTo>
                  <a:pt x="1577111" y="2714180"/>
                </a:lnTo>
                <a:lnTo>
                  <a:pt x="1577111" y="2679306"/>
                </a:lnTo>
                <a:close/>
              </a:path>
              <a:path w="4312285" h="4923790">
                <a:moveTo>
                  <a:pt x="1796732" y="2679306"/>
                </a:moveTo>
                <a:lnTo>
                  <a:pt x="1605711" y="2679306"/>
                </a:lnTo>
                <a:lnTo>
                  <a:pt x="1605711" y="2714180"/>
                </a:lnTo>
                <a:lnTo>
                  <a:pt x="1796732" y="2714180"/>
                </a:lnTo>
                <a:lnTo>
                  <a:pt x="1796732" y="2679306"/>
                </a:lnTo>
                <a:close/>
              </a:path>
              <a:path w="4312285" h="4923790">
                <a:moveTo>
                  <a:pt x="2016315" y="2679306"/>
                </a:moveTo>
                <a:lnTo>
                  <a:pt x="1825307" y="2679306"/>
                </a:lnTo>
                <a:lnTo>
                  <a:pt x="1825307" y="2714180"/>
                </a:lnTo>
                <a:lnTo>
                  <a:pt x="2016315" y="2714180"/>
                </a:lnTo>
                <a:lnTo>
                  <a:pt x="2016315" y="2679306"/>
                </a:lnTo>
                <a:close/>
              </a:path>
              <a:path w="4312285" h="4923790">
                <a:moveTo>
                  <a:pt x="2236050" y="2679306"/>
                </a:moveTo>
                <a:lnTo>
                  <a:pt x="2044903" y="2679306"/>
                </a:lnTo>
                <a:lnTo>
                  <a:pt x="2044903" y="2714180"/>
                </a:lnTo>
                <a:lnTo>
                  <a:pt x="2236050" y="2714180"/>
                </a:lnTo>
                <a:lnTo>
                  <a:pt x="2236050" y="2679306"/>
                </a:lnTo>
                <a:close/>
              </a:path>
              <a:path w="4312285" h="4923790">
                <a:moveTo>
                  <a:pt x="2455659" y="2679306"/>
                </a:moveTo>
                <a:lnTo>
                  <a:pt x="2264651" y="2679306"/>
                </a:lnTo>
                <a:lnTo>
                  <a:pt x="2264651" y="2714180"/>
                </a:lnTo>
                <a:lnTo>
                  <a:pt x="2455659" y="2714180"/>
                </a:lnTo>
                <a:lnTo>
                  <a:pt x="2455659" y="2679306"/>
                </a:lnTo>
                <a:close/>
              </a:path>
              <a:path w="4312285" h="4923790">
                <a:moveTo>
                  <a:pt x="2894901" y="2679306"/>
                </a:moveTo>
                <a:lnTo>
                  <a:pt x="2703855" y="2679306"/>
                </a:lnTo>
                <a:lnTo>
                  <a:pt x="2703855" y="2714180"/>
                </a:lnTo>
                <a:lnTo>
                  <a:pt x="2894901" y="2714180"/>
                </a:lnTo>
                <a:lnTo>
                  <a:pt x="2894901" y="2679306"/>
                </a:lnTo>
                <a:close/>
              </a:path>
              <a:path w="4312285" h="4923790">
                <a:moveTo>
                  <a:pt x="3114611" y="2679306"/>
                </a:moveTo>
                <a:lnTo>
                  <a:pt x="2923514" y="2679306"/>
                </a:lnTo>
                <a:lnTo>
                  <a:pt x="2923514" y="2714180"/>
                </a:lnTo>
                <a:lnTo>
                  <a:pt x="3114611" y="2714180"/>
                </a:lnTo>
                <a:lnTo>
                  <a:pt x="3114611" y="2679306"/>
                </a:lnTo>
                <a:close/>
              </a:path>
              <a:path w="4312285" h="4923790">
                <a:moveTo>
                  <a:pt x="3334385" y="2679306"/>
                </a:moveTo>
                <a:lnTo>
                  <a:pt x="3143211" y="2679306"/>
                </a:lnTo>
                <a:lnTo>
                  <a:pt x="3143211" y="2714180"/>
                </a:lnTo>
                <a:lnTo>
                  <a:pt x="3334385" y="2714180"/>
                </a:lnTo>
                <a:lnTo>
                  <a:pt x="3334385" y="2679306"/>
                </a:lnTo>
                <a:close/>
              </a:path>
              <a:path w="4312285" h="4923790">
                <a:moveTo>
                  <a:pt x="3554323" y="2679306"/>
                </a:moveTo>
                <a:lnTo>
                  <a:pt x="3363010" y="2679306"/>
                </a:lnTo>
                <a:lnTo>
                  <a:pt x="3363010" y="2714180"/>
                </a:lnTo>
                <a:lnTo>
                  <a:pt x="3554323" y="2714180"/>
                </a:lnTo>
                <a:lnTo>
                  <a:pt x="3554323" y="2679306"/>
                </a:lnTo>
                <a:close/>
              </a:path>
              <a:path w="4312285" h="4923790">
                <a:moveTo>
                  <a:pt x="3707053" y="2618143"/>
                </a:moveTo>
                <a:lnTo>
                  <a:pt x="3704140" y="2639470"/>
                </a:lnTo>
                <a:lnTo>
                  <a:pt x="3697489" y="2659187"/>
                </a:lnTo>
                <a:lnTo>
                  <a:pt x="3685777" y="2673673"/>
                </a:lnTo>
                <a:lnTo>
                  <a:pt x="3667683" y="2679306"/>
                </a:lnTo>
                <a:lnTo>
                  <a:pt x="3583012" y="2679306"/>
                </a:lnTo>
                <a:lnTo>
                  <a:pt x="3583012" y="2714180"/>
                </a:lnTo>
                <a:lnTo>
                  <a:pt x="3667683" y="2714180"/>
                </a:lnTo>
                <a:lnTo>
                  <a:pt x="3696781" y="2707921"/>
                </a:lnTo>
                <a:lnTo>
                  <a:pt x="3719271" y="2689690"/>
                </a:lnTo>
                <a:lnTo>
                  <a:pt x="3734502" y="2660307"/>
                </a:lnTo>
                <a:lnTo>
                  <a:pt x="3741826" y="2620594"/>
                </a:lnTo>
                <a:lnTo>
                  <a:pt x="3707053" y="2618143"/>
                </a:lnTo>
                <a:close/>
              </a:path>
              <a:path w="4312285" h="4923790">
                <a:moveTo>
                  <a:pt x="550430" y="2636354"/>
                </a:moveTo>
                <a:lnTo>
                  <a:pt x="517207" y="2646921"/>
                </a:lnTo>
                <a:lnTo>
                  <a:pt x="536207" y="2683992"/>
                </a:lnTo>
                <a:lnTo>
                  <a:pt x="559587" y="2704317"/>
                </a:lnTo>
                <a:lnTo>
                  <a:pt x="581804" y="2712867"/>
                </a:lnTo>
                <a:lnTo>
                  <a:pt x="597319" y="2714612"/>
                </a:lnTo>
                <a:lnTo>
                  <a:pt x="600595" y="2714612"/>
                </a:lnTo>
                <a:lnTo>
                  <a:pt x="603173" y="2714383"/>
                </a:lnTo>
                <a:lnTo>
                  <a:pt x="604837" y="2714180"/>
                </a:lnTo>
                <a:lnTo>
                  <a:pt x="698004" y="2714180"/>
                </a:lnTo>
                <a:lnTo>
                  <a:pt x="698004" y="2679738"/>
                </a:lnTo>
                <a:lnTo>
                  <a:pt x="597319" y="2679738"/>
                </a:lnTo>
                <a:lnTo>
                  <a:pt x="586467" y="2678269"/>
                </a:lnTo>
                <a:lnTo>
                  <a:pt x="573741" y="2672205"/>
                </a:lnTo>
                <a:lnTo>
                  <a:pt x="561082" y="2659062"/>
                </a:lnTo>
                <a:lnTo>
                  <a:pt x="550430" y="2636354"/>
                </a:lnTo>
                <a:close/>
              </a:path>
              <a:path w="4312285" h="4923790">
                <a:moveTo>
                  <a:pt x="698004" y="2679306"/>
                </a:moveTo>
                <a:lnTo>
                  <a:pt x="603605" y="2679306"/>
                </a:lnTo>
                <a:lnTo>
                  <a:pt x="600710" y="2679560"/>
                </a:lnTo>
                <a:lnTo>
                  <a:pt x="599084" y="2679738"/>
                </a:lnTo>
                <a:lnTo>
                  <a:pt x="698004" y="2679738"/>
                </a:lnTo>
                <a:lnTo>
                  <a:pt x="698004" y="2679306"/>
                </a:lnTo>
                <a:close/>
              </a:path>
              <a:path w="4312285" h="4923790">
                <a:moveTo>
                  <a:pt x="2515920" y="2586659"/>
                </a:moveTo>
                <a:lnTo>
                  <a:pt x="2481059" y="2586659"/>
                </a:lnTo>
                <a:lnTo>
                  <a:pt x="2481059" y="2777642"/>
                </a:lnTo>
                <a:lnTo>
                  <a:pt x="2515920" y="2777642"/>
                </a:lnTo>
                <a:lnTo>
                  <a:pt x="2515920" y="2714180"/>
                </a:lnTo>
                <a:lnTo>
                  <a:pt x="2675255" y="2714180"/>
                </a:lnTo>
                <a:lnTo>
                  <a:pt x="2675255" y="2679306"/>
                </a:lnTo>
                <a:lnTo>
                  <a:pt x="2515920" y="2679306"/>
                </a:lnTo>
                <a:lnTo>
                  <a:pt x="2515920" y="2586659"/>
                </a:lnTo>
                <a:close/>
              </a:path>
              <a:path w="4312285" h="4923790">
                <a:moveTo>
                  <a:pt x="1248105" y="2726347"/>
                </a:moveTo>
                <a:lnTo>
                  <a:pt x="1213243" y="2726347"/>
                </a:lnTo>
                <a:lnTo>
                  <a:pt x="1213243" y="2917253"/>
                </a:lnTo>
                <a:lnTo>
                  <a:pt x="1248105" y="2917253"/>
                </a:lnTo>
                <a:lnTo>
                  <a:pt x="1248105" y="2726347"/>
                </a:lnTo>
                <a:close/>
              </a:path>
              <a:path w="4312285" h="4923790">
                <a:moveTo>
                  <a:pt x="2515920" y="2806230"/>
                </a:moveTo>
                <a:lnTo>
                  <a:pt x="2481059" y="2806230"/>
                </a:lnTo>
                <a:lnTo>
                  <a:pt x="2481059" y="2997238"/>
                </a:lnTo>
                <a:lnTo>
                  <a:pt x="2515920" y="2997238"/>
                </a:lnTo>
                <a:lnTo>
                  <a:pt x="2515920" y="2806230"/>
                </a:lnTo>
                <a:close/>
              </a:path>
              <a:path w="4312285" h="4923790">
                <a:moveTo>
                  <a:pt x="1248105" y="2945828"/>
                </a:moveTo>
                <a:lnTo>
                  <a:pt x="1213243" y="2945828"/>
                </a:lnTo>
                <a:lnTo>
                  <a:pt x="1213243" y="3136760"/>
                </a:lnTo>
                <a:lnTo>
                  <a:pt x="1248105" y="3136760"/>
                </a:lnTo>
                <a:lnTo>
                  <a:pt x="1248105" y="2945828"/>
                </a:lnTo>
                <a:close/>
              </a:path>
              <a:path w="4312285" h="4923790">
                <a:moveTo>
                  <a:pt x="2515920" y="3025851"/>
                </a:moveTo>
                <a:lnTo>
                  <a:pt x="2481059" y="3025851"/>
                </a:lnTo>
                <a:lnTo>
                  <a:pt x="2481059" y="3216897"/>
                </a:lnTo>
                <a:lnTo>
                  <a:pt x="2515920" y="3216897"/>
                </a:lnTo>
                <a:lnTo>
                  <a:pt x="2515920" y="3025851"/>
                </a:lnTo>
                <a:close/>
              </a:path>
              <a:path w="4312285" h="4923790">
                <a:moveTo>
                  <a:pt x="1248105" y="3165360"/>
                </a:moveTo>
                <a:lnTo>
                  <a:pt x="1213243" y="3165360"/>
                </a:lnTo>
                <a:lnTo>
                  <a:pt x="1213243" y="3356305"/>
                </a:lnTo>
                <a:lnTo>
                  <a:pt x="1248105" y="3356305"/>
                </a:lnTo>
                <a:lnTo>
                  <a:pt x="1248105" y="3165360"/>
                </a:lnTo>
                <a:close/>
              </a:path>
              <a:path w="4312285" h="4923790">
                <a:moveTo>
                  <a:pt x="191871" y="3413239"/>
                </a:moveTo>
                <a:lnTo>
                  <a:pt x="0" y="3413239"/>
                </a:lnTo>
                <a:lnTo>
                  <a:pt x="0" y="3448113"/>
                </a:lnTo>
                <a:lnTo>
                  <a:pt x="191871" y="3448113"/>
                </a:lnTo>
                <a:lnTo>
                  <a:pt x="191871" y="3413239"/>
                </a:lnTo>
                <a:close/>
              </a:path>
              <a:path w="4312285" h="4923790">
                <a:moveTo>
                  <a:pt x="411670" y="3413239"/>
                </a:moveTo>
                <a:lnTo>
                  <a:pt x="220497" y="3413239"/>
                </a:lnTo>
                <a:lnTo>
                  <a:pt x="220497" y="3448113"/>
                </a:lnTo>
                <a:lnTo>
                  <a:pt x="411670" y="3448113"/>
                </a:lnTo>
                <a:lnTo>
                  <a:pt x="411670" y="3413239"/>
                </a:lnTo>
                <a:close/>
              </a:path>
              <a:path w="4312285" h="4923790">
                <a:moveTo>
                  <a:pt x="1070686" y="3413239"/>
                </a:moveTo>
                <a:lnTo>
                  <a:pt x="879652" y="3413239"/>
                </a:lnTo>
                <a:lnTo>
                  <a:pt x="879652" y="3448113"/>
                </a:lnTo>
                <a:lnTo>
                  <a:pt x="1070686" y="3448113"/>
                </a:lnTo>
                <a:lnTo>
                  <a:pt x="1070686" y="3413239"/>
                </a:lnTo>
                <a:close/>
              </a:path>
              <a:path w="4312285" h="4923790">
                <a:moveTo>
                  <a:pt x="1509852" y="3413239"/>
                </a:moveTo>
                <a:lnTo>
                  <a:pt x="1318856" y="3413239"/>
                </a:lnTo>
                <a:lnTo>
                  <a:pt x="1318856" y="3448113"/>
                </a:lnTo>
                <a:lnTo>
                  <a:pt x="1509852" y="3448113"/>
                </a:lnTo>
                <a:lnTo>
                  <a:pt x="1509852" y="3413239"/>
                </a:lnTo>
                <a:close/>
              </a:path>
              <a:path w="4312285" h="4923790">
                <a:moveTo>
                  <a:pt x="1729295" y="3413239"/>
                </a:moveTo>
                <a:lnTo>
                  <a:pt x="1538439" y="3413239"/>
                </a:lnTo>
                <a:lnTo>
                  <a:pt x="1538439" y="3448113"/>
                </a:lnTo>
                <a:lnTo>
                  <a:pt x="1729295" y="3448113"/>
                </a:lnTo>
                <a:lnTo>
                  <a:pt x="1729295" y="3413239"/>
                </a:lnTo>
                <a:close/>
              </a:path>
              <a:path w="4312285" h="4923790">
                <a:moveTo>
                  <a:pt x="631405" y="3413252"/>
                </a:moveTo>
                <a:lnTo>
                  <a:pt x="440283" y="3413252"/>
                </a:lnTo>
                <a:lnTo>
                  <a:pt x="440283" y="3448126"/>
                </a:lnTo>
                <a:lnTo>
                  <a:pt x="631405" y="3448126"/>
                </a:lnTo>
                <a:lnTo>
                  <a:pt x="631405" y="3413252"/>
                </a:lnTo>
                <a:close/>
              </a:path>
              <a:path w="4312285" h="4923790">
                <a:moveTo>
                  <a:pt x="851065" y="3413252"/>
                </a:moveTo>
                <a:lnTo>
                  <a:pt x="660006" y="3413252"/>
                </a:lnTo>
                <a:lnTo>
                  <a:pt x="660006" y="3448126"/>
                </a:lnTo>
                <a:lnTo>
                  <a:pt x="851065" y="3448126"/>
                </a:lnTo>
                <a:lnTo>
                  <a:pt x="851065" y="3413252"/>
                </a:lnTo>
                <a:close/>
              </a:path>
              <a:path w="4312285" h="4923790">
                <a:moveTo>
                  <a:pt x="1948802" y="3413252"/>
                </a:moveTo>
                <a:lnTo>
                  <a:pt x="1757807" y="3413252"/>
                </a:lnTo>
                <a:lnTo>
                  <a:pt x="1757807" y="3448126"/>
                </a:lnTo>
                <a:lnTo>
                  <a:pt x="1948802" y="3448126"/>
                </a:lnTo>
                <a:lnTo>
                  <a:pt x="1948802" y="3413252"/>
                </a:lnTo>
                <a:close/>
              </a:path>
              <a:path w="4312285" h="4923790">
                <a:moveTo>
                  <a:pt x="2168398" y="3413252"/>
                </a:moveTo>
                <a:lnTo>
                  <a:pt x="1977377" y="3413252"/>
                </a:lnTo>
                <a:lnTo>
                  <a:pt x="1977377" y="3448126"/>
                </a:lnTo>
                <a:lnTo>
                  <a:pt x="2168398" y="3448126"/>
                </a:lnTo>
                <a:lnTo>
                  <a:pt x="2168398" y="3413252"/>
                </a:lnTo>
                <a:close/>
              </a:path>
              <a:path w="4312285" h="4923790">
                <a:moveTo>
                  <a:pt x="2388044" y="3413252"/>
                </a:moveTo>
                <a:lnTo>
                  <a:pt x="2196998" y="3413252"/>
                </a:lnTo>
                <a:lnTo>
                  <a:pt x="2196998" y="3448126"/>
                </a:lnTo>
                <a:lnTo>
                  <a:pt x="2388044" y="3448126"/>
                </a:lnTo>
                <a:lnTo>
                  <a:pt x="2388044" y="3413252"/>
                </a:lnTo>
                <a:close/>
              </a:path>
              <a:path w="4312285" h="4923790">
                <a:moveTo>
                  <a:pt x="2607754" y="3413252"/>
                </a:moveTo>
                <a:lnTo>
                  <a:pt x="2416644" y="3413252"/>
                </a:lnTo>
                <a:lnTo>
                  <a:pt x="2416644" y="3448126"/>
                </a:lnTo>
                <a:lnTo>
                  <a:pt x="2607754" y="3448126"/>
                </a:lnTo>
                <a:lnTo>
                  <a:pt x="2607754" y="3413252"/>
                </a:lnTo>
                <a:close/>
              </a:path>
              <a:path w="4312285" h="4923790">
                <a:moveTo>
                  <a:pt x="2515920" y="3245523"/>
                </a:moveTo>
                <a:lnTo>
                  <a:pt x="2481059" y="3245523"/>
                </a:lnTo>
                <a:lnTo>
                  <a:pt x="2481059" y="3413252"/>
                </a:lnTo>
                <a:lnTo>
                  <a:pt x="2515920" y="3413252"/>
                </a:lnTo>
                <a:lnTo>
                  <a:pt x="2515920" y="3245523"/>
                </a:lnTo>
                <a:close/>
              </a:path>
              <a:path w="4312285" h="4923790">
                <a:moveTo>
                  <a:pt x="2827528" y="3413252"/>
                </a:moveTo>
                <a:lnTo>
                  <a:pt x="2636354" y="3413252"/>
                </a:lnTo>
                <a:lnTo>
                  <a:pt x="2636354" y="3448126"/>
                </a:lnTo>
                <a:lnTo>
                  <a:pt x="2827528" y="3448126"/>
                </a:lnTo>
                <a:lnTo>
                  <a:pt x="2827528" y="3413252"/>
                </a:lnTo>
                <a:close/>
              </a:path>
              <a:path w="4312285" h="4923790">
                <a:moveTo>
                  <a:pt x="3047669" y="3413252"/>
                </a:moveTo>
                <a:lnTo>
                  <a:pt x="2856141" y="3413252"/>
                </a:lnTo>
                <a:lnTo>
                  <a:pt x="2856141" y="3448126"/>
                </a:lnTo>
                <a:lnTo>
                  <a:pt x="3047669" y="3448126"/>
                </a:lnTo>
                <a:lnTo>
                  <a:pt x="3047669" y="3413252"/>
                </a:lnTo>
                <a:close/>
              </a:path>
              <a:path w="4312285" h="4923790">
                <a:moveTo>
                  <a:pt x="3104743" y="3413252"/>
                </a:moveTo>
                <a:lnTo>
                  <a:pt x="3076460" y="3413252"/>
                </a:lnTo>
                <a:lnTo>
                  <a:pt x="3076460" y="3448126"/>
                </a:lnTo>
                <a:lnTo>
                  <a:pt x="3104743" y="3448126"/>
                </a:lnTo>
                <a:lnTo>
                  <a:pt x="3160584" y="3454757"/>
                </a:lnTo>
                <a:lnTo>
                  <a:pt x="3195397" y="3470659"/>
                </a:lnTo>
                <a:lnTo>
                  <a:pt x="3214144" y="3489842"/>
                </a:lnTo>
                <a:lnTo>
                  <a:pt x="3221786" y="3506317"/>
                </a:lnTo>
                <a:lnTo>
                  <a:pt x="3255314" y="3496767"/>
                </a:lnTo>
                <a:lnTo>
                  <a:pt x="3244862" y="3473125"/>
                </a:lnTo>
                <a:lnTo>
                  <a:pt x="3220258" y="3445594"/>
                </a:lnTo>
                <a:lnTo>
                  <a:pt x="3175538" y="3422770"/>
                </a:lnTo>
                <a:lnTo>
                  <a:pt x="3104743" y="3413252"/>
                </a:lnTo>
                <a:close/>
              </a:path>
              <a:path w="4312285" h="4923790">
                <a:moveTo>
                  <a:pt x="1248105" y="3448113"/>
                </a:moveTo>
                <a:lnTo>
                  <a:pt x="1213243" y="3448113"/>
                </a:lnTo>
                <a:lnTo>
                  <a:pt x="1213243" y="3575862"/>
                </a:lnTo>
                <a:lnTo>
                  <a:pt x="1248105" y="3575862"/>
                </a:lnTo>
                <a:lnTo>
                  <a:pt x="1248105" y="3448113"/>
                </a:lnTo>
                <a:close/>
              </a:path>
              <a:path w="4312285" h="4923790">
                <a:moveTo>
                  <a:pt x="1290269" y="3413239"/>
                </a:moveTo>
                <a:lnTo>
                  <a:pt x="1099273" y="3413239"/>
                </a:lnTo>
                <a:lnTo>
                  <a:pt x="1099273" y="3448113"/>
                </a:lnTo>
                <a:lnTo>
                  <a:pt x="1290269" y="3448113"/>
                </a:lnTo>
                <a:lnTo>
                  <a:pt x="1290269" y="3413239"/>
                </a:lnTo>
                <a:close/>
              </a:path>
              <a:path w="4312285" h="4923790">
                <a:moveTo>
                  <a:pt x="1248105" y="3384880"/>
                </a:moveTo>
                <a:lnTo>
                  <a:pt x="1213243" y="3384880"/>
                </a:lnTo>
                <a:lnTo>
                  <a:pt x="1213243" y="3413239"/>
                </a:lnTo>
                <a:lnTo>
                  <a:pt x="1248105" y="3413239"/>
                </a:lnTo>
                <a:lnTo>
                  <a:pt x="1248105" y="3384880"/>
                </a:lnTo>
                <a:close/>
              </a:path>
              <a:path w="4312285" h="4923790">
                <a:moveTo>
                  <a:pt x="2517063" y="3464433"/>
                </a:moveTo>
                <a:lnTo>
                  <a:pt x="2482278" y="3466744"/>
                </a:lnTo>
                <a:lnTo>
                  <a:pt x="2489835" y="3524915"/>
                </a:lnTo>
                <a:lnTo>
                  <a:pt x="2504235" y="3575304"/>
                </a:lnTo>
                <a:lnTo>
                  <a:pt x="2525414" y="3617748"/>
                </a:lnTo>
                <a:lnTo>
                  <a:pt x="2553309" y="3652088"/>
                </a:lnTo>
                <a:lnTo>
                  <a:pt x="2577553" y="3627031"/>
                </a:lnTo>
                <a:lnTo>
                  <a:pt x="2553923" y="3597610"/>
                </a:lnTo>
                <a:lnTo>
                  <a:pt x="2535931" y="3560610"/>
                </a:lnTo>
                <a:lnTo>
                  <a:pt x="2523627" y="3516170"/>
                </a:lnTo>
                <a:lnTo>
                  <a:pt x="2517063" y="3464433"/>
                </a:lnTo>
                <a:close/>
              </a:path>
              <a:path w="4312285" h="4923790">
                <a:moveTo>
                  <a:pt x="2597226" y="3642817"/>
                </a:moveTo>
                <a:lnTo>
                  <a:pt x="2604983" y="3686225"/>
                </a:lnTo>
                <a:lnTo>
                  <a:pt x="2646163" y="3696966"/>
                </a:lnTo>
                <a:lnTo>
                  <a:pt x="2655824" y="3697541"/>
                </a:lnTo>
                <a:lnTo>
                  <a:pt x="2774518" y="3697541"/>
                </a:lnTo>
                <a:lnTo>
                  <a:pt x="2774518" y="3662667"/>
                </a:lnTo>
                <a:lnTo>
                  <a:pt x="2655824" y="3662667"/>
                </a:lnTo>
                <a:lnTo>
                  <a:pt x="2650388" y="3662324"/>
                </a:lnTo>
                <a:lnTo>
                  <a:pt x="2637312" y="3660100"/>
                </a:lnTo>
                <a:lnTo>
                  <a:pt x="2618842" y="3654196"/>
                </a:lnTo>
                <a:lnTo>
                  <a:pt x="2597226" y="3642817"/>
                </a:lnTo>
                <a:close/>
              </a:path>
              <a:path w="4312285" h="4923790">
                <a:moveTo>
                  <a:pt x="2994279" y="3662667"/>
                </a:moveTo>
                <a:lnTo>
                  <a:pt x="2803182" y="3662667"/>
                </a:lnTo>
                <a:lnTo>
                  <a:pt x="2803182" y="3697541"/>
                </a:lnTo>
                <a:lnTo>
                  <a:pt x="2994279" y="3697541"/>
                </a:lnTo>
                <a:lnTo>
                  <a:pt x="2994279" y="3662667"/>
                </a:lnTo>
                <a:close/>
              </a:path>
              <a:path w="4312285" h="4923790">
                <a:moveTo>
                  <a:pt x="3213823" y="3662667"/>
                </a:moveTo>
                <a:lnTo>
                  <a:pt x="3022892" y="3662667"/>
                </a:lnTo>
                <a:lnTo>
                  <a:pt x="3022892" y="3697541"/>
                </a:lnTo>
                <a:lnTo>
                  <a:pt x="3213823" y="3697541"/>
                </a:lnTo>
                <a:lnTo>
                  <a:pt x="3213823" y="3662667"/>
                </a:lnTo>
                <a:close/>
              </a:path>
              <a:path w="4312285" h="4923790">
                <a:moveTo>
                  <a:pt x="3652774" y="3662667"/>
                </a:moveTo>
                <a:lnTo>
                  <a:pt x="3461905" y="3662667"/>
                </a:lnTo>
                <a:lnTo>
                  <a:pt x="3461905" y="3697541"/>
                </a:lnTo>
                <a:lnTo>
                  <a:pt x="3652774" y="3697541"/>
                </a:lnTo>
                <a:lnTo>
                  <a:pt x="3652774" y="3662667"/>
                </a:lnTo>
                <a:close/>
              </a:path>
              <a:path w="4312285" h="4923790">
                <a:moveTo>
                  <a:pt x="3872268" y="3662667"/>
                </a:moveTo>
                <a:lnTo>
                  <a:pt x="3681361" y="3662667"/>
                </a:lnTo>
                <a:lnTo>
                  <a:pt x="3681361" y="3697541"/>
                </a:lnTo>
                <a:lnTo>
                  <a:pt x="3872268" y="3697541"/>
                </a:lnTo>
                <a:lnTo>
                  <a:pt x="3872268" y="3662667"/>
                </a:lnTo>
                <a:close/>
              </a:path>
              <a:path w="4312285" h="4923790">
                <a:moveTo>
                  <a:pt x="4091889" y="3662667"/>
                </a:moveTo>
                <a:lnTo>
                  <a:pt x="3900881" y="3662667"/>
                </a:lnTo>
                <a:lnTo>
                  <a:pt x="3900881" y="3697541"/>
                </a:lnTo>
                <a:lnTo>
                  <a:pt x="4091889" y="3697541"/>
                </a:lnTo>
                <a:lnTo>
                  <a:pt x="4091889" y="3662667"/>
                </a:lnTo>
                <a:close/>
              </a:path>
              <a:path w="4312285" h="4923790">
                <a:moveTo>
                  <a:pt x="4311942" y="3662667"/>
                </a:moveTo>
                <a:lnTo>
                  <a:pt x="4120527" y="3662667"/>
                </a:lnTo>
                <a:lnTo>
                  <a:pt x="4120527" y="3697541"/>
                </a:lnTo>
                <a:lnTo>
                  <a:pt x="4311942" y="3697541"/>
                </a:lnTo>
                <a:lnTo>
                  <a:pt x="4311942" y="3662667"/>
                </a:lnTo>
                <a:close/>
              </a:path>
              <a:path w="4312285" h="4923790">
                <a:moveTo>
                  <a:pt x="3257575" y="3530269"/>
                </a:moveTo>
                <a:lnTo>
                  <a:pt x="3222701" y="3530269"/>
                </a:lnTo>
                <a:lnTo>
                  <a:pt x="3222701" y="3721506"/>
                </a:lnTo>
                <a:lnTo>
                  <a:pt x="3257575" y="3721506"/>
                </a:lnTo>
                <a:lnTo>
                  <a:pt x="3257575" y="3697541"/>
                </a:lnTo>
                <a:lnTo>
                  <a:pt x="3433305" y="3697541"/>
                </a:lnTo>
                <a:lnTo>
                  <a:pt x="3433305" y="3662667"/>
                </a:lnTo>
                <a:lnTo>
                  <a:pt x="3257575" y="3662667"/>
                </a:lnTo>
                <a:lnTo>
                  <a:pt x="3257575" y="3530269"/>
                </a:lnTo>
                <a:close/>
              </a:path>
              <a:path w="4312285" h="4923790">
                <a:moveTo>
                  <a:pt x="1248105" y="3604450"/>
                </a:moveTo>
                <a:lnTo>
                  <a:pt x="1213243" y="3604450"/>
                </a:lnTo>
                <a:lnTo>
                  <a:pt x="1213243" y="3795471"/>
                </a:lnTo>
                <a:lnTo>
                  <a:pt x="1248105" y="3795471"/>
                </a:lnTo>
                <a:lnTo>
                  <a:pt x="1248105" y="3604450"/>
                </a:lnTo>
                <a:close/>
              </a:path>
              <a:path w="4312285" h="4923790">
                <a:moveTo>
                  <a:pt x="3257575" y="3750132"/>
                </a:moveTo>
                <a:lnTo>
                  <a:pt x="3222713" y="3750132"/>
                </a:lnTo>
                <a:lnTo>
                  <a:pt x="3222713" y="3941102"/>
                </a:lnTo>
                <a:lnTo>
                  <a:pt x="3257575" y="3941102"/>
                </a:lnTo>
                <a:lnTo>
                  <a:pt x="3257575" y="3750132"/>
                </a:lnTo>
                <a:close/>
              </a:path>
              <a:path w="4312285" h="4923790">
                <a:moveTo>
                  <a:pt x="1248105" y="3824046"/>
                </a:moveTo>
                <a:lnTo>
                  <a:pt x="1213243" y="3824046"/>
                </a:lnTo>
                <a:lnTo>
                  <a:pt x="1213243" y="4015130"/>
                </a:lnTo>
                <a:lnTo>
                  <a:pt x="1248105" y="4015130"/>
                </a:lnTo>
                <a:lnTo>
                  <a:pt x="1248105" y="3824046"/>
                </a:lnTo>
                <a:close/>
              </a:path>
              <a:path w="4312285" h="4923790">
                <a:moveTo>
                  <a:pt x="3257575" y="3969727"/>
                </a:moveTo>
                <a:lnTo>
                  <a:pt x="3222713" y="3969727"/>
                </a:lnTo>
                <a:lnTo>
                  <a:pt x="3222713" y="4160659"/>
                </a:lnTo>
                <a:lnTo>
                  <a:pt x="3257575" y="4160659"/>
                </a:lnTo>
                <a:lnTo>
                  <a:pt x="3257575" y="3969727"/>
                </a:lnTo>
                <a:close/>
              </a:path>
              <a:path w="4312285" h="4923790">
                <a:moveTo>
                  <a:pt x="1248105" y="4043718"/>
                </a:moveTo>
                <a:lnTo>
                  <a:pt x="1213243" y="4043718"/>
                </a:lnTo>
                <a:lnTo>
                  <a:pt x="1213243" y="4234903"/>
                </a:lnTo>
                <a:lnTo>
                  <a:pt x="1248105" y="4234903"/>
                </a:lnTo>
                <a:lnTo>
                  <a:pt x="1248105" y="4043718"/>
                </a:lnTo>
                <a:close/>
              </a:path>
              <a:path w="4312285" h="4923790">
                <a:moveTo>
                  <a:pt x="3257575" y="4189285"/>
                </a:moveTo>
                <a:lnTo>
                  <a:pt x="3222713" y="4189285"/>
                </a:lnTo>
                <a:lnTo>
                  <a:pt x="3222713" y="4380230"/>
                </a:lnTo>
                <a:lnTo>
                  <a:pt x="3257575" y="4380230"/>
                </a:lnTo>
                <a:lnTo>
                  <a:pt x="3257575" y="4189285"/>
                </a:lnTo>
                <a:close/>
              </a:path>
              <a:path w="4312285" h="4923790">
                <a:moveTo>
                  <a:pt x="1248105" y="4263517"/>
                </a:moveTo>
                <a:lnTo>
                  <a:pt x="1213243" y="4263517"/>
                </a:lnTo>
                <a:lnTo>
                  <a:pt x="1213243" y="4454855"/>
                </a:lnTo>
                <a:lnTo>
                  <a:pt x="1248105" y="4454855"/>
                </a:lnTo>
                <a:lnTo>
                  <a:pt x="1248105" y="4263517"/>
                </a:lnTo>
                <a:close/>
              </a:path>
              <a:path w="4312285" h="4923790">
                <a:moveTo>
                  <a:pt x="3257575" y="4408843"/>
                </a:moveTo>
                <a:lnTo>
                  <a:pt x="3222713" y="4408843"/>
                </a:lnTo>
                <a:lnTo>
                  <a:pt x="3222713" y="4599825"/>
                </a:lnTo>
                <a:lnTo>
                  <a:pt x="3257575" y="4599825"/>
                </a:lnTo>
                <a:lnTo>
                  <a:pt x="3257575" y="4408843"/>
                </a:lnTo>
                <a:close/>
              </a:path>
              <a:path w="4312285" h="4923790">
                <a:moveTo>
                  <a:pt x="1248105" y="4483455"/>
                </a:moveTo>
                <a:lnTo>
                  <a:pt x="1213243" y="4483455"/>
                </a:lnTo>
                <a:lnTo>
                  <a:pt x="1213243" y="4675009"/>
                </a:lnTo>
                <a:lnTo>
                  <a:pt x="1248105" y="4675009"/>
                </a:lnTo>
                <a:lnTo>
                  <a:pt x="1248105" y="4483455"/>
                </a:lnTo>
                <a:close/>
              </a:path>
              <a:path w="4312285" h="4923790">
                <a:moveTo>
                  <a:pt x="3257575" y="4628476"/>
                </a:moveTo>
                <a:lnTo>
                  <a:pt x="3222701" y="4628476"/>
                </a:lnTo>
                <a:lnTo>
                  <a:pt x="3222701" y="4770335"/>
                </a:lnTo>
                <a:lnTo>
                  <a:pt x="3222349" y="4782085"/>
                </a:lnTo>
                <a:lnTo>
                  <a:pt x="3221280" y="4793341"/>
                </a:lnTo>
                <a:lnTo>
                  <a:pt x="3219499" y="4804065"/>
                </a:lnTo>
                <a:lnTo>
                  <a:pt x="3217011" y="4814214"/>
                </a:lnTo>
                <a:lnTo>
                  <a:pt x="3250526" y="4823866"/>
                </a:lnTo>
                <a:lnTo>
                  <a:pt x="3253605" y="4811339"/>
                </a:lnTo>
                <a:lnTo>
                  <a:pt x="3255808" y="4798210"/>
                </a:lnTo>
                <a:lnTo>
                  <a:pt x="3257133" y="4784527"/>
                </a:lnTo>
                <a:lnTo>
                  <a:pt x="3257575" y="4770335"/>
                </a:lnTo>
                <a:lnTo>
                  <a:pt x="3257575" y="4628476"/>
                </a:lnTo>
                <a:close/>
              </a:path>
              <a:path w="4312285" h="4923790">
                <a:moveTo>
                  <a:pt x="1248105" y="4703673"/>
                </a:moveTo>
                <a:lnTo>
                  <a:pt x="1213243" y="4703673"/>
                </a:lnTo>
                <a:lnTo>
                  <a:pt x="1213243" y="4815713"/>
                </a:lnTo>
                <a:lnTo>
                  <a:pt x="1241064" y="4870249"/>
                </a:lnTo>
                <a:lnTo>
                  <a:pt x="1263446" y="4894757"/>
                </a:lnTo>
                <a:lnTo>
                  <a:pt x="1286306" y="4868443"/>
                </a:lnTo>
                <a:lnTo>
                  <a:pt x="1270922" y="4851954"/>
                </a:lnTo>
                <a:lnTo>
                  <a:pt x="1259586" y="4834831"/>
                </a:lnTo>
                <a:lnTo>
                  <a:pt x="1252059" y="4819953"/>
                </a:lnTo>
                <a:lnTo>
                  <a:pt x="1248105" y="4810201"/>
                </a:lnTo>
                <a:lnTo>
                  <a:pt x="1248105" y="4703673"/>
                </a:lnTo>
                <a:close/>
              </a:path>
              <a:path w="4312285" h="4923790">
                <a:moveTo>
                  <a:pt x="1306029" y="4881422"/>
                </a:moveTo>
                <a:lnTo>
                  <a:pt x="1291310" y="4913033"/>
                </a:lnTo>
                <a:lnTo>
                  <a:pt x="1302343" y="4917458"/>
                </a:lnTo>
                <a:lnTo>
                  <a:pt x="1313754" y="4920630"/>
                </a:lnTo>
                <a:lnTo>
                  <a:pt x="1325504" y="4922541"/>
                </a:lnTo>
                <a:lnTo>
                  <a:pt x="1337551" y="4923180"/>
                </a:lnTo>
                <a:lnTo>
                  <a:pt x="1488884" y="4923180"/>
                </a:lnTo>
                <a:lnTo>
                  <a:pt x="1488884" y="4888293"/>
                </a:lnTo>
                <a:lnTo>
                  <a:pt x="1337551" y="4888293"/>
                </a:lnTo>
                <a:lnTo>
                  <a:pt x="1329309" y="4887862"/>
                </a:lnTo>
                <a:lnTo>
                  <a:pt x="1321290" y="4886572"/>
                </a:lnTo>
                <a:lnTo>
                  <a:pt x="1313521" y="4884425"/>
                </a:lnTo>
                <a:lnTo>
                  <a:pt x="1306029" y="4881422"/>
                </a:lnTo>
                <a:close/>
              </a:path>
              <a:path w="4312285" h="4923790">
                <a:moveTo>
                  <a:pt x="1708645" y="4888306"/>
                </a:moveTo>
                <a:lnTo>
                  <a:pt x="1517535" y="4888306"/>
                </a:lnTo>
                <a:lnTo>
                  <a:pt x="1517535" y="4923180"/>
                </a:lnTo>
                <a:lnTo>
                  <a:pt x="1708645" y="4923180"/>
                </a:lnTo>
                <a:lnTo>
                  <a:pt x="1708645" y="4888306"/>
                </a:lnTo>
                <a:close/>
              </a:path>
              <a:path w="4312285" h="4923790">
                <a:moveTo>
                  <a:pt x="1928215" y="4888306"/>
                </a:moveTo>
                <a:lnTo>
                  <a:pt x="1737271" y="4888306"/>
                </a:lnTo>
                <a:lnTo>
                  <a:pt x="1737271" y="4923180"/>
                </a:lnTo>
                <a:lnTo>
                  <a:pt x="1928215" y="4923180"/>
                </a:lnTo>
                <a:lnTo>
                  <a:pt x="1928215" y="4888306"/>
                </a:lnTo>
                <a:close/>
              </a:path>
              <a:path w="4312285" h="4923790">
                <a:moveTo>
                  <a:pt x="2147633" y="4888306"/>
                </a:moveTo>
                <a:lnTo>
                  <a:pt x="1956816" y="4888306"/>
                </a:lnTo>
                <a:lnTo>
                  <a:pt x="1956816" y="4923180"/>
                </a:lnTo>
                <a:lnTo>
                  <a:pt x="2147633" y="4923180"/>
                </a:lnTo>
                <a:lnTo>
                  <a:pt x="2147633" y="4888306"/>
                </a:lnTo>
                <a:close/>
              </a:path>
              <a:path w="4312285" h="4923790">
                <a:moveTo>
                  <a:pt x="2367114" y="4888306"/>
                </a:moveTo>
                <a:lnTo>
                  <a:pt x="2176221" y="4888306"/>
                </a:lnTo>
                <a:lnTo>
                  <a:pt x="2176221" y="4923180"/>
                </a:lnTo>
                <a:lnTo>
                  <a:pt x="2367114" y="4923180"/>
                </a:lnTo>
                <a:lnTo>
                  <a:pt x="2367114" y="4888306"/>
                </a:lnTo>
                <a:close/>
              </a:path>
              <a:path w="4312285" h="4923790">
                <a:moveTo>
                  <a:pt x="2586621" y="4888306"/>
                </a:moveTo>
                <a:lnTo>
                  <a:pt x="2395715" y="4888306"/>
                </a:lnTo>
                <a:lnTo>
                  <a:pt x="2395715" y="4923180"/>
                </a:lnTo>
                <a:lnTo>
                  <a:pt x="2586621" y="4923180"/>
                </a:lnTo>
                <a:lnTo>
                  <a:pt x="2586621" y="4888306"/>
                </a:lnTo>
                <a:close/>
              </a:path>
              <a:path w="4312285" h="4923790">
                <a:moveTo>
                  <a:pt x="2806204" y="4888306"/>
                </a:moveTo>
                <a:lnTo>
                  <a:pt x="2615222" y="4888306"/>
                </a:lnTo>
                <a:lnTo>
                  <a:pt x="2615222" y="4923180"/>
                </a:lnTo>
                <a:lnTo>
                  <a:pt x="2806204" y="4923180"/>
                </a:lnTo>
                <a:lnTo>
                  <a:pt x="2806204" y="4888306"/>
                </a:lnTo>
                <a:close/>
              </a:path>
              <a:path w="4312285" h="4923790">
                <a:moveTo>
                  <a:pt x="3026041" y="4888306"/>
                </a:moveTo>
                <a:lnTo>
                  <a:pt x="2834817" y="4888306"/>
                </a:lnTo>
                <a:lnTo>
                  <a:pt x="2834817" y="4923180"/>
                </a:lnTo>
                <a:lnTo>
                  <a:pt x="3026041" y="4923180"/>
                </a:lnTo>
                <a:lnTo>
                  <a:pt x="3026041" y="4888306"/>
                </a:lnTo>
                <a:close/>
              </a:path>
              <a:path w="4312285" h="4923790">
                <a:moveTo>
                  <a:pt x="3207740" y="4837112"/>
                </a:moveTo>
                <a:lnTo>
                  <a:pt x="3188661" y="4862086"/>
                </a:lnTo>
                <a:lnTo>
                  <a:pt x="3167672" y="4877466"/>
                </a:lnTo>
                <a:lnTo>
                  <a:pt x="3149511" y="4885464"/>
                </a:lnTo>
                <a:lnTo>
                  <a:pt x="3138919" y="4888293"/>
                </a:lnTo>
                <a:lnTo>
                  <a:pt x="3054731" y="4888293"/>
                </a:lnTo>
                <a:lnTo>
                  <a:pt x="3054731" y="4923180"/>
                </a:lnTo>
                <a:lnTo>
                  <a:pt x="3141624" y="4923180"/>
                </a:lnTo>
                <a:lnTo>
                  <a:pt x="3142843" y="4922989"/>
                </a:lnTo>
                <a:lnTo>
                  <a:pt x="3154316" y="4920396"/>
                </a:lnTo>
                <a:lnTo>
                  <a:pt x="3179465" y="4910570"/>
                </a:lnTo>
                <a:lnTo>
                  <a:pt x="3210189" y="4889641"/>
                </a:lnTo>
                <a:lnTo>
                  <a:pt x="3238385" y="4853736"/>
                </a:lnTo>
                <a:lnTo>
                  <a:pt x="3207740" y="4837112"/>
                </a:lnTo>
                <a:close/>
              </a:path>
            </a:pathLst>
          </a:custGeom>
          <a:solidFill>
            <a:srgbClr val="FFFFFF"/>
          </a:solidFill>
        </p:spPr>
        <p:txBody>
          <a:bodyPr wrap="square" lIns="0" tIns="0" rIns="0" bIns="0" rtlCol="0"/>
          <a:lstStyle/>
          <a:p>
            <a:endParaRPr dirty="0"/>
          </a:p>
        </p:txBody>
      </p:sp>
      <p:sp>
        <p:nvSpPr>
          <p:cNvPr id="47" name="object 42">
            <a:extLst>
              <a:ext uri="{FF2B5EF4-FFF2-40B4-BE49-F238E27FC236}">
                <a16:creationId xmlns:a16="http://schemas.microsoft.com/office/drawing/2014/main" id="{5D2C2815-A115-484D-82A7-50B159C1A48B}"/>
              </a:ext>
            </a:extLst>
          </p:cNvPr>
          <p:cNvSpPr/>
          <p:nvPr userDrawn="1"/>
        </p:nvSpPr>
        <p:spPr>
          <a:xfrm>
            <a:off x="1753648" y="3894914"/>
            <a:ext cx="668655" cy="1033144"/>
          </a:xfrm>
          <a:custGeom>
            <a:avLst/>
            <a:gdLst/>
            <a:ahLst/>
            <a:cxnLst/>
            <a:rect l="l" t="t" r="r" b="b"/>
            <a:pathLst>
              <a:path w="668655" h="1033145">
                <a:moveTo>
                  <a:pt x="406455" y="850365"/>
                </a:moveTo>
                <a:lnTo>
                  <a:pt x="286968" y="850365"/>
                </a:lnTo>
                <a:lnTo>
                  <a:pt x="300222" y="855637"/>
                </a:lnTo>
                <a:lnTo>
                  <a:pt x="299471" y="886307"/>
                </a:lnTo>
                <a:lnTo>
                  <a:pt x="300658" y="931734"/>
                </a:lnTo>
                <a:lnTo>
                  <a:pt x="309052" y="978774"/>
                </a:lnTo>
                <a:lnTo>
                  <a:pt x="329875" y="1016329"/>
                </a:lnTo>
                <a:lnTo>
                  <a:pt x="368357" y="1032789"/>
                </a:lnTo>
                <a:lnTo>
                  <a:pt x="391992" y="1024013"/>
                </a:lnTo>
                <a:lnTo>
                  <a:pt x="404129" y="1013636"/>
                </a:lnTo>
                <a:lnTo>
                  <a:pt x="408600" y="994950"/>
                </a:lnTo>
                <a:lnTo>
                  <a:pt x="409239" y="961250"/>
                </a:lnTo>
                <a:lnTo>
                  <a:pt x="404125" y="865438"/>
                </a:lnTo>
                <a:lnTo>
                  <a:pt x="406455" y="850365"/>
                </a:lnTo>
                <a:close/>
              </a:path>
              <a:path w="668655" h="1033145">
                <a:moveTo>
                  <a:pt x="497755" y="713408"/>
                </a:moveTo>
                <a:lnTo>
                  <a:pt x="221015" y="713408"/>
                </a:lnTo>
                <a:lnTo>
                  <a:pt x="229535" y="720860"/>
                </a:lnTo>
                <a:lnTo>
                  <a:pt x="225279" y="739813"/>
                </a:lnTo>
                <a:lnTo>
                  <a:pt x="207920" y="772764"/>
                </a:lnTo>
                <a:lnTo>
                  <a:pt x="188648" y="814336"/>
                </a:lnTo>
                <a:lnTo>
                  <a:pt x="178322" y="855270"/>
                </a:lnTo>
                <a:lnTo>
                  <a:pt x="187802" y="886307"/>
                </a:lnTo>
                <a:lnTo>
                  <a:pt x="218301" y="889657"/>
                </a:lnTo>
                <a:lnTo>
                  <a:pt x="255508" y="869691"/>
                </a:lnTo>
                <a:lnTo>
                  <a:pt x="286968" y="850365"/>
                </a:lnTo>
                <a:lnTo>
                  <a:pt x="406455" y="850365"/>
                </a:lnTo>
                <a:lnTo>
                  <a:pt x="409233" y="832384"/>
                </a:lnTo>
                <a:lnTo>
                  <a:pt x="429673" y="828395"/>
                </a:lnTo>
                <a:lnTo>
                  <a:pt x="548311" y="828395"/>
                </a:lnTo>
                <a:lnTo>
                  <a:pt x="554024" y="807574"/>
                </a:lnTo>
                <a:lnTo>
                  <a:pt x="549764" y="779416"/>
                </a:lnTo>
                <a:lnTo>
                  <a:pt x="534008" y="751893"/>
                </a:lnTo>
                <a:lnTo>
                  <a:pt x="508032" y="722769"/>
                </a:lnTo>
                <a:lnTo>
                  <a:pt x="497755" y="713408"/>
                </a:lnTo>
                <a:close/>
              </a:path>
              <a:path w="668655" h="1033145">
                <a:moveTo>
                  <a:pt x="548311" y="828395"/>
                </a:moveTo>
                <a:lnTo>
                  <a:pt x="429673" y="828395"/>
                </a:lnTo>
                <a:lnTo>
                  <a:pt x="462149" y="844841"/>
                </a:lnTo>
                <a:lnTo>
                  <a:pt x="495259" y="857775"/>
                </a:lnTo>
                <a:lnTo>
                  <a:pt x="524535" y="858572"/>
                </a:lnTo>
                <a:lnTo>
                  <a:pt x="545510" y="838606"/>
                </a:lnTo>
                <a:lnTo>
                  <a:pt x="548311" y="828395"/>
                </a:lnTo>
                <a:close/>
              </a:path>
              <a:path w="668655" h="1033145">
                <a:moveTo>
                  <a:pt x="461266" y="421175"/>
                </a:moveTo>
                <a:lnTo>
                  <a:pt x="244439" y="421175"/>
                </a:lnTo>
                <a:lnTo>
                  <a:pt x="255937" y="446836"/>
                </a:lnTo>
                <a:lnTo>
                  <a:pt x="238050" y="492291"/>
                </a:lnTo>
                <a:lnTo>
                  <a:pt x="197166" y="534552"/>
                </a:lnTo>
                <a:lnTo>
                  <a:pt x="152451" y="570427"/>
                </a:lnTo>
                <a:lnTo>
                  <a:pt x="123070" y="596722"/>
                </a:lnTo>
                <a:lnTo>
                  <a:pt x="108162" y="616950"/>
                </a:lnTo>
                <a:lnTo>
                  <a:pt x="95814" y="638457"/>
                </a:lnTo>
                <a:lnTo>
                  <a:pt x="88578" y="663798"/>
                </a:lnTo>
                <a:lnTo>
                  <a:pt x="89008" y="695528"/>
                </a:lnTo>
                <a:lnTo>
                  <a:pt x="105453" y="721824"/>
                </a:lnTo>
                <a:lnTo>
                  <a:pt x="136273" y="732147"/>
                </a:lnTo>
                <a:lnTo>
                  <a:pt x="169009" y="730970"/>
                </a:lnTo>
                <a:lnTo>
                  <a:pt x="191205" y="722769"/>
                </a:lnTo>
                <a:lnTo>
                  <a:pt x="206109" y="714897"/>
                </a:lnTo>
                <a:lnTo>
                  <a:pt x="221015" y="713408"/>
                </a:lnTo>
                <a:lnTo>
                  <a:pt x="497755" y="713408"/>
                </a:lnTo>
                <a:lnTo>
                  <a:pt x="475775" y="693387"/>
                </a:lnTo>
                <a:lnTo>
                  <a:pt x="446712" y="666561"/>
                </a:lnTo>
                <a:lnTo>
                  <a:pt x="430424" y="642289"/>
                </a:lnTo>
                <a:lnTo>
                  <a:pt x="436493" y="620572"/>
                </a:lnTo>
                <a:lnTo>
                  <a:pt x="466303" y="614934"/>
                </a:lnTo>
                <a:lnTo>
                  <a:pt x="631865" y="614934"/>
                </a:lnTo>
                <a:lnTo>
                  <a:pt x="632806" y="602372"/>
                </a:lnTo>
                <a:lnTo>
                  <a:pt x="619606" y="566920"/>
                </a:lnTo>
                <a:lnTo>
                  <a:pt x="592355" y="530189"/>
                </a:lnTo>
                <a:lnTo>
                  <a:pt x="552330" y="497928"/>
                </a:lnTo>
                <a:lnTo>
                  <a:pt x="507027" y="468069"/>
                </a:lnTo>
                <a:lnTo>
                  <a:pt x="470988" y="437886"/>
                </a:lnTo>
                <a:lnTo>
                  <a:pt x="461266" y="421175"/>
                </a:lnTo>
                <a:close/>
              </a:path>
              <a:path w="668655" h="1033145">
                <a:moveTo>
                  <a:pt x="631865" y="614934"/>
                </a:moveTo>
                <a:lnTo>
                  <a:pt x="466303" y="614934"/>
                </a:lnTo>
                <a:lnTo>
                  <a:pt x="506333" y="629089"/>
                </a:lnTo>
                <a:lnTo>
                  <a:pt x="543806" y="648353"/>
                </a:lnTo>
                <a:lnTo>
                  <a:pt x="565944" y="658037"/>
                </a:lnTo>
                <a:lnTo>
                  <a:pt x="579896" y="658092"/>
                </a:lnTo>
                <a:lnTo>
                  <a:pt x="598315" y="655913"/>
                </a:lnTo>
                <a:lnTo>
                  <a:pt x="616731" y="647986"/>
                </a:lnTo>
                <a:lnTo>
                  <a:pt x="630676" y="630796"/>
                </a:lnTo>
                <a:lnTo>
                  <a:pt x="631865" y="614934"/>
                </a:lnTo>
                <a:close/>
              </a:path>
              <a:path w="668655" h="1033145">
                <a:moveTo>
                  <a:pt x="377413" y="0"/>
                </a:moveTo>
                <a:lnTo>
                  <a:pt x="316618" y="0"/>
                </a:lnTo>
                <a:lnTo>
                  <a:pt x="312613" y="38729"/>
                </a:lnTo>
                <a:lnTo>
                  <a:pt x="307358" y="77460"/>
                </a:lnTo>
                <a:lnTo>
                  <a:pt x="300928" y="109110"/>
                </a:lnTo>
                <a:lnTo>
                  <a:pt x="293402" y="126593"/>
                </a:lnTo>
                <a:lnTo>
                  <a:pt x="272947" y="142558"/>
                </a:lnTo>
                <a:lnTo>
                  <a:pt x="185666" y="204954"/>
                </a:lnTo>
                <a:lnTo>
                  <a:pt x="135686" y="241922"/>
                </a:lnTo>
                <a:lnTo>
                  <a:pt x="92709" y="276430"/>
                </a:lnTo>
                <a:lnTo>
                  <a:pt x="65158" y="303745"/>
                </a:lnTo>
                <a:lnTo>
                  <a:pt x="37049" y="340046"/>
                </a:lnTo>
                <a:lnTo>
                  <a:pt x="11497" y="382096"/>
                </a:lnTo>
                <a:lnTo>
                  <a:pt x="0" y="429259"/>
                </a:lnTo>
                <a:lnTo>
                  <a:pt x="14053" y="480898"/>
                </a:lnTo>
                <a:lnTo>
                  <a:pt x="42266" y="519382"/>
                </a:lnTo>
                <a:lnTo>
                  <a:pt x="68563" y="530720"/>
                </a:lnTo>
                <a:lnTo>
                  <a:pt x="97415" y="519703"/>
                </a:lnTo>
                <a:lnTo>
                  <a:pt x="133293" y="491121"/>
                </a:lnTo>
                <a:lnTo>
                  <a:pt x="175452" y="455453"/>
                </a:lnTo>
                <a:lnTo>
                  <a:pt x="215056" y="428093"/>
                </a:lnTo>
                <a:lnTo>
                  <a:pt x="244439" y="421175"/>
                </a:lnTo>
                <a:lnTo>
                  <a:pt x="461266" y="421175"/>
                </a:lnTo>
                <a:lnTo>
                  <a:pt x="456030" y="412175"/>
                </a:lnTo>
                <a:lnTo>
                  <a:pt x="473971" y="395732"/>
                </a:lnTo>
                <a:lnTo>
                  <a:pt x="667334" y="395732"/>
                </a:lnTo>
                <a:lnTo>
                  <a:pt x="668154" y="392328"/>
                </a:lnTo>
                <a:lnTo>
                  <a:pt x="653672" y="313120"/>
                </a:lnTo>
                <a:lnTo>
                  <a:pt x="624077" y="264889"/>
                </a:lnTo>
                <a:lnTo>
                  <a:pt x="572764" y="218567"/>
                </a:lnTo>
                <a:lnTo>
                  <a:pt x="519505" y="187989"/>
                </a:lnTo>
                <a:lnTo>
                  <a:pt x="466412" y="164444"/>
                </a:lnTo>
                <a:lnTo>
                  <a:pt x="420188" y="145968"/>
                </a:lnTo>
                <a:lnTo>
                  <a:pt x="387538" y="130597"/>
                </a:lnTo>
                <a:lnTo>
                  <a:pt x="375165" y="116370"/>
                </a:lnTo>
                <a:lnTo>
                  <a:pt x="375377" y="98224"/>
                </a:lnTo>
                <a:lnTo>
                  <a:pt x="375917" y="69134"/>
                </a:lnTo>
                <a:lnTo>
                  <a:pt x="376643" y="34568"/>
                </a:lnTo>
                <a:lnTo>
                  <a:pt x="377413" y="0"/>
                </a:lnTo>
                <a:close/>
              </a:path>
              <a:path w="668655" h="1033145">
                <a:moveTo>
                  <a:pt x="667334" y="395732"/>
                </a:moveTo>
                <a:lnTo>
                  <a:pt x="473971" y="395732"/>
                </a:lnTo>
                <a:lnTo>
                  <a:pt x="514048" y="395890"/>
                </a:lnTo>
                <a:lnTo>
                  <a:pt x="554449" y="409779"/>
                </a:lnTo>
                <a:lnTo>
                  <a:pt x="590380" y="426862"/>
                </a:lnTo>
                <a:lnTo>
                  <a:pt x="617049" y="436600"/>
                </a:lnTo>
                <a:lnTo>
                  <a:pt x="636053" y="436392"/>
                </a:lnTo>
                <a:lnTo>
                  <a:pt x="651545" y="429794"/>
                </a:lnTo>
                <a:lnTo>
                  <a:pt x="662565" y="415531"/>
                </a:lnTo>
                <a:lnTo>
                  <a:pt x="667334" y="395732"/>
                </a:lnTo>
                <a:close/>
              </a:path>
            </a:pathLst>
          </a:custGeom>
          <a:solidFill>
            <a:srgbClr val="4EB1D2"/>
          </a:solidFill>
        </p:spPr>
        <p:txBody>
          <a:bodyPr wrap="square" lIns="0" tIns="0" rIns="0" bIns="0" rtlCol="0"/>
          <a:lstStyle/>
          <a:p>
            <a:endParaRPr dirty="0"/>
          </a:p>
        </p:txBody>
      </p:sp>
      <p:sp>
        <p:nvSpPr>
          <p:cNvPr id="48" name="object 43">
            <a:extLst>
              <a:ext uri="{FF2B5EF4-FFF2-40B4-BE49-F238E27FC236}">
                <a16:creationId xmlns:a16="http://schemas.microsoft.com/office/drawing/2014/main" id="{72BD441F-866D-4E69-9A0B-F816C14E2484}"/>
              </a:ext>
            </a:extLst>
          </p:cNvPr>
          <p:cNvSpPr/>
          <p:nvPr userDrawn="1"/>
        </p:nvSpPr>
        <p:spPr>
          <a:xfrm>
            <a:off x="1897993" y="1178576"/>
            <a:ext cx="458470" cy="996950"/>
          </a:xfrm>
          <a:custGeom>
            <a:avLst/>
            <a:gdLst/>
            <a:ahLst/>
            <a:cxnLst/>
            <a:rect l="l" t="t" r="r" b="b"/>
            <a:pathLst>
              <a:path w="458469" h="996950">
                <a:moveTo>
                  <a:pt x="222141" y="0"/>
                </a:moveTo>
                <a:lnTo>
                  <a:pt x="196369" y="43988"/>
                </a:lnTo>
                <a:lnTo>
                  <a:pt x="172436" y="88345"/>
                </a:lnTo>
                <a:lnTo>
                  <a:pt x="150295" y="133068"/>
                </a:lnTo>
                <a:lnTo>
                  <a:pt x="129896" y="178152"/>
                </a:lnTo>
                <a:lnTo>
                  <a:pt x="111191" y="223596"/>
                </a:lnTo>
                <a:lnTo>
                  <a:pt x="94132" y="269394"/>
                </a:lnTo>
                <a:lnTo>
                  <a:pt x="78670" y="315543"/>
                </a:lnTo>
                <a:lnTo>
                  <a:pt x="64756" y="362040"/>
                </a:lnTo>
                <a:lnTo>
                  <a:pt x="52341" y="408882"/>
                </a:lnTo>
                <a:lnTo>
                  <a:pt x="41378" y="456064"/>
                </a:lnTo>
                <a:lnTo>
                  <a:pt x="31817" y="503583"/>
                </a:lnTo>
                <a:lnTo>
                  <a:pt x="23611" y="551436"/>
                </a:lnTo>
                <a:lnTo>
                  <a:pt x="16710" y="599619"/>
                </a:lnTo>
                <a:lnTo>
                  <a:pt x="11066" y="648128"/>
                </a:lnTo>
                <a:lnTo>
                  <a:pt x="6630" y="696959"/>
                </a:lnTo>
                <a:lnTo>
                  <a:pt x="3354" y="746111"/>
                </a:lnTo>
                <a:lnTo>
                  <a:pt x="1189" y="795577"/>
                </a:lnTo>
                <a:lnTo>
                  <a:pt x="87" y="845356"/>
                </a:lnTo>
                <a:lnTo>
                  <a:pt x="0" y="895444"/>
                </a:lnTo>
                <a:lnTo>
                  <a:pt x="877" y="945836"/>
                </a:lnTo>
                <a:lnTo>
                  <a:pt x="2672" y="996530"/>
                </a:lnTo>
                <a:lnTo>
                  <a:pt x="458030" y="996530"/>
                </a:lnTo>
                <a:lnTo>
                  <a:pt x="439089" y="501973"/>
                </a:lnTo>
                <a:lnTo>
                  <a:pt x="356011" y="197065"/>
                </a:lnTo>
                <a:lnTo>
                  <a:pt x="264971" y="42758"/>
                </a:lnTo>
                <a:lnTo>
                  <a:pt x="222141" y="0"/>
                </a:lnTo>
                <a:close/>
              </a:path>
            </a:pathLst>
          </a:custGeom>
          <a:solidFill>
            <a:srgbClr val="BE716F"/>
          </a:solidFill>
        </p:spPr>
        <p:txBody>
          <a:bodyPr wrap="square" lIns="0" tIns="0" rIns="0" bIns="0" rtlCol="0"/>
          <a:lstStyle/>
          <a:p>
            <a:endParaRPr dirty="0"/>
          </a:p>
        </p:txBody>
      </p:sp>
      <p:sp>
        <p:nvSpPr>
          <p:cNvPr id="49" name="object 44">
            <a:extLst>
              <a:ext uri="{FF2B5EF4-FFF2-40B4-BE49-F238E27FC236}">
                <a16:creationId xmlns:a16="http://schemas.microsoft.com/office/drawing/2014/main" id="{33511763-74A2-4882-9D62-3AAA807872EC}"/>
              </a:ext>
            </a:extLst>
          </p:cNvPr>
          <p:cNvSpPr/>
          <p:nvPr userDrawn="1"/>
        </p:nvSpPr>
        <p:spPr>
          <a:xfrm>
            <a:off x="1907183" y="2212587"/>
            <a:ext cx="442595" cy="913765"/>
          </a:xfrm>
          <a:custGeom>
            <a:avLst/>
            <a:gdLst/>
            <a:ahLst/>
            <a:cxnLst/>
            <a:rect l="l" t="t" r="r" b="b"/>
            <a:pathLst>
              <a:path w="442594" h="913764">
                <a:moveTo>
                  <a:pt x="442391" y="0"/>
                </a:moveTo>
                <a:lnTo>
                  <a:pt x="0" y="0"/>
                </a:lnTo>
                <a:lnTo>
                  <a:pt x="61055" y="358143"/>
                </a:lnTo>
                <a:lnTo>
                  <a:pt x="148942" y="648233"/>
                </a:lnTo>
                <a:lnTo>
                  <a:pt x="227899" y="842587"/>
                </a:lnTo>
                <a:lnTo>
                  <a:pt x="262166" y="913523"/>
                </a:lnTo>
                <a:lnTo>
                  <a:pt x="279192" y="853034"/>
                </a:lnTo>
                <a:lnTo>
                  <a:pt x="295295" y="793751"/>
                </a:lnTo>
                <a:lnTo>
                  <a:pt x="310494" y="735662"/>
                </a:lnTo>
                <a:lnTo>
                  <a:pt x="324805" y="678756"/>
                </a:lnTo>
                <a:lnTo>
                  <a:pt x="338249" y="623022"/>
                </a:lnTo>
                <a:lnTo>
                  <a:pt x="350843" y="568449"/>
                </a:lnTo>
                <a:lnTo>
                  <a:pt x="362606" y="515025"/>
                </a:lnTo>
                <a:lnTo>
                  <a:pt x="373556" y="462739"/>
                </a:lnTo>
                <a:lnTo>
                  <a:pt x="383711" y="411580"/>
                </a:lnTo>
                <a:lnTo>
                  <a:pt x="393090" y="361536"/>
                </a:lnTo>
                <a:lnTo>
                  <a:pt x="401712" y="312597"/>
                </a:lnTo>
                <a:lnTo>
                  <a:pt x="409594" y="264751"/>
                </a:lnTo>
                <a:lnTo>
                  <a:pt x="416755" y="217987"/>
                </a:lnTo>
                <a:lnTo>
                  <a:pt x="423214" y="172293"/>
                </a:lnTo>
                <a:lnTo>
                  <a:pt x="428988" y="127659"/>
                </a:lnTo>
                <a:lnTo>
                  <a:pt x="434097" y="84073"/>
                </a:lnTo>
                <a:lnTo>
                  <a:pt x="438559" y="41523"/>
                </a:lnTo>
                <a:lnTo>
                  <a:pt x="442391" y="0"/>
                </a:lnTo>
                <a:close/>
              </a:path>
            </a:pathLst>
          </a:custGeom>
          <a:solidFill>
            <a:srgbClr val="BE716F"/>
          </a:solidFill>
        </p:spPr>
        <p:txBody>
          <a:bodyPr wrap="square" lIns="0" tIns="0" rIns="0" bIns="0" rtlCol="0"/>
          <a:lstStyle/>
          <a:p>
            <a:endParaRPr dirty="0"/>
          </a:p>
        </p:txBody>
      </p:sp>
      <p:sp>
        <p:nvSpPr>
          <p:cNvPr id="50" name="object 45">
            <a:extLst>
              <a:ext uri="{FF2B5EF4-FFF2-40B4-BE49-F238E27FC236}">
                <a16:creationId xmlns:a16="http://schemas.microsoft.com/office/drawing/2014/main" id="{531FF1B5-948C-473B-A2C3-7DED4D4208C2}"/>
              </a:ext>
            </a:extLst>
          </p:cNvPr>
          <p:cNvSpPr/>
          <p:nvPr userDrawn="1"/>
        </p:nvSpPr>
        <p:spPr>
          <a:xfrm>
            <a:off x="1677341" y="1973059"/>
            <a:ext cx="426084" cy="710565"/>
          </a:xfrm>
          <a:custGeom>
            <a:avLst/>
            <a:gdLst/>
            <a:ahLst/>
            <a:cxnLst/>
            <a:rect l="l" t="t" r="r" b="b"/>
            <a:pathLst>
              <a:path w="426085" h="710564">
                <a:moveTo>
                  <a:pt x="20945" y="0"/>
                </a:moveTo>
                <a:lnTo>
                  <a:pt x="11933" y="58677"/>
                </a:lnTo>
                <a:lnTo>
                  <a:pt x="5519" y="115687"/>
                </a:lnTo>
                <a:lnTo>
                  <a:pt x="1582" y="171040"/>
                </a:lnTo>
                <a:lnTo>
                  <a:pt x="0" y="224747"/>
                </a:lnTo>
                <a:lnTo>
                  <a:pt x="652" y="276820"/>
                </a:lnTo>
                <a:lnTo>
                  <a:pt x="3417" y="327268"/>
                </a:lnTo>
                <a:lnTo>
                  <a:pt x="8175" y="376103"/>
                </a:lnTo>
                <a:lnTo>
                  <a:pt x="14803" y="423336"/>
                </a:lnTo>
                <a:lnTo>
                  <a:pt x="23182" y="468978"/>
                </a:lnTo>
                <a:lnTo>
                  <a:pt x="33190" y="513039"/>
                </a:lnTo>
                <a:lnTo>
                  <a:pt x="44707" y="555531"/>
                </a:lnTo>
                <a:lnTo>
                  <a:pt x="57610" y="596463"/>
                </a:lnTo>
                <a:lnTo>
                  <a:pt x="71779" y="635848"/>
                </a:lnTo>
                <a:lnTo>
                  <a:pt x="87093" y="673696"/>
                </a:lnTo>
                <a:lnTo>
                  <a:pt x="103431" y="710018"/>
                </a:lnTo>
                <a:lnTo>
                  <a:pt x="425872" y="591654"/>
                </a:lnTo>
                <a:lnTo>
                  <a:pt x="307872" y="300873"/>
                </a:lnTo>
                <a:lnTo>
                  <a:pt x="174759" y="119529"/>
                </a:lnTo>
                <a:lnTo>
                  <a:pt x="65971" y="26334"/>
                </a:lnTo>
                <a:lnTo>
                  <a:pt x="20945" y="0"/>
                </a:lnTo>
                <a:close/>
              </a:path>
            </a:pathLst>
          </a:custGeom>
          <a:solidFill>
            <a:srgbClr val="E31C15"/>
          </a:solidFill>
        </p:spPr>
        <p:txBody>
          <a:bodyPr wrap="square" lIns="0" tIns="0" rIns="0" bIns="0" rtlCol="0"/>
          <a:lstStyle/>
          <a:p>
            <a:endParaRPr dirty="0"/>
          </a:p>
        </p:txBody>
      </p:sp>
      <p:sp>
        <p:nvSpPr>
          <p:cNvPr id="51" name="object 46">
            <a:extLst>
              <a:ext uri="{FF2B5EF4-FFF2-40B4-BE49-F238E27FC236}">
                <a16:creationId xmlns:a16="http://schemas.microsoft.com/office/drawing/2014/main" id="{0A5619C8-9620-4EC1-87E1-79C00A0362ED}"/>
              </a:ext>
            </a:extLst>
          </p:cNvPr>
          <p:cNvSpPr/>
          <p:nvPr userDrawn="1"/>
        </p:nvSpPr>
        <p:spPr>
          <a:xfrm>
            <a:off x="1806284" y="2619461"/>
            <a:ext cx="363220" cy="506730"/>
          </a:xfrm>
          <a:custGeom>
            <a:avLst/>
            <a:gdLst/>
            <a:ahLst/>
            <a:cxnLst/>
            <a:rect l="l" t="t" r="r" b="b"/>
            <a:pathLst>
              <a:path w="363219" h="506730">
                <a:moveTo>
                  <a:pt x="310972" y="0"/>
                </a:moveTo>
                <a:lnTo>
                  <a:pt x="0" y="114147"/>
                </a:lnTo>
                <a:lnTo>
                  <a:pt x="118237" y="289413"/>
                </a:lnTo>
                <a:lnTo>
                  <a:pt x="236207" y="411673"/>
                </a:lnTo>
                <a:lnTo>
                  <a:pt x="326840" y="483293"/>
                </a:lnTo>
                <a:lnTo>
                  <a:pt x="363067" y="506641"/>
                </a:lnTo>
                <a:lnTo>
                  <a:pt x="362867" y="447539"/>
                </a:lnTo>
                <a:lnTo>
                  <a:pt x="361403" y="390397"/>
                </a:lnTo>
                <a:lnTo>
                  <a:pt x="358733" y="335182"/>
                </a:lnTo>
                <a:lnTo>
                  <a:pt x="354912" y="281862"/>
                </a:lnTo>
                <a:lnTo>
                  <a:pt x="349997" y="230408"/>
                </a:lnTo>
                <a:lnTo>
                  <a:pt x="344044" y="180786"/>
                </a:lnTo>
                <a:lnTo>
                  <a:pt x="337109" y="132966"/>
                </a:lnTo>
                <a:lnTo>
                  <a:pt x="329247" y="86916"/>
                </a:lnTo>
                <a:lnTo>
                  <a:pt x="320516" y="42604"/>
                </a:lnTo>
                <a:lnTo>
                  <a:pt x="310972" y="0"/>
                </a:lnTo>
                <a:close/>
              </a:path>
            </a:pathLst>
          </a:custGeom>
          <a:solidFill>
            <a:srgbClr val="E31C15"/>
          </a:solidFill>
        </p:spPr>
        <p:txBody>
          <a:bodyPr wrap="square" lIns="0" tIns="0" rIns="0" bIns="0" rtlCol="0"/>
          <a:lstStyle/>
          <a:p>
            <a:endParaRPr dirty="0"/>
          </a:p>
        </p:txBody>
      </p:sp>
      <p:sp>
        <p:nvSpPr>
          <p:cNvPr id="52" name="object 47">
            <a:extLst>
              <a:ext uri="{FF2B5EF4-FFF2-40B4-BE49-F238E27FC236}">
                <a16:creationId xmlns:a16="http://schemas.microsoft.com/office/drawing/2014/main" id="{6056EE16-2542-4B57-BB71-15B75AC5DF48}"/>
              </a:ext>
            </a:extLst>
          </p:cNvPr>
          <p:cNvSpPr/>
          <p:nvPr userDrawn="1"/>
        </p:nvSpPr>
        <p:spPr>
          <a:xfrm>
            <a:off x="2086929" y="1818373"/>
            <a:ext cx="458470" cy="752475"/>
          </a:xfrm>
          <a:custGeom>
            <a:avLst/>
            <a:gdLst/>
            <a:ahLst/>
            <a:cxnLst/>
            <a:rect l="l" t="t" r="r" b="b"/>
            <a:pathLst>
              <a:path w="458469" h="752475">
                <a:moveTo>
                  <a:pt x="353771" y="0"/>
                </a:moveTo>
                <a:lnTo>
                  <a:pt x="316051" y="50513"/>
                </a:lnTo>
                <a:lnTo>
                  <a:pt x="280612" y="99949"/>
                </a:lnTo>
                <a:lnTo>
                  <a:pt x="247393" y="148312"/>
                </a:lnTo>
                <a:lnTo>
                  <a:pt x="216333" y="195607"/>
                </a:lnTo>
                <a:lnTo>
                  <a:pt x="187373" y="241839"/>
                </a:lnTo>
                <a:lnTo>
                  <a:pt x="160453" y="287014"/>
                </a:lnTo>
                <a:lnTo>
                  <a:pt x="135512" y="331136"/>
                </a:lnTo>
                <a:lnTo>
                  <a:pt x="112489" y="374210"/>
                </a:lnTo>
                <a:lnTo>
                  <a:pt x="91325" y="416242"/>
                </a:lnTo>
                <a:lnTo>
                  <a:pt x="71960" y="457235"/>
                </a:lnTo>
                <a:lnTo>
                  <a:pt x="54332" y="497196"/>
                </a:lnTo>
                <a:lnTo>
                  <a:pt x="38383" y="536129"/>
                </a:lnTo>
                <a:lnTo>
                  <a:pt x="24051" y="574039"/>
                </a:lnTo>
                <a:lnTo>
                  <a:pt x="11277" y="610931"/>
                </a:lnTo>
                <a:lnTo>
                  <a:pt x="0" y="646811"/>
                </a:lnTo>
                <a:lnTo>
                  <a:pt x="448729" y="752170"/>
                </a:lnTo>
                <a:lnTo>
                  <a:pt x="458071" y="477354"/>
                </a:lnTo>
                <a:lnTo>
                  <a:pt x="422743" y="236272"/>
                </a:lnTo>
                <a:lnTo>
                  <a:pt x="376668" y="65096"/>
                </a:lnTo>
                <a:lnTo>
                  <a:pt x="353771" y="0"/>
                </a:lnTo>
                <a:close/>
              </a:path>
            </a:pathLst>
          </a:custGeom>
          <a:solidFill>
            <a:srgbClr val="4EB1D2"/>
          </a:solidFill>
        </p:spPr>
        <p:txBody>
          <a:bodyPr wrap="square" lIns="0" tIns="0" rIns="0" bIns="0" rtlCol="0"/>
          <a:lstStyle/>
          <a:p>
            <a:endParaRPr dirty="0"/>
          </a:p>
        </p:txBody>
      </p:sp>
      <p:sp>
        <p:nvSpPr>
          <p:cNvPr id="53" name="object 48">
            <a:extLst>
              <a:ext uri="{FF2B5EF4-FFF2-40B4-BE49-F238E27FC236}">
                <a16:creationId xmlns:a16="http://schemas.microsoft.com/office/drawing/2014/main" id="{9A0A5656-7C19-4CCF-B8A3-D9F26731690F}"/>
              </a:ext>
            </a:extLst>
          </p:cNvPr>
          <p:cNvSpPr/>
          <p:nvPr userDrawn="1"/>
        </p:nvSpPr>
        <p:spPr>
          <a:xfrm>
            <a:off x="2043945" y="2510726"/>
            <a:ext cx="483870" cy="615950"/>
          </a:xfrm>
          <a:custGeom>
            <a:avLst/>
            <a:gdLst/>
            <a:ahLst/>
            <a:cxnLst/>
            <a:rect l="l" t="t" r="r" b="b"/>
            <a:pathLst>
              <a:path w="483869" h="615950">
                <a:moveTo>
                  <a:pt x="30340" y="0"/>
                </a:moveTo>
                <a:lnTo>
                  <a:pt x="0" y="275232"/>
                </a:lnTo>
                <a:lnTo>
                  <a:pt x="39207" y="466871"/>
                </a:lnTo>
                <a:lnTo>
                  <a:pt x="98790" y="578918"/>
                </a:lnTo>
                <a:lnTo>
                  <a:pt x="129578" y="615378"/>
                </a:lnTo>
                <a:lnTo>
                  <a:pt x="176916" y="585050"/>
                </a:lnTo>
                <a:lnTo>
                  <a:pt x="220381" y="552699"/>
                </a:lnTo>
                <a:lnTo>
                  <a:pt x="260115" y="518477"/>
                </a:lnTo>
                <a:lnTo>
                  <a:pt x="296258" y="482533"/>
                </a:lnTo>
                <a:lnTo>
                  <a:pt x="328954" y="445017"/>
                </a:lnTo>
                <a:lnTo>
                  <a:pt x="358342" y="406080"/>
                </a:lnTo>
                <a:lnTo>
                  <a:pt x="384565" y="365872"/>
                </a:lnTo>
                <a:lnTo>
                  <a:pt x="407764" y="324544"/>
                </a:lnTo>
                <a:lnTo>
                  <a:pt x="428082" y="282247"/>
                </a:lnTo>
                <a:lnTo>
                  <a:pt x="445659" y="239129"/>
                </a:lnTo>
                <a:lnTo>
                  <a:pt x="460637" y="195342"/>
                </a:lnTo>
                <a:lnTo>
                  <a:pt x="473157" y="151036"/>
                </a:lnTo>
                <a:lnTo>
                  <a:pt x="483362" y="106362"/>
                </a:lnTo>
                <a:lnTo>
                  <a:pt x="30340" y="0"/>
                </a:lnTo>
                <a:close/>
              </a:path>
            </a:pathLst>
          </a:custGeom>
          <a:solidFill>
            <a:srgbClr val="4EB1D2"/>
          </a:solidFill>
        </p:spPr>
        <p:txBody>
          <a:bodyPr wrap="square" lIns="0" tIns="0" rIns="0" bIns="0" rtlCol="0"/>
          <a:lstStyle/>
          <a:p>
            <a:endParaRPr dirty="0"/>
          </a:p>
        </p:txBody>
      </p:sp>
      <p:sp>
        <p:nvSpPr>
          <p:cNvPr id="54" name="object 50">
            <a:extLst>
              <a:ext uri="{FF2B5EF4-FFF2-40B4-BE49-F238E27FC236}">
                <a16:creationId xmlns:a16="http://schemas.microsoft.com/office/drawing/2014/main" id="{3AF8B783-5856-4CEE-894E-47DE7C399DBE}"/>
              </a:ext>
            </a:extLst>
          </p:cNvPr>
          <p:cNvSpPr/>
          <p:nvPr userDrawn="1"/>
        </p:nvSpPr>
        <p:spPr>
          <a:xfrm>
            <a:off x="0" y="180339"/>
            <a:ext cx="180340" cy="5237480"/>
          </a:xfrm>
          <a:custGeom>
            <a:avLst/>
            <a:gdLst/>
            <a:ahLst/>
            <a:cxnLst/>
            <a:rect l="l" t="t" r="r" b="b"/>
            <a:pathLst>
              <a:path w="180340" h="5237480">
                <a:moveTo>
                  <a:pt x="0" y="5237480"/>
                </a:moveTo>
                <a:lnTo>
                  <a:pt x="180009" y="5237480"/>
                </a:lnTo>
                <a:lnTo>
                  <a:pt x="180009" y="0"/>
                </a:lnTo>
                <a:lnTo>
                  <a:pt x="0" y="0"/>
                </a:lnTo>
                <a:lnTo>
                  <a:pt x="0" y="5237480"/>
                </a:lnTo>
                <a:close/>
              </a:path>
            </a:pathLst>
          </a:custGeom>
          <a:solidFill>
            <a:srgbClr val="FFFFFF"/>
          </a:solidFill>
        </p:spPr>
        <p:txBody>
          <a:bodyPr wrap="square" lIns="0" tIns="0" rIns="0" bIns="0" rtlCol="0"/>
          <a:lstStyle/>
          <a:p>
            <a:endParaRPr dirty="0"/>
          </a:p>
        </p:txBody>
      </p:sp>
      <p:sp>
        <p:nvSpPr>
          <p:cNvPr id="55" name="object 51">
            <a:extLst>
              <a:ext uri="{FF2B5EF4-FFF2-40B4-BE49-F238E27FC236}">
                <a16:creationId xmlns:a16="http://schemas.microsoft.com/office/drawing/2014/main" id="{D248CCBD-EA67-4367-BEC8-331DDEFFCF35}"/>
              </a:ext>
            </a:extLst>
          </p:cNvPr>
          <p:cNvSpPr/>
          <p:nvPr userDrawn="1"/>
        </p:nvSpPr>
        <p:spPr>
          <a:xfrm>
            <a:off x="0" y="0"/>
            <a:ext cx="12186285" cy="180340"/>
          </a:xfrm>
          <a:custGeom>
            <a:avLst/>
            <a:gdLst/>
            <a:ahLst/>
            <a:cxnLst/>
            <a:rect l="l" t="t" r="r" b="b"/>
            <a:pathLst>
              <a:path w="12186285" h="180340">
                <a:moveTo>
                  <a:pt x="0" y="180339"/>
                </a:moveTo>
                <a:lnTo>
                  <a:pt x="12185992" y="180339"/>
                </a:lnTo>
                <a:lnTo>
                  <a:pt x="12185992" y="0"/>
                </a:lnTo>
                <a:lnTo>
                  <a:pt x="0" y="0"/>
                </a:lnTo>
                <a:lnTo>
                  <a:pt x="0" y="180339"/>
                </a:lnTo>
                <a:close/>
              </a:path>
            </a:pathLst>
          </a:custGeom>
          <a:solidFill>
            <a:srgbClr val="FFFFFF"/>
          </a:solidFill>
        </p:spPr>
        <p:txBody>
          <a:bodyPr wrap="square" lIns="0" tIns="0" rIns="0" bIns="0" rtlCol="0"/>
          <a:lstStyle/>
          <a:p>
            <a:endParaRPr dirty="0"/>
          </a:p>
        </p:txBody>
      </p:sp>
      <p:sp>
        <p:nvSpPr>
          <p:cNvPr id="56" name="object 52">
            <a:extLst>
              <a:ext uri="{FF2B5EF4-FFF2-40B4-BE49-F238E27FC236}">
                <a16:creationId xmlns:a16="http://schemas.microsoft.com/office/drawing/2014/main" id="{26631AC1-578A-45DF-AE46-07156CF1BC93}"/>
              </a:ext>
            </a:extLst>
          </p:cNvPr>
          <p:cNvSpPr/>
          <p:nvPr userDrawn="1"/>
        </p:nvSpPr>
        <p:spPr>
          <a:xfrm>
            <a:off x="12006008" y="180009"/>
            <a:ext cx="180340" cy="5238115"/>
          </a:xfrm>
          <a:custGeom>
            <a:avLst/>
            <a:gdLst/>
            <a:ahLst/>
            <a:cxnLst/>
            <a:rect l="l" t="t" r="r" b="b"/>
            <a:pathLst>
              <a:path w="180340" h="5238115">
                <a:moveTo>
                  <a:pt x="179984" y="0"/>
                </a:moveTo>
                <a:lnTo>
                  <a:pt x="0" y="0"/>
                </a:lnTo>
                <a:lnTo>
                  <a:pt x="0" y="5237988"/>
                </a:lnTo>
                <a:lnTo>
                  <a:pt x="179984" y="5237988"/>
                </a:lnTo>
                <a:lnTo>
                  <a:pt x="179984" y="0"/>
                </a:lnTo>
                <a:close/>
              </a:path>
            </a:pathLst>
          </a:custGeom>
          <a:solidFill>
            <a:srgbClr val="FFFFFF"/>
          </a:solidFill>
        </p:spPr>
        <p:txBody>
          <a:bodyPr wrap="square" lIns="0" tIns="0" rIns="0" bIns="0" rtlCol="0"/>
          <a:lstStyle/>
          <a:p>
            <a:endParaRPr dirty="0"/>
          </a:p>
        </p:txBody>
      </p:sp>
      <p:sp>
        <p:nvSpPr>
          <p:cNvPr id="57" name="object 53">
            <a:extLst>
              <a:ext uri="{FF2B5EF4-FFF2-40B4-BE49-F238E27FC236}">
                <a16:creationId xmlns:a16="http://schemas.microsoft.com/office/drawing/2014/main" id="{E3192563-5B89-4C08-8EC3-898B9D710FA9}"/>
              </a:ext>
            </a:extLst>
          </p:cNvPr>
          <p:cNvSpPr/>
          <p:nvPr userDrawn="1"/>
        </p:nvSpPr>
        <p:spPr>
          <a:xfrm>
            <a:off x="4024392" y="3572998"/>
            <a:ext cx="908685" cy="1845310"/>
          </a:xfrm>
          <a:custGeom>
            <a:avLst/>
            <a:gdLst/>
            <a:ahLst/>
            <a:cxnLst/>
            <a:rect l="l" t="t" r="r" b="b"/>
            <a:pathLst>
              <a:path w="908685" h="1845310">
                <a:moveTo>
                  <a:pt x="83461" y="916304"/>
                </a:moveTo>
                <a:lnTo>
                  <a:pt x="37427" y="956085"/>
                </a:lnTo>
                <a:lnTo>
                  <a:pt x="13747" y="1008989"/>
                </a:lnTo>
                <a:lnTo>
                  <a:pt x="193" y="1063339"/>
                </a:lnTo>
                <a:lnTo>
                  <a:pt x="0" y="1114542"/>
                </a:lnTo>
                <a:lnTo>
                  <a:pt x="10252" y="1162537"/>
                </a:lnTo>
                <a:lnTo>
                  <a:pt x="28038" y="1207264"/>
                </a:lnTo>
                <a:lnTo>
                  <a:pt x="50442" y="1248662"/>
                </a:lnTo>
                <a:lnTo>
                  <a:pt x="74552" y="1286671"/>
                </a:lnTo>
                <a:lnTo>
                  <a:pt x="97453" y="1321231"/>
                </a:lnTo>
                <a:lnTo>
                  <a:pt x="155525" y="1386569"/>
                </a:lnTo>
                <a:lnTo>
                  <a:pt x="198002" y="1426479"/>
                </a:lnTo>
                <a:lnTo>
                  <a:pt x="244784" y="1468119"/>
                </a:lnTo>
                <a:lnTo>
                  <a:pt x="292375" y="1509166"/>
                </a:lnTo>
                <a:lnTo>
                  <a:pt x="376018" y="1580189"/>
                </a:lnTo>
                <a:lnTo>
                  <a:pt x="405082" y="1605519"/>
                </a:lnTo>
                <a:lnTo>
                  <a:pt x="430278" y="1643041"/>
                </a:lnTo>
                <a:lnTo>
                  <a:pt x="439453" y="1682944"/>
                </a:lnTo>
                <a:lnTo>
                  <a:pt x="448159" y="1734211"/>
                </a:lnTo>
                <a:lnTo>
                  <a:pt x="456048" y="1790380"/>
                </a:lnTo>
                <a:lnTo>
                  <a:pt x="462768" y="1844992"/>
                </a:lnTo>
                <a:lnTo>
                  <a:pt x="545077" y="1840712"/>
                </a:lnTo>
                <a:lnTo>
                  <a:pt x="541205" y="1779141"/>
                </a:lnTo>
                <a:lnTo>
                  <a:pt x="537392" y="1717567"/>
                </a:lnTo>
                <a:lnTo>
                  <a:pt x="534281" y="1665737"/>
                </a:lnTo>
                <a:lnTo>
                  <a:pt x="532517" y="1633397"/>
                </a:lnTo>
                <a:lnTo>
                  <a:pt x="540452" y="1614885"/>
                </a:lnTo>
                <a:lnTo>
                  <a:pt x="563691" y="1595039"/>
                </a:lnTo>
                <a:lnTo>
                  <a:pt x="598867" y="1572757"/>
                </a:lnTo>
                <a:lnTo>
                  <a:pt x="642615" y="1546937"/>
                </a:lnTo>
                <a:lnTo>
                  <a:pt x="691570" y="1516480"/>
                </a:lnTo>
                <a:lnTo>
                  <a:pt x="742365" y="1480283"/>
                </a:lnTo>
                <a:lnTo>
                  <a:pt x="791635" y="1437246"/>
                </a:lnTo>
                <a:lnTo>
                  <a:pt x="833216" y="1388801"/>
                </a:lnTo>
                <a:lnTo>
                  <a:pt x="864109" y="1338357"/>
                </a:lnTo>
                <a:lnTo>
                  <a:pt x="885693" y="1287760"/>
                </a:lnTo>
                <a:lnTo>
                  <a:pt x="899347" y="1238856"/>
                </a:lnTo>
                <a:lnTo>
                  <a:pt x="906450" y="1193489"/>
                </a:lnTo>
                <a:lnTo>
                  <a:pt x="908381" y="1153505"/>
                </a:lnTo>
                <a:lnTo>
                  <a:pt x="906957" y="1128454"/>
                </a:lnTo>
                <a:lnTo>
                  <a:pt x="686642" y="1128454"/>
                </a:lnTo>
                <a:lnTo>
                  <a:pt x="643375" y="1128369"/>
                </a:lnTo>
                <a:lnTo>
                  <a:pt x="620643" y="1112219"/>
                </a:lnTo>
                <a:lnTo>
                  <a:pt x="620216" y="1100719"/>
                </a:lnTo>
                <a:lnTo>
                  <a:pt x="326144" y="1100719"/>
                </a:lnTo>
                <a:lnTo>
                  <a:pt x="275312" y="1078523"/>
                </a:lnTo>
                <a:lnTo>
                  <a:pt x="242830" y="1050912"/>
                </a:lnTo>
                <a:lnTo>
                  <a:pt x="208465" y="1017541"/>
                </a:lnTo>
                <a:lnTo>
                  <a:pt x="174339" y="982344"/>
                </a:lnTo>
                <a:lnTo>
                  <a:pt x="138900" y="947068"/>
                </a:lnTo>
                <a:lnTo>
                  <a:pt x="109166" y="924180"/>
                </a:lnTo>
                <a:lnTo>
                  <a:pt x="83461" y="916304"/>
                </a:lnTo>
                <a:close/>
              </a:path>
              <a:path w="908685" h="1845310">
                <a:moveTo>
                  <a:pt x="859458" y="1044429"/>
                </a:moveTo>
                <a:lnTo>
                  <a:pt x="833710" y="1045400"/>
                </a:lnTo>
                <a:lnTo>
                  <a:pt x="806597" y="1059074"/>
                </a:lnTo>
                <a:lnTo>
                  <a:pt x="771130" y="1084007"/>
                </a:lnTo>
                <a:lnTo>
                  <a:pt x="730186" y="1110400"/>
                </a:lnTo>
                <a:lnTo>
                  <a:pt x="686642" y="1128454"/>
                </a:lnTo>
                <a:lnTo>
                  <a:pt x="906957" y="1128454"/>
                </a:lnTo>
                <a:lnTo>
                  <a:pt x="906519" y="1120749"/>
                </a:lnTo>
                <a:lnTo>
                  <a:pt x="897052" y="1079758"/>
                </a:lnTo>
                <a:lnTo>
                  <a:pt x="880968" y="1055100"/>
                </a:lnTo>
                <a:lnTo>
                  <a:pt x="859458" y="1044429"/>
                </a:lnTo>
                <a:close/>
              </a:path>
              <a:path w="908685" h="1845310">
                <a:moveTo>
                  <a:pt x="203024" y="552173"/>
                </a:moveTo>
                <a:lnTo>
                  <a:pt x="158608" y="552397"/>
                </a:lnTo>
                <a:lnTo>
                  <a:pt x="117733" y="572984"/>
                </a:lnTo>
                <a:lnTo>
                  <a:pt x="97631" y="621029"/>
                </a:lnTo>
                <a:lnTo>
                  <a:pt x="99644" y="677624"/>
                </a:lnTo>
                <a:lnTo>
                  <a:pt x="111518" y="722285"/>
                </a:lnTo>
                <a:lnTo>
                  <a:pt x="130002" y="759752"/>
                </a:lnTo>
                <a:lnTo>
                  <a:pt x="151847" y="794765"/>
                </a:lnTo>
                <a:lnTo>
                  <a:pt x="202133" y="847382"/>
                </a:lnTo>
                <a:lnTo>
                  <a:pt x="238437" y="881631"/>
                </a:lnTo>
                <a:lnTo>
                  <a:pt x="275664" y="920091"/>
                </a:lnTo>
                <a:lnTo>
                  <a:pt x="308924" y="961954"/>
                </a:lnTo>
                <a:lnTo>
                  <a:pt x="333327" y="1006406"/>
                </a:lnTo>
                <a:lnTo>
                  <a:pt x="343985" y="1052639"/>
                </a:lnTo>
                <a:lnTo>
                  <a:pt x="340249" y="1087432"/>
                </a:lnTo>
                <a:lnTo>
                  <a:pt x="326144" y="1100719"/>
                </a:lnTo>
                <a:lnTo>
                  <a:pt x="620216" y="1100719"/>
                </a:lnTo>
                <a:lnTo>
                  <a:pt x="635868" y="1053418"/>
                </a:lnTo>
                <a:lnTo>
                  <a:pt x="664575" y="1016322"/>
                </a:lnTo>
                <a:lnTo>
                  <a:pt x="701177" y="977799"/>
                </a:lnTo>
                <a:lnTo>
                  <a:pt x="741051" y="940625"/>
                </a:lnTo>
                <a:lnTo>
                  <a:pt x="777321" y="901694"/>
                </a:lnTo>
                <a:lnTo>
                  <a:pt x="805926" y="858089"/>
                </a:lnTo>
                <a:lnTo>
                  <a:pt x="826493" y="812874"/>
                </a:lnTo>
                <a:lnTo>
                  <a:pt x="838651" y="769115"/>
                </a:lnTo>
                <a:lnTo>
                  <a:pt x="841134" y="740247"/>
                </a:lnTo>
                <a:lnTo>
                  <a:pt x="605354" y="740247"/>
                </a:lnTo>
                <a:lnTo>
                  <a:pt x="574185" y="730135"/>
                </a:lnTo>
                <a:lnTo>
                  <a:pt x="563371" y="700010"/>
                </a:lnTo>
                <a:lnTo>
                  <a:pt x="573454" y="665873"/>
                </a:lnTo>
                <a:lnTo>
                  <a:pt x="597793" y="628072"/>
                </a:lnTo>
                <a:lnTo>
                  <a:pt x="629749" y="586952"/>
                </a:lnTo>
                <a:lnTo>
                  <a:pt x="635076" y="579820"/>
                </a:lnTo>
                <a:lnTo>
                  <a:pt x="274873" y="579820"/>
                </a:lnTo>
                <a:lnTo>
                  <a:pt x="254574" y="578212"/>
                </a:lnTo>
                <a:lnTo>
                  <a:pt x="233749" y="565213"/>
                </a:lnTo>
                <a:lnTo>
                  <a:pt x="203024" y="552173"/>
                </a:lnTo>
                <a:close/>
              </a:path>
              <a:path w="908685" h="1845310">
                <a:moveTo>
                  <a:pt x="765262" y="653120"/>
                </a:moveTo>
                <a:lnTo>
                  <a:pt x="746385" y="654202"/>
                </a:lnTo>
                <a:lnTo>
                  <a:pt x="725152" y="666944"/>
                </a:lnTo>
                <a:lnTo>
                  <a:pt x="689077" y="694780"/>
                </a:lnTo>
                <a:lnTo>
                  <a:pt x="646398" y="723838"/>
                </a:lnTo>
                <a:lnTo>
                  <a:pt x="605354" y="740247"/>
                </a:lnTo>
                <a:lnTo>
                  <a:pt x="841134" y="740247"/>
                </a:lnTo>
                <a:lnTo>
                  <a:pt x="842027" y="729875"/>
                </a:lnTo>
                <a:lnTo>
                  <a:pt x="836250" y="698220"/>
                </a:lnTo>
                <a:lnTo>
                  <a:pt x="815958" y="668548"/>
                </a:lnTo>
                <a:lnTo>
                  <a:pt x="790374" y="655708"/>
                </a:lnTo>
                <a:lnTo>
                  <a:pt x="765262" y="653120"/>
                </a:lnTo>
                <a:close/>
              </a:path>
              <a:path w="908685" h="1845310">
                <a:moveTo>
                  <a:pt x="236733" y="261799"/>
                </a:moveTo>
                <a:lnTo>
                  <a:pt x="215741" y="273913"/>
                </a:lnTo>
                <a:lnTo>
                  <a:pt x="205050" y="308662"/>
                </a:lnTo>
                <a:lnTo>
                  <a:pt x="208926" y="352966"/>
                </a:lnTo>
                <a:lnTo>
                  <a:pt x="222787" y="402161"/>
                </a:lnTo>
                <a:lnTo>
                  <a:pt x="242054" y="451582"/>
                </a:lnTo>
                <a:lnTo>
                  <a:pt x="262145" y="496566"/>
                </a:lnTo>
                <a:lnTo>
                  <a:pt x="278479" y="532447"/>
                </a:lnTo>
                <a:lnTo>
                  <a:pt x="285793" y="565933"/>
                </a:lnTo>
                <a:lnTo>
                  <a:pt x="274873" y="579820"/>
                </a:lnTo>
                <a:lnTo>
                  <a:pt x="635076" y="579820"/>
                </a:lnTo>
                <a:lnTo>
                  <a:pt x="662679" y="542861"/>
                </a:lnTo>
                <a:lnTo>
                  <a:pt x="689932" y="499451"/>
                </a:lnTo>
                <a:lnTo>
                  <a:pt x="708662" y="458827"/>
                </a:lnTo>
                <a:lnTo>
                  <a:pt x="717890" y="418992"/>
                </a:lnTo>
                <a:lnTo>
                  <a:pt x="716634" y="377950"/>
                </a:lnTo>
                <a:lnTo>
                  <a:pt x="712875" y="364872"/>
                </a:lnTo>
                <a:lnTo>
                  <a:pt x="529148" y="364872"/>
                </a:lnTo>
                <a:lnTo>
                  <a:pt x="517648" y="348689"/>
                </a:lnTo>
                <a:lnTo>
                  <a:pt x="514984" y="334213"/>
                </a:lnTo>
                <a:lnTo>
                  <a:pt x="364796" y="334213"/>
                </a:lnTo>
                <a:lnTo>
                  <a:pt x="347812" y="328013"/>
                </a:lnTo>
                <a:lnTo>
                  <a:pt x="323001" y="309868"/>
                </a:lnTo>
                <a:lnTo>
                  <a:pt x="293876" y="287581"/>
                </a:lnTo>
                <a:lnTo>
                  <a:pt x="263949" y="268956"/>
                </a:lnTo>
                <a:lnTo>
                  <a:pt x="236733" y="261799"/>
                </a:lnTo>
                <a:close/>
              </a:path>
              <a:path w="908685" h="1845310">
                <a:moveTo>
                  <a:pt x="650938" y="298188"/>
                </a:moveTo>
                <a:lnTo>
                  <a:pt x="617006" y="311503"/>
                </a:lnTo>
                <a:lnTo>
                  <a:pt x="581759" y="334824"/>
                </a:lnTo>
                <a:lnTo>
                  <a:pt x="547934" y="360121"/>
                </a:lnTo>
                <a:lnTo>
                  <a:pt x="529148" y="364872"/>
                </a:lnTo>
                <a:lnTo>
                  <a:pt x="712875" y="364872"/>
                </a:lnTo>
                <a:lnTo>
                  <a:pt x="703916" y="333705"/>
                </a:lnTo>
                <a:lnTo>
                  <a:pt x="680820" y="302912"/>
                </a:lnTo>
                <a:lnTo>
                  <a:pt x="650938" y="298188"/>
                </a:lnTo>
                <a:close/>
              </a:path>
              <a:path w="908685" h="1845310">
                <a:moveTo>
                  <a:pt x="448176" y="0"/>
                </a:moveTo>
                <a:lnTo>
                  <a:pt x="413021" y="14688"/>
                </a:lnTo>
                <a:lnTo>
                  <a:pt x="389058" y="46558"/>
                </a:lnTo>
                <a:lnTo>
                  <a:pt x="374325" y="90646"/>
                </a:lnTo>
                <a:lnTo>
                  <a:pt x="366859" y="141990"/>
                </a:lnTo>
                <a:lnTo>
                  <a:pt x="364700" y="195627"/>
                </a:lnTo>
                <a:lnTo>
                  <a:pt x="365885" y="246593"/>
                </a:lnTo>
                <a:lnTo>
                  <a:pt x="368452" y="289925"/>
                </a:lnTo>
                <a:lnTo>
                  <a:pt x="370439" y="320662"/>
                </a:lnTo>
                <a:lnTo>
                  <a:pt x="364796" y="334213"/>
                </a:lnTo>
                <a:lnTo>
                  <a:pt x="514984" y="334213"/>
                </a:lnTo>
                <a:lnTo>
                  <a:pt x="511717" y="316455"/>
                </a:lnTo>
                <a:lnTo>
                  <a:pt x="509681" y="273913"/>
                </a:lnTo>
                <a:lnTo>
                  <a:pt x="509700" y="223362"/>
                </a:lnTo>
                <a:lnTo>
                  <a:pt x="510180" y="172267"/>
                </a:lnTo>
                <a:lnTo>
                  <a:pt x="509365" y="124650"/>
                </a:lnTo>
                <a:lnTo>
                  <a:pt x="505744" y="64631"/>
                </a:lnTo>
                <a:lnTo>
                  <a:pt x="498163" y="31640"/>
                </a:lnTo>
                <a:lnTo>
                  <a:pt x="480886" y="13992"/>
                </a:lnTo>
                <a:lnTo>
                  <a:pt x="448176" y="0"/>
                </a:lnTo>
                <a:close/>
              </a:path>
            </a:pathLst>
          </a:custGeom>
          <a:solidFill>
            <a:srgbClr val="FFFFFF"/>
          </a:solidFill>
        </p:spPr>
        <p:txBody>
          <a:bodyPr wrap="square" lIns="0" tIns="0" rIns="0" bIns="0" rtlCol="0"/>
          <a:lstStyle/>
          <a:p>
            <a:endParaRPr dirty="0"/>
          </a:p>
        </p:txBody>
      </p:sp>
      <p:sp>
        <p:nvSpPr>
          <p:cNvPr id="58" name="object 54">
            <a:extLst>
              <a:ext uri="{FF2B5EF4-FFF2-40B4-BE49-F238E27FC236}">
                <a16:creationId xmlns:a16="http://schemas.microsoft.com/office/drawing/2014/main" id="{59AE9EC7-E3D1-49E4-8952-8811A1F1FAB9}"/>
              </a:ext>
            </a:extLst>
          </p:cNvPr>
          <p:cNvSpPr/>
          <p:nvPr userDrawn="1"/>
        </p:nvSpPr>
        <p:spPr>
          <a:xfrm>
            <a:off x="2998659" y="180008"/>
            <a:ext cx="3127375" cy="908685"/>
          </a:xfrm>
          <a:custGeom>
            <a:avLst/>
            <a:gdLst/>
            <a:ahLst/>
            <a:cxnLst/>
            <a:rect l="l" t="t" r="r" b="b"/>
            <a:pathLst>
              <a:path w="3127375" h="908685">
                <a:moveTo>
                  <a:pt x="3002186" y="225425"/>
                </a:moveTo>
                <a:lnTo>
                  <a:pt x="1323098" y="225425"/>
                </a:lnTo>
                <a:lnTo>
                  <a:pt x="1369068" y="226865"/>
                </a:lnTo>
                <a:lnTo>
                  <a:pt x="1415493" y="232059"/>
                </a:lnTo>
                <a:lnTo>
                  <a:pt x="1460990" y="241510"/>
                </a:lnTo>
                <a:lnTo>
                  <a:pt x="1504178" y="255724"/>
                </a:lnTo>
                <a:lnTo>
                  <a:pt x="1543673" y="275206"/>
                </a:lnTo>
                <a:lnTo>
                  <a:pt x="1578094" y="300462"/>
                </a:lnTo>
                <a:lnTo>
                  <a:pt x="1606059" y="331998"/>
                </a:lnTo>
                <a:lnTo>
                  <a:pt x="1626184" y="370319"/>
                </a:lnTo>
                <a:lnTo>
                  <a:pt x="1637229" y="416940"/>
                </a:lnTo>
                <a:lnTo>
                  <a:pt x="1638801" y="465309"/>
                </a:lnTo>
                <a:lnTo>
                  <a:pt x="1634912" y="514773"/>
                </a:lnTo>
                <a:lnTo>
                  <a:pt x="1629572" y="564681"/>
                </a:lnTo>
                <a:lnTo>
                  <a:pt x="1626795" y="614381"/>
                </a:lnTo>
                <a:lnTo>
                  <a:pt x="1630591" y="663219"/>
                </a:lnTo>
                <a:lnTo>
                  <a:pt x="1643724" y="708829"/>
                </a:lnTo>
                <a:lnTo>
                  <a:pt x="1665539" y="749895"/>
                </a:lnTo>
                <a:lnTo>
                  <a:pt x="1694777" y="786336"/>
                </a:lnTo>
                <a:lnTo>
                  <a:pt x="1730178" y="818068"/>
                </a:lnTo>
                <a:lnTo>
                  <a:pt x="1770481" y="845009"/>
                </a:lnTo>
                <a:lnTo>
                  <a:pt x="1814428" y="867075"/>
                </a:lnTo>
                <a:lnTo>
                  <a:pt x="1860758" y="884183"/>
                </a:lnTo>
                <a:lnTo>
                  <a:pt x="1908213" y="896251"/>
                </a:lnTo>
                <a:lnTo>
                  <a:pt x="1955070" y="903802"/>
                </a:lnTo>
                <a:lnTo>
                  <a:pt x="2002079" y="907857"/>
                </a:lnTo>
                <a:lnTo>
                  <a:pt x="2049145" y="908554"/>
                </a:lnTo>
                <a:lnTo>
                  <a:pt x="2096174" y="906032"/>
                </a:lnTo>
                <a:lnTo>
                  <a:pt x="2143072" y="900429"/>
                </a:lnTo>
                <a:lnTo>
                  <a:pt x="2189745" y="891884"/>
                </a:lnTo>
                <a:lnTo>
                  <a:pt x="2236099" y="880533"/>
                </a:lnTo>
                <a:lnTo>
                  <a:pt x="2282039" y="866517"/>
                </a:lnTo>
                <a:lnTo>
                  <a:pt x="2327472" y="849972"/>
                </a:lnTo>
                <a:lnTo>
                  <a:pt x="2372304" y="831038"/>
                </a:lnTo>
                <a:lnTo>
                  <a:pt x="2416441" y="809852"/>
                </a:lnTo>
                <a:lnTo>
                  <a:pt x="2459787" y="786552"/>
                </a:lnTo>
                <a:lnTo>
                  <a:pt x="2502250" y="761278"/>
                </a:lnTo>
                <a:lnTo>
                  <a:pt x="2543736" y="734166"/>
                </a:lnTo>
                <a:lnTo>
                  <a:pt x="2584149" y="705356"/>
                </a:lnTo>
                <a:lnTo>
                  <a:pt x="2623397" y="674986"/>
                </a:lnTo>
                <a:lnTo>
                  <a:pt x="2661385" y="643193"/>
                </a:lnTo>
                <a:lnTo>
                  <a:pt x="2698019" y="610116"/>
                </a:lnTo>
                <a:lnTo>
                  <a:pt x="2733205" y="575894"/>
                </a:lnTo>
                <a:lnTo>
                  <a:pt x="2766617" y="541069"/>
                </a:lnTo>
                <a:lnTo>
                  <a:pt x="2799128" y="505006"/>
                </a:lnTo>
                <a:lnTo>
                  <a:pt x="2830760" y="467773"/>
                </a:lnTo>
                <a:lnTo>
                  <a:pt x="2861536" y="429435"/>
                </a:lnTo>
                <a:lnTo>
                  <a:pt x="2891479" y="390060"/>
                </a:lnTo>
                <a:lnTo>
                  <a:pt x="2920613" y="349714"/>
                </a:lnTo>
                <a:lnTo>
                  <a:pt x="2948959" y="308463"/>
                </a:lnTo>
                <a:lnTo>
                  <a:pt x="2976540" y="266376"/>
                </a:lnTo>
                <a:lnTo>
                  <a:pt x="3002186" y="225425"/>
                </a:lnTo>
                <a:close/>
              </a:path>
              <a:path w="3127375" h="908685">
                <a:moveTo>
                  <a:pt x="3127260" y="0"/>
                </a:moveTo>
                <a:lnTo>
                  <a:pt x="0" y="0"/>
                </a:lnTo>
                <a:lnTo>
                  <a:pt x="36085" y="36215"/>
                </a:lnTo>
                <a:lnTo>
                  <a:pt x="74417" y="70048"/>
                </a:lnTo>
                <a:lnTo>
                  <a:pt x="114808" y="101350"/>
                </a:lnTo>
                <a:lnTo>
                  <a:pt x="157073" y="129971"/>
                </a:lnTo>
                <a:lnTo>
                  <a:pt x="200466" y="155611"/>
                </a:lnTo>
                <a:lnTo>
                  <a:pt x="245223" y="178698"/>
                </a:lnTo>
                <a:lnTo>
                  <a:pt x="291217" y="199281"/>
                </a:lnTo>
                <a:lnTo>
                  <a:pt x="338320" y="217410"/>
                </a:lnTo>
                <a:lnTo>
                  <a:pt x="386406" y="233137"/>
                </a:lnTo>
                <a:lnTo>
                  <a:pt x="435348" y="246510"/>
                </a:lnTo>
                <a:lnTo>
                  <a:pt x="485018" y="257580"/>
                </a:lnTo>
                <a:lnTo>
                  <a:pt x="535291" y="266397"/>
                </a:lnTo>
                <a:lnTo>
                  <a:pt x="586038" y="273012"/>
                </a:lnTo>
                <a:lnTo>
                  <a:pt x="637133" y="277474"/>
                </a:lnTo>
                <a:lnTo>
                  <a:pt x="688449" y="279834"/>
                </a:lnTo>
                <a:lnTo>
                  <a:pt x="739858" y="280141"/>
                </a:lnTo>
                <a:lnTo>
                  <a:pt x="791235" y="278447"/>
                </a:lnTo>
                <a:lnTo>
                  <a:pt x="839676" y="275146"/>
                </a:lnTo>
                <a:lnTo>
                  <a:pt x="888065" y="270525"/>
                </a:lnTo>
                <a:lnTo>
                  <a:pt x="936415" y="264924"/>
                </a:lnTo>
                <a:lnTo>
                  <a:pt x="1129633" y="239479"/>
                </a:lnTo>
                <a:lnTo>
                  <a:pt x="1177949" y="234051"/>
                </a:lnTo>
                <a:lnTo>
                  <a:pt x="1226290" y="229674"/>
                </a:lnTo>
                <a:lnTo>
                  <a:pt x="1274670" y="226685"/>
                </a:lnTo>
                <a:lnTo>
                  <a:pt x="1323098" y="225425"/>
                </a:lnTo>
                <a:lnTo>
                  <a:pt x="3002186" y="225425"/>
                </a:lnTo>
                <a:lnTo>
                  <a:pt x="3003380" y="223517"/>
                </a:lnTo>
                <a:lnTo>
                  <a:pt x="3029502" y="179955"/>
                </a:lnTo>
                <a:lnTo>
                  <a:pt x="3054928" y="135755"/>
                </a:lnTo>
                <a:lnTo>
                  <a:pt x="3079681" y="90985"/>
                </a:lnTo>
                <a:lnTo>
                  <a:pt x="3103784" y="45711"/>
                </a:lnTo>
                <a:lnTo>
                  <a:pt x="3127260" y="0"/>
                </a:lnTo>
                <a:close/>
              </a:path>
            </a:pathLst>
          </a:custGeom>
          <a:solidFill>
            <a:srgbClr val="DBEFF8"/>
          </a:solidFill>
        </p:spPr>
        <p:txBody>
          <a:bodyPr wrap="square" lIns="0" tIns="0" rIns="0" bIns="0" rtlCol="0"/>
          <a:lstStyle/>
          <a:p>
            <a:endParaRPr dirty="0"/>
          </a:p>
        </p:txBody>
      </p:sp>
      <p:sp>
        <p:nvSpPr>
          <p:cNvPr id="59" name="object 55">
            <a:extLst>
              <a:ext uri="{FF2B5EF4-FFF2-40B4-BE49-F238E27FC236}">
                <a16:creationId xmlns:a16="http://schemas.microsoft.com/office/drawing/2014/main" id="{A6FC011F-30EC-46A2-9888-C4C62A4339C6}"/>
              </a:ext>
            </a:extLst>
          </p:cNvPr>
          <p:cNvSpPr/>
          <p:nvPr userDrawn="1"/>
        </p:nvSpPr>
        <p:spPr>
          <a:xfrm>
            <a:off x="4571997" y="450178"/>
            <a:ext cx="984885" cy="485140"/>
          </a:xfrm>
          <a:custGeom>
            <a:avLst/>
            <a:gdLst/>
            <a:ahLst/>
            <a:cxnLst/>
            <a:rect l="l" t="t" r="r" b="b"/>
            <a:pathLst>
              <a:path w="984885" h="485140">
                <a:moveTo>
                  <a:pt x="794036" y="284726"/>
                </a:moveTo>
                <a:lnTo>
                  <a:pt x="112915" y="284726"/>
                </a:lnTo>
                <a:lnTo>
                  <a:pt x="130640" y="297588"/>
                </a:lnTo>
                <a:lnTo>
                  <a:pt x="151893" y="331337"/>
                </a:lnTo>
                <a:lnTo>
                  <a:pt x="179825" y="376347"/>
                </a:lnTo>
                <a:lnTo>
                  <a:pt x="217589" y="422991"/>
                </a:lnTo>
                <a:lnTo>
                  <a:pt x="263579" y="458041"/>
                </a:lnTo>
                <a:lnTo>
                  <a:pt x="310575" y="477314"/>
                </a:lnTo>
                <a:lnTo>
                  <a:pt x="353298" y="484754"/>
                </a:lnTo>
                <a:lnTo>
                  <a:pt x="386473" y="484307"/>
                </a:lnTo>
                <a:lnTo>
                  <a:pt x="408349" y="479253"/>
                </a:lnTo>
                <a:lnTo>
                  <a:pt x="421508" y="470669"/>
                </a:lnTo>
                <a:lnTo>
                  <a:pt x="427202" y="459191"/>
                </a:lnTo>
                <a:lnTo>
                  <a:pt x="426681" y="445458"/>
                </a:lnTo>
                <a:lnTo>
                  <a:pt x="416415" y="426609"/>
                </a:lnTo>
                <a:lnTo>
                  <a:pt x="398806" y="401400"/>
                </a:lnTo>
                <a:lnTo>
                  <a:pt x="384067" y="372825"/>
                </a:lnTo>
                <a:lnTo>
                  <a:pt x="382409" y="343883"/>
                </a:lnTo>
                <a:lnTo>
                  <a:pt x="397380" y="330196"/>
                </a:lnTo>
                <a:lnTo>
                  <a:pt x="591430" y="330196"/>
                </a:lnTo>
                <a:lnTo>
                  <a:pt x="590665" y="328751"/>
                </a:lnTo>
                <a:lnTo>
                  <a:pt x="594906" y="306964"/>
                </a:lnTo>
                <a:lnTo>
                  <a:pt x="615348" y="301631"/>
                </a:lnTo>
                <a:lnTo>
                  <a:pt x="798804" y="301631"/>
                </a:lnTo>
                <a:lnTo>
                  <a:pt x="792365" y="292956"/>
                </a:lnTo>
                <a:lnTo>
                  <a:pt x="794036" y="284726"/>
                </a:lnTo>
                <a:close/>
              </a:path>
              <a:path w="984885" h="485140">
                <a:moveTo>
                  <a:pt x="591430" y="330196"/>
                </a:moveTo>
                <a:lnTo>
                  <a:pt x="397380" y="330196"/>
                </a:lnTo>
                <a:lnTo>
                  <a:pt x="422403" y="339873"/>
                </a:lnTo>
                <a:lnTo>
                  <a:pt x="452477" y="364586"/>
                </a:lnTo>
                <a:lnTo>
                  <a:pt x="482599" y="396004"/>
                </a:lnTo>
                <a:lnTo>
                  <a:pt x="514796" y="423510"/>
                </a:lnTo>
                <a:lnTo>
                  <a:pt x="550765" y="441592"/>
                </a:lnTo>
                <a:lnTo>
                  <a:pt x="584989" y="449580"/>
                </a:lnTo>
                <a:lnTo>
                  <a:pt x="611949" y="446804"/>
                </a:lnTo>
                <a:lnTo>
                  <a:pt x="627784" y="435975"/>
                </a:lnTo>
                <a:lnTo>
                  <a:pt x="634636" y="422321"/>
                </a:lnTo>
                <a:lnTo>
                  <a:pt x="636018" y="408920"/>
                </a:lnTo>
                <a:lnTo>
                  <a:pt x="635444" y="398849"/>
                </a:lnTo>
                <a:lnTo>
                  <a:pt x="625390" y="383277"/>
                </a:lnTo>
                <a:lnTo>
                  <a:pt x="605645" y="357050"/>
                </a:lnTo>
                <a:lnTo>
                  <a:pt x="591430" y="330196"/>
                </a:lnTo>
                <a:close/>
              </a:path>
              <a:path w="984885" h="485140">
                <a:moveTo>
                  <a:pt x="798804" y="301631"/>
                </a:moveTo>
                <a:lnTo>
                  <a:pt x="615348" y="301631"/>
                </a:lnTo>
                <a:lnTo>
                  <a:pt x="639059" y="312338"/>
                </a:lnTo>
                <a:lnTo>
                  <a:pt x="665677" y="332162"/>
                </a:lnTo>
                <a:lnTo>
                  <a:pt x="694842" y="354183"/>
                </a:lnTo>
                <a:lnTo>
                  <a:pt x="723523" y="371677"/>
                </a:lnTo>
                <a:lnTo>
                  <a:pt x="750300" y="381854"/>
                </a:lnTo>
                <a:lnTo>
                  <a:pt x="777252" y="383695"/>
                </a:lnTo>
                <a:lnTo>
                  <a:pt x="806462" y="376179"/>
                </a:lnTo>
                <a:lnTo>
                  <a:pt x="824662" y="360157"/>
                </a:lnTo>
                <a:lnTo>
                  <a:pt x="822798" y="339044"/>
                </a:lnTo>
                <a:lnTo>
                  <a:pt x="809241" y="315693"/>
                </a:lnTo>
                <a:lnTo>
                  <a:pt x="798804" y="301631"/>
                </a:lnTo>
                <a:close/>
              </a:path>
              <a:path w="984885" h="485140">
                <a:moveTo>
                  <a:pt x="396464" y="0"/>
                </a:moveTo>
                <a:lnTo>
                  <a:pt x="352029" y="10371"/>
                </a:lnTo>
                <a:lnTo>
                  <a:pt x="312983" y="30673"/>
                </a:lnTo>
                <a:lnTo>
                  <a:pt x="279501" y="52570"/>
                </a:lnTo>
                <a:lnTo>
                  <a:pt x="248673" y="79463"/>
                </a:lnTo>
                <a:lnTo>
                  <a:pt x="210035" y="121044"/>
                </a:lnTo>
                <a:lnTo>
                  <a:pt x="170817" y="166442"/>
                </a:lnTo>
                <a:lnTo>
                  <a:pt x="138248" y="204789"/>
                </a:lnTo>
                <a:lnTo>
                  <a:pt x="119557" y="225214"/>
                </a:lnTo>
                <a:lnTo>
                  <a:pt x="103209" y="231406"/>
                </a:lnTo>
                <a:lnTo>
                  <a:pt x="73342" y="237432"/>
                </a:lnTo>
                <a:lnTo>
                  <a:pt x="36693" y="242924"/>
                </a:lnTo>
                <a:lnTo>
                  <a:pt x="0" y="247515"/>
                </a:lnTo>
                <a:lnTo>
                  <a:pt x="2285" y="291432"/>
                </a:lnTo>
                <a:lnTo>
                  <a:pt x="112915" y="284726"/>
                </a:lnTo>
                <a:lnTo>
                  <a:pt x="794036" y="284726"/>
                </a:lnTo>
                <a:lnTo>
                  <a:pt x="795398" y="278015"/>
                </a:lnTo>
                <a:lnTo>
                  <a:pt x="826658" y="272877"/>
                </a:lnTo>
                <a:lnTo>
                  <a:pt x="918006" y="272382"/>
                </a:lnTo>
                <a:lnTo>
                  <a:pt x="950042" y="270443"/>
                </a:lnTo>
                <a:lnTo>
                  <a:pt x="967651" y="266394"/>
                </a:lnTo>
                <a:lnTo>
                  <a:pt x="977067" y="257173"/>
                </a:lnTo>
                <a:lnTo>
                  <a:pt x="984529" y="239718"/>
                </a:lnTo>
                <a:lnTo>
                  <a:pt x="959690" y="208173"/>
                </a:lnTo>
                <a:lnTo>
                  <a:pt x="916984" y="198239"/>
                </a:lnTo>
                <a:lnTo>
                  <a:pt x="813422" y="198239"/>
                </a:lnTo>
                <a:lnTo>
                  <a:pt x="807911" y="188891"/>
                </a:lnTo>
                <a:lnTo>
                  <a:pt x="811395" y="184117"/>
                </a:lnTo>
                <a:lnTo>
                  <a:pt x="422821" y="184117"/>
                </a:lnTo>
                <a:lnTo>
                  <a:pt x="397975" y="176939"/>
                </a:lnTo>
                <a:lnTo>
                  <a:pt x="403450" y="155413"/>
                </a:lnTo>
                <a:lnTo>
                  <a:pt x="427989" y="125608"/>
                </a:lnTo>
                <a:lnTo>
                  <a:pt x="460336" y="93591"/>
                </a:lnTo>
                <a:lnTo>
                  <a:pt x="486178" y="66428"/>
                </a:lnTo>
                <a:lnTo>
                  <a:pt x="495573" y="45103"/>
                </a:lnTo>
                <a:lnTo>
                  <a:pt x="483793" y="26597"/>
                </a:lnTo>
                <a:lnTo>
                  <a:pt x="446112" y="7892"/>
                </a:lnTo>
                <a:lnTo>
                  <a:pt x="396464" y="0"/>
                </a:lnTo>
                <a:close/>
              </a:path>
              <a:path w="984885" h="485140">
                <a:moveTo>
                  <a:pt x="852948" y="195808"/>
                </a:moveTo>
                <a:lnTo>
                  <a:pt x="813422" y="198239"/>
                </a:lnTo>
                <a:lnTo>
                  <a:pt x="916984" y="198239"/>
                </a:lnTo>
                <a:lnTo>
                  <a:pt x="908767" y="196328"/>
                </a:lnTo>
                <a:lnTo>
                  <a:pt x="852948" y="195808"/>
                </a:lnTo>
                <a:close/>
              </a:path>
              <a:path w="984885" h="485140">
                <a:moveTo>
                  <a:pt x="653135" y="52659"/>
                </a:moveTo>
                <a:lnTo>
                  <a:pt x="599103" y="60071"/>
                </a:lnTo>
                <a:lnTo>
                  <a:pt x="560425" y="81590"/>
                </a:lnTo>
                <a:lnTo>
                  <a:pt x="504062" y="137830"/>
                </a:lnTo>
                <a:lnTo>
                  <a:pt x="465392" y="169210"/>
                </a:lnTo>
                <a:lnTo>
                  <a:pt x="422821" y="184117"/>
                </a:lnTo>
                <a:lnTo>
                  <a:pt x="811395" y="184117"/>
                </a:lnTo>
                <a:lnTo>
                  <a:pt x="825112" y="165318"/>
                </a:lnTo>
                <a:lnTo>
                  <a:pt x="832880" y="153064"/>
                </a:lnTo>
                <a:lnTo>
                  <a:pt x="682534" y="153064"/>
                </a:lnTo>
                <a:lnTo>
                  <a:pt x="675125" y="147239"/>
                </a:lnTo>
                <a:lnTo>
                  <a:pt x="675984" y="136409"/>
                </a:lnTo>
                <a:lnTo>
                  <a:pt x="682917" y="125303"/>
                </a:lnTo>
                <a:lnTo>
                  <a:pt x="689877" y="108907"/>
                </a:lnTo>
                <a:lnTo>
                  <a:pt x="689757" y="85205"/>
                </a:lnTo>
                <a:lnTo>
                  <a:pt x="678771" y="63390"/>
                </a:lnTo>
                <a:lnTo>
                  <a:pt x="653135" y="52659"/>
                </a:lnTo>
                <a:close/>
              </a:path>
              <a:path w="984885" h="485140">
                <a:moveTo>
                  <a:pt x="808482" y="110199"/>
                </a:moveTo>
                <a:lnTo>
                  <a:pt x="769927" y="119449"/>
                </a:lnTo>
                <a:lnTo>
                  <a:pt x="731101" y="135185"/>
                </a:lnTo>
                <a:lnTo>
                  <a:pt x="700404" y="149154"/>
                </a:lnTo>
                <a:lnTo>
                  <a:pt x="682534" y="153064"/>
                </a:lnTo>
                <a:lnTo>
                  <a:pt x="832880" y="153064"/>
                </a:lnTo>
                <a:lnTo>
                  <a:pt x="842704" y="137567"/>
                </a:lnTo>
                <a:lnTo>
                  <a:pt x="838365" y="115689"/>
                </a:lnTo>
                <a:lnTo>
                  <a:pt x="808482" y="110199"/>
                </a:lnTo>
                <a:close/>
              </a:path>
            </a:pathLst>
          </a:custGeom>
          <a:solidFill>
            <a:srgbClr val="FFFFFF"/>
          </a:solidFill>
        </p:spPr>
        <p:txBody>
          <a:bodyPr wrap="square" lIns="0" tIns="0" rIns="0" bIns="0" rtlCol="0"/>
          <a:lstStyle/>
          <a:p>
            <a:endParaRPr dirty="0"/>
          </a:p>
        </p:txBody>
      </p:sp>
      <p:sp>
        <p:nvSpPr>
          <p:cNvPr id="62" name="object 56">
            <a:extLst>
              <a:ext uri="{FF2B5EF4-FFF2-40B4-BE49-F238E27FC236}">
                <a16:creationId xmlns:a16="http://schemas.microsoft.com/office/drawing/2014/main" id="{95D67B69-29EF-4C70-BBB6-ACEF4325E06C}"/>
              </a:ext>
            </a:extLst>
          </p:cNvPr>
          <p:cNvSpPr/>
          <p:nvPr userDrawn="1"/>
        </p:nvSpPr>
        <p:spPr>
          <a:xfrm>
            <a:off x="437568" y="5995287"/>
            <a:ext cx="178435" cy="178435"/>
          </a:xfrm>
          <a:custGeom>
            <a:avLst/>
            <a:gdLst/>
            <a:ahLst/>
            <a:cxnLst/>
            <a:rect l="l" t="t" r="r" b="b"/>
            <a:pathLst>
              <a:path w="178434" h="178435">
                <a:moveTo>
                  <a:pt x="178269" y="0"/>
                </a:moveTo>
                <a:lnTo>
                  <a:pt x="108970" y="14833"/>
                </a:lnTo>
                <a:lnTo>
                  <a:pt x="51815" y="51765"/>
                </a:lnTo>
                <a:lnTo>
                  <a:pt x="14849" y="108980"/>
                </a:lnTo>
                <a:lnTo>
                  <a:pt x="0" y="178282"/>
                </a:lnTo>
                <a:lnTo>
                  <a:pt x="59753" y="178282"/>
                </a:lnTo>
                <a:lnTo>
                  <a:pt x="63136" y="154715"/>
                </a:lnTo>
                <a:lnTo>
                  <a:pt x="69824" y="132154"/>
                </a:lnTo>
                <a:lnTo>
                  <a:pt x="93954" y="93941"/>
                </a:lnTo>
                <a:lnTo>
                  <a:pt x="132173" y="69802"/>
                </a:lnTo>
                <a:lnTo>
                  <a:pt x="178269" y="59778"/>
                </a:lnTo>
                <a:lnTo>
                  <a:pt x="178269" y="0"/>
                </a:lnTo>
                <a:close/>
              </a:path>
            </a:pathLst>
          </a:custGeom>
          <a:solidFill>
            <a:srgbClr val="851520"/>
          </a:solidFill>
        </p:spPr>
        <p:txBody>
          <a:bodyPr wrap="square" lIns="0" tIns="0" rIns="0" bIns="0" rtlCol="0"/>
          <a:lstStyle/>
          <a:p>
            <a:endParaRPr dirty="0"/>
          </a:p>
        </p:txBody>
      </p:sp>
      <p:sp>
        <p:nvSpPr>
          <p:cNvPr id="63" name="object 57">
            <a:extLst>
              <a:ext uri="{FF2B5EF4-FFF2-40B4-BE49-F238E27FC236}">
                <a16:creationId xmlns:a16="http://schemas.microsoft.com/office/drawing/2014/main" id="{DECFECD5-2DBF-4CD1-A20F-CF9EC9E4A39A}"/>
              </a:ext>
            </a:extLst>
          </p:cNvPr>
          <p:cNvSpPr/>
          <p:nvPr userDrawn="1"/>
        </p:nvSpPr>
        <p:spPr>
          <a:xfrm>
            <a:off x="119327" y="6193232"/>
            <a:ext cx="179705" cy="179705"/>
          </a:xfrm>
          <a:custGeom>
            <a:avLst/>
            <a:gdLst/>
            <a:ahLst/>
            <a:cxnLst/>
            <a:rect l="l" t="t" r="r" b="b"/>
            <a:pathLst>
              <a:path w="179704" h="179704">
                <a:moveTo>
                  <a:pt x="60045" y="0"/>
                </a:moveTo>
                <a:lnTo>
                  <a:pt x="0" y="0"/>
                </a:lnTo>
                <a:lnTo>
                  <a:pt x="4665" y="35733"/>
                </a:lnTo>
                <a:lnTo>
                  <a:pt x="30721" y="100528"/>
                </a:lnTo>
                <a:lnTo>
                  <a:pt x="78648" y="148453"/>
                </a:lnTo>
                <a:lnTo>
                  <a:pt x="143439" y="174508"/>
                </a:lnTo>
                <a:lnTo>
                  <a:pt x="179171" y="179184"/>
                </a:lnTo>
                <a:lnTo>
                  <a:pt x="179171" y="119126"/>
                </a:lnTo>
                <a:lnTo>
                  <a:pt x="155500" y="115707"/>
                </a:lnTo>
                <a:lnTo>
                  <a:pt x="132824" y="108983"/>
                </a:lnTo>
                <a:lnTo>
                  <a:pt x="94373" y="84734"/>
                </a:lnTo>
                <a:lnTo>
                  <a:pt x="70189" y="46339"/>
                </a:lnTo>
                <a:lnTo>
                  <a:pt x="63462" y="23666"/>
                </a:lnTo>
                <a:lnTo>
                  <a:pt x="60045" y="0"/>
                </a:lnTo>
                <a:close/>
              </a:path>
            </a:pathLst>
          </a:custGeom>
          <a:solidFill>
            <a:srgbClr val="E5231B"/>
          </a:solidFill>
        </p:spPr>
        <p:txBody>
          <a:bodyPr wrap="square" lIns="0" tIns="0" rIns="0" bIns="0" rtlCol="0"/>
          <a:lstStyle/>
          <a:p>
            <a:endParaRPr dirty="0"/>
          </a:p>
        </p:txBody>
      </p:sp>
      <p:sp>
        <p:nvSpPr>
          <p:cNvPr id="64" name="object 58">
            <a:extLst>
              <a:ext uri="{FF2B5EF4-FFF2-40B4-BE49-F238E27FC236}">
                <a16:creationId xmlns:a16="http://schemas.microsoft.com/office/drawing/2014/main" id="{D816D3D2-CD6C-4E0C-8F55-66F2C63ED5C8}"/>
              </a:ext>
            </a:extLst>
          </p:cNvPr>
          <p:cNvSpPr/>
          <p:nvPr userDrawn="1"/>
        </p:nvSpPr>
        <p:spPr>
          <a:xfrm>
            <a:off x="318455" y="6193499"/>
            <a:ext cx="179705" cy="179705"/>
          </a:xfrm>
          <a:custGeom>
            <a:avLst/>
            <a:gdLst/>
            <a:ahLst/>
            <a:cxnLst/>
            <a:rect l="l" t="t" r="r" b="b"/>
            <a:pathLst>
              <a:path w="179704" h="179704">
                <a:moveTo>
                  <a:pt x="179222" y="0"/>
                </a:moveTo>
                <a:lnTo>
                  <a:pt x="119138" y="0"/>
                </a:lnTo>
                <a:lnTo>
                  <a:pt x="115719" y="23660"/>
                </a:lnTo>
                <a:lnTo>
                  <a:pt x="108997" y="46331"/>
                </a:lnTo>
                <a:lnTo>
                  <a:pt x="84797" y="84709"/>
                </a:lnTo>
                <a:lnTo>
                  <a:pt x="46356" y="108981"/>
                </a:lnTo>
                <a:lnTo>
                  <a:pt x="0" y="119138"/>
                </a:lnTo>
                <a:lnTo>
                  <a:pt x="0" y="179171"/>
                </a:lnTo>
                <a:lnTo>
                  <a:pt x="69662" y="164245"/>
                </a:lnTo>
                <a:lnTo>
                  <a:pt x="127152" y="127127"/>
                </a:lnTo>
                <a:lnTo>
                  <a:pt x="164288" y="69654"/>
                </a:lnTo>
                <a:lnTo>
                  <a:pt x="174549" y="35738"/>
                </a:lnTo>
                <a:lnTo>
                  <a:pt x="179222" y="0"/>
                </a:lnTo>
                <a:close/>
              </a:path>
            </a:pathLst>
          </a:custGeom>
          <a:solidFill>
            <a:srgbClr val="55A0C6"/>
          </a:solidFill>
        </p:spPr>
        <p:txBody>
          <a:bodyPr wrap="square" lIns="0" tIns="0" rIns="0" bIns="0" rtlCol="0"/>
          <a:lstStyle/>
          <a:p>
            <a:endParaRPr dirty="0"/>
          </a:p>
        </p:txBody>
      </p:sp>
      <p:sp>
        <p:nvSpPr>
          <p:cNvPr id="65" name="object 59">
            <a:extLst>
              <a:ext uri="{FF2B5EF4-FFF2-40B4-BE49-F238E27FC236}">
                <a16:creationId xmlns:a16="http://schemas.microsoft.com/office/drawing/2014/main" id="{6E5948BD-6BD9-499E-9617-3B7E8441514B}"/>
              </a:ext>
            </a:extLst>
          </p:cNvPr>
          <p:cNvSpPr/>
          <p:nvPr userDrawn="1"/>
        </p:nvSpPr>
        <p:spPr>
          <a:xfrm>
            <a:off x="0" y="5993997"/>
            <a:ext cx="179705" cy="179705"/>
          </a:xfrm>
          <a:custGeom>
            <a:avLst/>
            <a:gdLst/>
            <a:ahLst/>
            <a:cxnLst/>
            <a:rect l="l" t="t" r="r" b="b"/>
            <a:pathLst>
              <a:path w="179705" h="179704">
                <a:moveTo>
                  <a:pt x="0" y="0"/>
                </a:moveTo>
                <a:lnTo>
                  <a:pt x="0" y="60058"/>
                </a:lnTo>
                <a:lnTo>
                  <a:pt x="23670" y="63478"/>
                </a:lnTo>
                <a:lnTo>
                  <a:pt x="46347" y="70205"/>
                </a:lnTo>
                <a:lnTo>
                  <a:pt x="84797" y="94449"/>
                </a:lnTo>
                <a:lnTo>
                  <a:pt x="108991" y="132845"/>
                </a:lnTo>
                <a:lnTo>
                  <a:pt x="119126" y="179184"/>
                </a:lnTo>
                <a:lnTo>
                  <a:pt x="179171" y="179184"/>
                </a:lnTo>
                <a:lnTo>
                  <a:pt x="164257" y="109537"/>
                </a:lnTo>
                <a:lnTo>
                  <a:pt x="127139" y="52044"/>
                </a:lnTo>
                <a:lnTo>
                  <a:pt x="69646" y="14930"/>
                </a:lnTo>
                <a:lnTo>
                  <a:pt x="35731" y="4676"/>
                </a:lnTo>
                <a:lnTo>
                  <a:pt x="0" y="0"/>
                </a:lnTo>
                <a:close/>
              </a:path>
            </a:pathLst>
          </a:custGeom>
          <a:solidFill>
            <a:srgbClr val="3879A0"/>
          </a:solidFill>
        </p:spPr>
        <p:txBody>
          <a:bodyPr wrap="square" lIns="0" tIns="0" rIns="0" bIns="0" rtlCol="0"/>
          <a:lstStyle/>
          <a:p>
            <a:endParaRPr dirty="0"/>
          </a:p>
        </p:txBody>
      </p:sp>
      <p:sp>
        <p:nvSpPr>
          <p:cNvPr id="66" name="object 57">
            <a:extLst>
              <a:ext uri="{FF2B5EF4-FFF2-40B4-BE49-F238E27FC236}">
                <a16:creationId xmlns:a16="http://schemas.microsoft.com/office/drawing/2014/main" id="{1105D55D-F9DF-4377-915F-129BB1A73671}"/>
              </a:ext>
            </a:extLst>
          </p:cNvPr>
          <p:cNvSpPr txBox="1"/>
          <p:nvPr userDrawn="1"/>
        </p:nvSpPr>
        <p:spPr>
          <a:xfrm>
            <a:off x="707299" y="6265799"/>
            <a:ext cx="7178675" cy="200055"/>
          </a:xfrm>
          <a:prstGeom prst="rect">
            <a:avLst/>
          </a:prstGeom>
        </p:spPr>
        <p:txBody>
          <a:bodyPr vert="horz" wrap="square" lIns="0" tIns="0" rIns="0" bIns="0" rtlCol="0">
            <a:spAutoFit/>
          </a:bodyPr>
          <a:lstStyle/>
          <a:p>
            <a:pPr marL="12700">
              <a:lnSpc>
                <a:spcPct val="100000"/>
              </a:lnSpc>
              <a:spcBef>
                <a:spcPts val="1720"/>
              </a:spcBef>
            </a:pPr>
            <a:r>
              <a:rPr sz="1300" spc="-35" dirty="0">
                <a:solidFill>
                  <a:srgbClr val="3879A0"/>
                </a:solidFill>
                <a:latin typeface="piron"/>
                <a:cs typeface="piron"/>
              </a:rPr>
              <a:t>Centre </a:t>
            </a:r>
            <a:r>
              <a:rPr sz="1300" spc="-10" dirty="0">
                <a:solidFill>
                  <a:srgbClr val="3879A0"/>
                </a:solidFill>
                <a:latin typeface="piron"/>
                <a:cs typeface="piron"/>
              </a:rPr>
              <a:t>de </a:t>
            </a:r>
            <a:r>
              <a:rPr sz="1300" spc="-35" dirty="0">
                <a:solidFill>
                  <a:srgbClr val="3879A0"/>
                </a:solidFill>
                <a:latin typeface="piron"/>
                <a:cs typeface="piron"/>
              </a:rPr>
              <a:t>gestion </a:t>
            </a:r>
            <a:r>
              <a:rPr sz="1050" spc="5" dirty="0">
                <a:solidFill>
                  <a:srgbClr val="3879A0"/>
                </a:solidFill>
                <a:latin typeface="Calibri-Light"/>
                <a:cs typeface="Calibri-Light"/>
              </a:rPr>
              <a:t>I </a:t>
            </a:r>
            <a:r>
              <a:rPr sz="1050" spc="10" dirty="0">
                <a:latin typeface="Calibri-Light"/>
                <a:cs typeface="Calibri-Light"/>
              </a:rPr>
              <a:t>1, </a:t>
            </a:r>
            <a:r>
              <a:rPr sz="1050" spc="15" dirty="0">
                <a:latin typeface="Calibri-Light"/>
                <a:cs typeface="Calibri-Light"/>
              </a:rPr>
              <a:t>rue </a:t>
            </a:r>
            <a:r>
              <a:rPr sz="1050" spc="10" dirty="0">
                <a:latin typeface="Calibri-Light"/>
                <a:cs typeface="Calibri-Light"/>
              </a:rPr>
              <a:t>Pierre et </a:t>
            </a:r>
            <a:r>
              <a:rPr sz="1050" spc="15" dirty="0">
                <a:latin typeface="Calibri-Light"/>
                <a:cs typeface="Calibri-Light"/>
              </a:rPr>
              <a:t>Marie </a:t>
            </a:r>
            <a:r>
              <a:rPr sz="1050" spc="10" dirty="0">
                <a:latin typeface="Calibri-Light"/>
                <a:cs typeface="Calibri-Light"/>
              </a:rPr>
              <a:t>Curie </a:t>
            </a:r>
            <a:r>
              <a:rPr sz="1050" spc="5" dirty="0">
                <a:solidFill>
                  <a:srgbClr val="3879A0"/>
                </a:solidFill>
                <a:latin typeface="Calibri-Light"/>
                <a:cs typeface="Calibri-Light"/>
              </a:rPr>
              <a:t>I </a:t>
            </a:r>
            <a:r>
              <a:rPr sz="1050" spc="15" dirty="0">
                <a:latin typeface="Calibri-Light"/>
                <a:cs typeface="Calibri-Light"/>
              </a:rPr>
              <a:t>Eleusis 2 </a:t>
            </a:r>
            <a:r>
              <a:rPr sz="1050" spc="5" dirty="0">
                <a:latin typeface="Calibri-Light"/>
                <a:cs typeface="Calibri-Light"/>
              </a:rPr>
              <a:t>I </a:t>
            </a:r>
            <a:r>
              <a:rPr sz="1050" spc="15" dirty="0">
                <a:latin typeface="Calibri-Light"/>
                <a:cs typeface="Calibri-Light"/>
              </a:rPr>
              <a:t>BP 417 </a:t>
            </a:r>
            <a:r>
              <a:rPr sz="1050" spc="5" dirty="0">
                <a:solidFill>
                  <a:srgbClr val="3879A0"/>
                </a:solidFill>
                <a:latin typeface="Calibri-Light"/>
                <a:cs typeface="Calibri-Light"/>
              </a:rPr>
              <a:t>I </a:t>
            </a:r>
            <a:r>
              <a:rPr sz="1050" spc="15" dirty="0">
                <a:latin typeface="Calibri-Light"/>
                <a:cs typeface="Calibri-Light"/>
              </a:rPr>
              <a:t>22194 Plérin </a:t>
            </a:r>
            <a:r>
              <a:rPr sz="1050" spc="10" dirty="0">
                <a:latin typeface="Calibri-Light"/>
                <a:cs typeface="Calibri-Light"/>
              </a:rPr>
              <a:t>Cedex </a:t>
            </a:r>
            <a:r>
              <a:rPr sz="1050" spc="5" dirty="0">
                <a:solidFill>
                  <a:srgbClr val="3879A0"/>
                </a:solidFill>
                <a:latin typeface="Calibri-Light"/>
                <a:cs typeface="Calibri-Light"/>
              </a:rPr>
              <a:t>I </a:t>
            </a:r>
            <a:r>
              <a:rPr sz="1050" spc="15" dirty="0">
                <a:latin typeface="Calibri-Light"/>
                <a:cs typeface="Calibri-Light"/>
              </a:rPr>
              <a:t>02 96 58 64 00 </a:t>
            </a:r>
            <a:r>
              <a:rPr sz="1050" spc="5" dirty="0">
                <a:solidFill>
                  <a:srgbClr val="3879A0"/>
                </a:solidFill>
                <a:latin typeface="Calibri-Light"/>
                <a:cs typeface="Calibri-Light"/>
              </a:rPr>
              <a:t>I</a:t>
            </a:r>
            <a:r>
              <a:rPr sz="1050" spc="-50" dirty="0">
                <a:solidFill>
                  <a:srgbClr val="3879A0"/>
                </a:solidFill>
                <a:latin typeface="Calibri-Light"/>
                <a:cs typeface="Calibri-Light"/>
              </a:rPr>
              <a:t> </a:t>
            </a:r>
            <a:r>
              <a:rPr lang="fr-FR" sz="1050" b="1" spc="10" dirty="0">
                <a:solidFill>
                  <a:srgbClr val="4F81BD"/>
                </a:solidFill>
                <a:latin typeface="Calibri"/>
                <a:cs typeface="Calibri"/>
              </a:rPr>
              <a:t>www.cdg22.fr</a:t>
            </a:r>
            <a:endParaRPr sz="1050" dirty="0">
              <a:solidFill>
                <a:srgbClr val="4F81BD"/>
              </a:solidFill>
              <a:latin typeface="Calibri"/>
              <a:cs typeface="Calibri"/>
            </a:endParaRPr>
          </a:p>
        </p:txBody>
      </p:sp>
      <p:sp>
        <p:nvSpPr>
          <p:cNvPr id="67" name="Espace réservé du texte 140">
            <a:extLst>
              <a:ext uri="{FF2B5EF4-FFF2-40B4-BE49-F238E27FC236}">
                <a16:creationId xmlns:a16="http://schemas.microsoft.com/office/drawing/2014/main" id="{3D0FD9D3-EFBE-45DD-A9A5-3A52EFB71DEA}"/>
              </a:ext>
            </a:extLst>
          </p:cNvPr>
          <p:cNvSpPr>
            <a:spLocks noGrp="1"/>
          </p:cNvSpPr>
          <p:nvPr>
            <p:ph type="body" sz="quarter" idx="10" hasCustomPrompt="1"/>
          </p:nvPr>
        </p:nvSpPr>
        <p:spPr>
          <a:xfrm>
            <a:off x="708025" y="5861050"/>
            <a:ext cx="2108200" cy="328613"/>
          </a:xfrm>
        </p:spPr>
        <p:txBody>
          <a:bodyPr>
            <a:noAutofit/>
          </a:bodyPr>
          <a:lstStyle>
            <a:lvl1pPr marL="0" indent="0">
              <a:buFontTx/>
              <a:buNone/>
              <a:defRPr sz="2100">
                <a:latin typeface="+mj-lt"/>
              </a:defRPr>
            </a:lvl1pPr>
          </a:lstStyle>
          <a:p>
            <a:pPr lvl="0"/>
            <a:r>
              <a:rPr lang="fr-FR" dirty="0"/>
              <a:t>Septembre 2021</a:t>
            </a:r>
          </a:p>
        </p:txBody>
      </p:sp>
      <p:sp>
        <p:nvSpPr>
          <p:cNvPr id="68" name="object 42">
            <a:extLst>
              <a:ext uri="{FF2B5EF4-FFF2-40B4-BE49-F238E27FC236}">
                <a16:creationId xmlns:a16="http://schemas.microsoft.com/office/drawing/2014/main" id="{B9C7C59D-517C-413A-A7A5-ECCD4C4F338B}"/>
              </a:ext>
            </a:extLst>
          </p:cNvPr>
          <p:cNvSpPr/>
          <p:nvPr userDrawn="1"/>
        </p:nvSpPr>
        <p:spPr>
          <a:xfrm>
            <a:off x="9666046" y="6343472"/>
            <a:ext cx="1398985" cy="265043"/>
          </a:xfrm>
          <a:prstGeom prst="rect">
            <a:avLst/>
          </a:prstGeom>
          <a:blipFill>
            <a:blip r:embed="rId2" cstate="print"/>
            <a:stretch>
              <a:fillRect/>
            </a:stretch>
          </a:blipFill>
        </p:spPr>
        <p:txBody>
          <a:bodyPr wrap="square" lIns="0" tIns="0" rIns="0" bIns="0" rtlCol="0"/>
          <a:lstStyle/>
          <a:p>
            <a:endParaRPr dirty="0"/>
          </a:p>
        </p:txBody>
      </p:sp>
      <p:sp>
        <p:nvSpPr>
          <p:cNvPr id="69" name="object 43">
            <a:extLst>
              <a:ext uri="{FF2B5EF4-FFF2-40B4-BE49-F238E27FC236}">
                <a16:creationId xmlns:a16="http://schemas.microsoft.com/office/drawing/2014/main" id="{B4D90743-919B-429B-97AD-2268749C9B94}"/>
              </a:ext>
            </a:extLst>
          </p:cNvPr>
          <p:cNvSpPr/>
          <p:nvPr userDrawn="1"/>
        </p:nvSpPr>
        <p:spPr>
          <a:xfrm>
            <a:off x="10323851" y="5897995"/>
            <a:ext cx="179070" cy="179070"/>
          </a:xfrm>
          <a:custGeom>
            <a:avLst/>
            <a:gdLst/>
            <a:ahLst/>
            <a:cxnLst/>
            <a:rect l="l" t="t" r="r" b="b"/>
            <a:pathLst>
              <a:path w="179070" h="179070">
                <a:moveTo>
                  <a:pt x="178892" y="0"/>
                </a:moveTo>
                <a:lnTo>
                  <a:pt x="109356" y="14884"/>
                </a:lnTo>
                <a:lnTo>
                  <a:pt x="51955" y="51943"/>
                </a:lnTo>
                <a:lnTo>
                  <a:pt x="14900" y="109335"/>
                </a:lnTo>
                <a:lnTo>
                  <a:pt x="0" y="178892"/>
                </a:lnTo>
                <a:lnTo>
                  <a:pt x="59944" y="178892"/>
                </a:lnTo>
                <a:lnTo>
                  <a:pt x="63365" y="155257"/>
                </a:lnTo>
                <a:lnTo>
                  <a:pt x="70081" y="132614"/>
                </a:lnTo>
                <a:lnTo>
                  <a:pt x="94297" y="94234"/>
                </a:lnTo>
                <a:lnTo>
                  <a:pt x="132632" y="70069"/>
                </a:lnTo>
                <a:lnTo>
                  <a:pt x="178892" y="59944"/>
                </a:lnTo>
                <a:lnTo>
                  <a:pt x="178892" y="0"/>
                </a:lnTo>
                <a:close/>
              </a:path>
            </a:pathLst>
          </a:custGeom>
          <a:solidFill>
            <a:srgbClr val="3879A0"/>
          </a:solidFill>
        </p:spPr>
        <p:txBody>
          <a:bodyPr wrap="square" lIns="0" tIns="0" rIns="0" bIns="0" rtlCol="0"/>
          <a:lstStyle/>
          <a:p>
            <a:endParaRPr dirty="0"/>
          </a:p>
        </p:txBody>
      </p:sp>
      <p:sp>
        <p:nvSpPr>
          <p:cNvPr id="70" name="object 44">
            <a:extLst>
              <a:ext uri="{FF2B5EF4-FFF2-40B4-BE49-F238E27FC236}">
                <a16:creationId xmlns:a16="http://schemas.microsoft.com/office/drawing/2014/main" id="{C4B73946-EB85-4E27-A8F1-4F5419CE9F75}"/>
              </a:ext>
            </a:extLst>
          </p:cNvPr>
          <p:cNvSpPr/>
          <p:nvPr userDrawn="1"/>
        </p:nvSpPr>
        <p:spPr>
          <a:xfrm>
            <a:off x="10323858" y="6096793"/>
            <a:ext cx="179070" cy="179070"/>
          </a:xfrm>
          <a:custGeom>
            <a:avLst/>
            <a:gdLst/>
            <a:ahLst/>
            <a:cxnLst/>
            <a:rect l="l" t="t" r="r" b="b"/>
            <a:pathLst>
              <a:path w="179070" h="179070">
                <a:moveTo>
                  <a:pt x="59944" y="0"/>
                </a:moveTo>
                <a:lnTo>
                  <a:pt x="0" y="0"/>
                </a:lnTo>
                <a:lnTo>
                  <a:pt x="4656" y="35696"/>
                </a:lnTo>
                <a:lnTo>
                  <a:pt x="30668" y="100389"/>
                </a:lnTo>
                <a:lnTo>
                  <a:pt x="78515" y="148253"/>
                </a:lnTo>
                <a:lnTo>
                  <a:pt x="143202" y="174283"/>
                </a:lnTo>
                <a:lnTo>
                  <a:pt x="178892" y="178943"/>
                </a:lnTo>
                <a:lnTo>
                  <a:pt x="178892" y="118960"/>
                </a:lnTo>
                <a:lnTo>
                  <a:pt x="155264" y="115549"/>
                </a:lnTo>
                <a:lnTo>
                  <a:pt x="132627" y="108834"/>
                </a:lnTo>
                <a:lnTo>
                  <a:pt x="94297" y="84658"/>
                </a:lnTo>
                <a:lnTo>
                  <a:pt x="70077" y="46291"/>
                </a:lnTo>
                <a:lnTo>
                  <a:pt x="63359" y="23650"/>
                </a:lnTo>
                <a:lnTo>
                  <a:pt x="59944" y="0"/>
                </a:lnTo>
                <a:close/>
              </a:path>
            </a:pathLst>
          </a:custGeom>
          <a:solidFill>
            <a:srgbClr val="3879A0"/>
          </a:solidFill>
        </p:spPr>
        <p:txBody>
          <a:bodyPr wrap="square" lIns="0" tIns="0" rIns="0" bIns="0" rtlCol="0"/>
          <a:lstStyle/>
          <a:p>
            <a:endParaRPr dirty="0"/>
          </a:p>
        </p:txBody>
      </p:sp>
      <p:sp>
        <p:nvSpPr>
          <p:cNvPr id="71" name="object 45">
            <a:extLst>
              <a:ext uri="{FF2B5EF4-FFF2-40B4-BE49-F238E27FC236}">
                <a16:creationId xmlns:a16="http://schemas.microsoft.com/office/drawing/2014/main" id="{F5D9BF4F-62C3-42BC-BE90-76375381E255}"/>
              </a:ext>
            </a:extLst>
          </p:cNvPr>
          <p:cNvSpPr/>
          <p:nvPr userDrawn="1"/>
        </p:nvSpPr>
        <p:spPr>
          <a:xfrm>
            <a:off x="10641231" y="5897995"/>
            <a:ext cx="179070" cy="179070"/>
          </a:xfrm>
          <a:custGeom>
            <a:avLst/>
            <a:gdLst/>
            <a:ahLst/>
            <a:cxnLst/>
            <a:rect l="l" t="t" r="r" b="b"/>
            <a:pathLst>
              <a:path w="179070" h="179070">
                <a:moveTo>
                  <a:pt x="178917" y="0"/>
                </a:moveTo>
                <a:lnTo>
                  <a:pt x="109351" y="14884"/>
                </a:lnTo>
                <a:lnTo>
                  <a:pt x="51968" y="51943"/>
                </a:lnTo>
                <a:lnTo>
                  <a:pt x="14920" y="109335"/>
                </a:lnTo>
                <a:lnTo>
                  <a:pt x="0" y="178892"/>
                </a:lnTo>
                <a:lnTo>
                  <a:pt x="59944" y="178892"/>
                </a:lnTo>
                <a:lnTo>
                  <a:pt x="63366" y="155257"/>
                </a:lnTo>
                <a:lnTo>
                  <a:pt x="70086" y="132614"/>
                </a:lnTo>
                <a:lnTo>
                  <a:pt x="94297" y="94234"/>
                </a:lnTo>
                <a:lnTo>
                  <a:pt x="132664" y="70069"/>
                </a:lnTo>
                <a:lnTo>
                  <a:pt x="178917" y="59944"/>
                </a:lnTo>
                <a:lnTo>
                  <a:pt x="178917" y="0"/>
                </a:lnTo>
                <a:close/>
              </a:path>
            </a:pathLst>
          </a:custGeom>
          <a:solidFill>
            <a:srgbClr val="3879A0"/>
          </a:solidFill>
        </p:spPr>
        <p:txBody>
          <a:bodyPr wrap="square" lIns="0" tIns="0" rIns="0" bIns="0" rtlCol="0"/>
          <a:lstStyle/>
          <a:p>
            <a:endParaRPr dirty="0"/>
          </a:p>
        </p:txBody>
      </p:sp>
      <p:sp>
        <p:nvSpPr>
          <p:cNvPr id="72" name="object 46">
            <a:extLst>
              <a:ext uri="{FF2B5EF4-FFF2-40B4-BE49-F238E27FC236}">
                <a16:creationId xmlns:a16="http://schemas.microsoft.com/office/drawing/2014/main" id="{AEB0FB92-1C80-4CB6-905E-4BADF03F4270}"/>
              </a:ext>
            </a:extLst>
          </p:cNvPr>
          <p:cNvSpPr/>
          <p:nvPr userDrawn="1"/>
        </p:nvSpPr>
        <p:spPr>
          <a:xfrm>
            <a:off x="10522701" y="6096794"/>
            <a:ext cx="297815" cy="179070"/>
          </a:xfrm>
          <a:custGeom>
            <a:avLst/>
            <a:gdLst/>
            <a:ahLst/>
            <a:cxnLst/>
            <a:rect l="l" t="t" r="r" b="b"/>
            <a:pathLst>
              <a:path w="297815" h="179070">
                <a:moveTo>
                  <a:pt x="178892" y="0"/>
                </a:moveTo>
                <a:lnTo>
                  <a:pt x="118529" y="0"/>
                </a:lnTo>
                <a:lnTo>
                  <a:pt x="118681" y="2082"/>
                </a:lnTo>
                <a:lnTo>
                  <a:pt x="115145" y="25167"/>
                </a:lnTo>
                <a:lnTo>
                  <a:pt x="98320" y="67373"/>
                </a:lnTo>
                <a:lnTo>
                  <a:pt x="66911" y="98611"/>
                </a:lnTo>
                <a:lnTo>
                  <a:pt x="23621" y="115549"/>
                </a:lnTo>
                <a:lnTo>
                  <a:pt x="0" y="118960"/>
                </a:lnTo>
                <a:lnTo>
                  <a:pt x="0" y="178943"/>
                </a:lnTo>
                <a:lnTo>
                  <a:pt x="69524" y="164033"/>
                </a:lnTo>
                <a:lnTo>
                  <a:pt x="126923" y="126949"/>
                </a:lnTo>
                <a:lnTo>
                  <a:pt x="148691" y="99517"/>
                </a:lnTo>
                <a:lnTo>
                  <a:pt x="232358" y="99517"/>
                </a:lnTo>
                <a:lnTo>
                  <a:pt x="199127" y="67372"/>
                </a:lnTo>
                <a:lnTo>
                  <a:pt x="182283" y="25150"/>
                </a:lnTo>
                <a:lnTo>
                  <a:pt x="178714" y="2044"/>
                </a:lnTo>
                <a:lnTo>
                  <a:pt x="178879" y="723"/>
                </a:lnTo>
                <a:lnTo>
                  <a:pt x="178892" y="0"/>
                </a:lnTo>
                <a:close/>
              </a:path>
              <a:path w="297815" h="179070">
                <a:moveTo>
                  <a:pt x="232358" y="99517"/>
                </a:moveTo>
                <a:lnTo>
                  <a:pt x="148691" y="99517"/>
                </a:lnTo>
                <a:lnTo>
                  <a:pt x="153615" y="106841"/>
                </a:lnTo>
                <a:lnTo>
                  <a:pt x="197055" y="148246"/>
                </a:lnTo>
                <a:lnTo>
                  <a:pt x="261744" y="174276"/>
                </a:lnTo>
                <a:lnTo>
                  <a:pt x="297446" y="178943"/>
                </a:lnTo>
                <a:lnTo>
                  <a:pt x="297446" y="118960"/>
                </a:lnTo>
                <a:lnTo>
                  <a:pt x="273821" y="115549"/>
                </a:lnTo>
                <a:lnTo>
                  <a:pt x="251188" y="108835"/>
                </a:lnTo>
                <a:lnTo>
                  <a:pt x="232358" y="99517"/>
                </a:lnTo>
                <a:close/>
              </a:path>
            </a:pathLst>
          </a:custGeom>
          <a:solidFill>
            <a:srgbClr val="3879A0"/>
          </a:solidFill>
        </p:spPr>
        <p:txBody>
          <a:bodyPr wrap="square" lIns="0" tIns="0" rIns="0" bIns="0" rtlCol="0"/>
          <a:lstStyle/>
          <a:p>
            <a:endParaRPr dirty="0"/>
          </a:p>
        </p:txBody>
      </p:sp>
      <p:sp>
        <p:nvSpPr>
          <p:cNvPr id="73" name="object 47">
            <a:extLst>
              <a:ext uri="{FF2B5EF4-FFF2-40B4-BE49-F238E27FC236}">
                <a16:creationId xmlns:a16="http://schemas.microsoft.com/office/drawing/2014/main" id="{4E9800B3-85D7-4B75-BD24-95B8A6ECEA78}"/>
              </a:ext>
            </a:extLst>
          </p:cNvPr>
          <p:cNvSpPr/>
          <p:nvPr userDrawn="1"/>
        </p:nvSpPr>
        <p:spPr>
          <a:xfrm>
            <a:off x="10840064" y="5778835"/>
            <a:ext cx="298450" cy="298450"/>
          </a:xfrm>
          <a:custGeom>
            <a:avLst/>
            <a:gdLst/>
            <a:ahLst/>
            <a:cxnLst/>
            <a:rect l="l" t="t" r="r" b="b"/>
            <a:pathLst>
              <a:path w="298450" h="298450">
                <a:moveTo>
                  <a:pt x="0" y="119151"/>
                </a:moveTo>
                <a:lnTo>
                  <a:pt x="0" y="179108"/>
                </a:lnTo>
                <a:lnTo>
                  <a:pt x="23655" y="182517"/>
                </a:lnTo>
                <a:lnTo>
                  <a:pt x="46294" y="189236"/>
                </a:lnTo>
                <a:lnTo>
                  <a:pt x="84645" y="213385"/>
                </a:lnTo>
                <a:lnTo>
                  <a:pt x="108867" y="251777"/>
                </a:lnTo>
                <a:lnTo>
                  <a:pt x="118935" y="298056"/>
                </a:lnTo>
                <a:lnTo>
                  <a:pt x="178917" y="298348"/>
                </a:lnTo>
                <a:lnTo>
                  <a:pt x="178917" y="298056"/>
                </a:lnTo>
                <a:lnTo>
                  <a:pt x="179108" y="298056"/>
                </a:lnTo>
                <a:lnTo>
                  <a:pt x="182521" y="274421"/>
                </a:lnTo>
                <a:lnTo>
                  <a:pt x="199469" y="231105"/>
                </a:lnTo>
                <a:lnTo>
                  <a:pt x="231137" y="199460"/>
                </a:lnTo>
                <a:lnTo>
                  <a:pt x="274429" y="182517"/>
                </a:lnTo>
                <a:lnTo>
                  <a:pt x="298068" y="179108"/>
                </a:lnTo>
                <a:lnTo>
                  <a:pt x="298068" y="164134"/>
                </a:lnTo>
                <a:lnTo>
                  <a:pt x="178917" y="164134"/>
                </a:lnTo>
                <a:lnTo>
                  <a:pt x="178917" y="163982"/>
                </a:lnTo>
                <a:lnTo>
                  <a:pt x="118935" y="163982"/>
                </a:lnTo>
                <a:lnTo>
                  <a:pt x="93295" y="145744"/>
                </a:lnTo>
                <a:lnTo>
                  <a:pt x="64311" y="132156"/>
                </a:lnTo>
                <a:lnTo>
                  <a:pt x="32905" y="123273"/>
                </a:lnTo>
                <a:lnTo>
                  <a:pt x="0" y="119151"/>
                </a:lnTo>
                <a:close/>
              </a:path>
              <a:path w="298450" h="298450">
                <a:moveTo>
                  <a:pt x="298068" y="119151"/>
                </a:moveTo>
                <a:lnTo>
                  <a:pt x="265083" y="123285"/>
                </a:lnTo>
                <a:lnTo>
                  <a:pt x="233621" y="132199"/>
                </a:lnTo>
                <a:lnTo>
                  <a:pt x="204594" y="145835"/>
                </a:lnTo>
                <a:lnTo>
                  <a:pt x="178917" y="164134"/>
                </a:lnTo>
                <a:lnTo>
                  <a:pt x="298068" y="164134"/>
                </a:lnTo>
                <a:lnTo>
                  <a:pt x="298068" y="119151"/>
                </a:lnTo>
                <a:close/>
              </a:path>
              <a:path w="298450" h="298450">
                <a:moveTo>
                  <a:pt x="178917" y="0"/>
                </a:moveTo>
                <a:lnTo>
                  <a:pt x="118935" y="0"/>
                </a:lnTo>
                <a:lnTo>
                  <a:pt x="118935" y="163982"/>
                </a:lnTo>
                <a:lnTo>
                  <a:pt x="178917" y="163982"/>
                </a:lnTo>
                <a:lnTo>
                  <a:pt x="178917" y="0"/>
                </a:lnTo>
                <a:close/>
              </a:path>
            </a:pathLst>
          </a:custGeom>
          <a:solidFill>
            <a:srgbClr val="3879A0"/>
          </a:solidFill>
        </p:spPr>
        <p:txBody>
          <a:bodyPr wrap="square" lIns="0" tIns="0" rIns="0" bIns="0" rtlCol="0"/>
          <a:lstStyle/>
          <a:p>
            <a:endParaRPr dirty="0"/>
          </a:p>
        </p:txBody>
      </p:sp>
      <p:sp>
        <p:nvSpPr>
          <p:cNvPr id="74" name="object 48">
            <a:extLst>
              <a:ext uri="{FF2B5EF4-FFF2-40B4-BE49-F238E27FC236}">
                <a16:creationId xmlns:a16="http://schemas.microsoft.com/office/drawing/2014/main" id="{323E1578-D6D8-4032-A9F5-290A8083DF90}"/>
              </a:ext>
            </a:extLst>
          </p:cNvPr>
          <p:cNvSpPr/>
          <p:nvPr userDrawn="1"/>
        </p:nvSpPr>
        <p:spPr>
          <a:xfrm>
            <a:off x="10840059" y="5579998"/>
            <a:ext cx="179070" cy="179070"/>
          </a:xfrm>
          <a:custGeom>
            <a:avLst/>
            <a:gdLst/>
            <a:ahLst/>
            <a:cxnLst/>
            <a:rect l="l" t="t" r="r" b="b"/>
            <a:pathLst>
              <a:path w="179070" h="179070">
                <a:moveTo>
                  <a:pt x="0" y="0"/>
                </a:moveTo>
                <a:lnTo>
                  <a:pt x="0" y="59969"/>
                </a:lnTo>
                <a:lnTo>
                  <a:pt x="23657" y="63366"/>
                </a:lnTo>
                <a:lnTo>
                  <a:pt x="46299" y="70078"/>
                </a:lnTo>
                <a:lnTo>
                  <a:pt x="84645" y="94284"/>
                </a:lnTo>
                <a:lnTo>
                  <a:pt x="108872" y="132651"/>
                </a:lnTo>
                <a:lnTo>
                  <a:pt x="118935" y="178904"/>
                </a:lnTo>
                <a:lnTo>
                  <a:pt x="178917" y="178904"/>
                </a:lnTo>
                <a:lnTo>
                  <a:pt x="164037" y="109361"/>
                </a:lnTo>
                <a:lnTo>
                  <a:pt x="126974" y="52019"/>
                </a:lnTo>
                <a:lnTo>
                  <a:pt x="69564" y="14917"/>
                </a:lnTo>
                <a:lnTo>
                  <a:pt x="35698" y="4672"/>
                </a:lnTo>
                <a:lnTo>
                  <a:pt x="0" y="0"/>
                </a:lnTo>
                <a:close/>
              </a:path>
            </a:pathLst>
          </a:custGeom>
          <a:solidFill>
            <a:srgbClr val="3879A0"/>
          </a:solidFill>
        </p:spPr>
        <p:txBody>
          <a:bodyPr wrap="square" lIns="0" tIns="0" rIns="0" bIns="0" rtlCol="0"/>
          <a:lstStyle/>
          <a:p>
            <a:endParaRPr dirty="0"/>
          </a:p>
        </p:txBody>
      </p:sp>
      <p:sp>
        <p:nvSpPr>
          <p:cNvPr id="75" name="object 49">
            <a:extLst>
              <a:ext uri="{FF2B5EF4-FFF2-40B4-BE49-F238E27FC236}">
                <a16:creationId xmlns:a16="http://schemas.microsoft.com/office/drawing/2014/main" id="{ACB86A82-A548-4841-ADEC-51B5FA3368F5}"/>
              </a:ext>
            </a:extLst>
          </p:cNvPr>
          <p:cNvSpPr/>
          <p:nvPr userDrawn="1"/>
        </p:nvSpPr>
        <p:spPr>
          <a:xfrm>
            <a:off x="10840062" y="6096793"/>
            <a:ext cx="298450" cy="179070"/>
          </a:xfrm>
          <a:custGeom>
            <a:avLst/>
            <a:gdLst/>
            <a:ahLst/>
            <a:cxnLst/>
            <a:rect l="l" t="t" r="r" b="b"/>
            <a:pathLst>
              <a:path w="298450" h="179070">
                <a:moveTo>
                  <a:pt x="179120" y="0"/>
                </a:moveTo>
                <a:lnTo>
                  <a:pt x="118935" y="0"/>
                </a:lnTo>
                <a:lnTo>
                  <a:pt x="115567" y="23650"/>
                </a:lnTo>
                <a:lnTo>
                  <a:pt x="108865" y="46291"/>
                </a:lnTo>
                <a:lnTo>
                  <a:pt x="84632" y="84658"/>
                </a:lnTo>
                <a:lnTo>
                  <a:pt x="46293" y="108834"/>
                </a:lnTo>
                <a:lnTo>
                  <a:pt x="0" y="118960"/>
                </a:lnTo>
                <a:lnTo>
                  <a:pt x="0" y="178943"/>
                </a:lnTo>
                <a:lnTo>
                  <a:pt x="69548" y="164042"/>
                </a:lnTo>
                <a:lnTo>
                  <a:pt x="126961" y="126949"/>
                </a:lnTo>
                <a:lnTo>
                  <a:pt x="149021" y="98996"/>
                </a:lnTo>
                <a:lnTo>
                  <a:pt x="231925" y="98996"/>
                </a:lnTo>
                <a:lnTo>
                  <a:pt x="199467" y="66951"/>
                </a:lnTo>
                <a:lnTo>
                  <a:pt x="182521" y="23650"/>
                </a:lnTo>
                <a:lnTo>
                  <a:pt x="179120" y="0"/>
                </a:lnTo>
                <a:close/>
              </a:path>
              <a:path w="298450" h="179070">
                <a:moveTo>
                  <a:pt x="231925" y="98996"/>
                </a:moveTo>
                <a:lnTo>
                  <a:pt x="149021" y="98996"/>
                </a:lnTo>
                <a:lnTo>
                  <a:pt x="153994" y="106468"/>
                </a:lnTo>
                <a:lnTo>
                  <a:pt x="197670" y="148253"/>
                </a:lnTo>
                <a:lnTo>
                  <a:pt x="262381" y="174283"/>
                </a:lnTo>
                <a:lnTo>
                  <a:pt x="298081" y="178943"/>
                </a:lnTo>
                <a:lnTo>
                  <a:pt x="298081" y="118960"/>
                </a:lnTo>
                <a:lnTo>
                  <a:pt x="274435" y="115549"/>
                </a:lnTo>
                <a:lnTo>
                  <a:pt x="251793" y="108834"/>
                </a:lnTo>
                <a:lnTo>
                  <a:pt x="231925" y="98996"/>
                </a:lnTo>
                <a:close/>
              </a:path>
            </a:pathLst>
          </a:custGeom>
          <a:solidFill>
            <a:srgbClr val="3879A0"/>
          </a:solidFill>
        </p:spPr>
        <p:txBody>
          <a:bodyPr wrap="square" lIns="0" tIns="0" rIns="0" bIns="0" rtlCol="0"/>
          <a:lstStyle/>
          <a:p>
            <a:endParaRPr dirty="0"/>
          </a:p>
        </p:txBody>
      </p:sp>
      <p:sp>
        <p:nvSpPr>
          <p:cNvPr id="76" name="object 50">
            <a:extLst>
              <a:ext uri="{FF2B5EF4-FFF2-40B4-BE49-F238E27FC236}">
                <a16:creationId xmlns:a16="http://schemas.microsoft.com/office/drawing/2014/main" id="{A132A469-30F3-488A-9A9B-69B80E6C3A19}"/>
              </a:ext>
            </a:extLst>
          </p:cNvPr>
          <p:cNvSpPr/>
          <p:nvPr userDrawn="1"/>
        </p:nvSpPr>
        <p:spPr>
          <a:xfrm>
            <a:off x="11158035" y="6414201"/>
            <a:ext cx="179070" cy="179070"/>
          </a:xfrm>
          <a:custGeom>
            <a:avLst/>
            <a:gdLst/>
            <a:ahLst/>
            <a:cxnLst/>
            <a:rect l="l" t="t" r="r" b="b"/>
            <a:pathLst>
              <a:path w="179070" h="179070">
                <a:moveTo>
                  <a:pt x="178904" y="0"/>
                </a:moveTo>
                <a:lnTo>
                  <a:pt x="118960" y="0"/>
                </a:lnTo>
                <a:lnTo>
                  <a:pt x="115572" y="23632"/>
                </a:lnTo>
                <a:lnTo>
                  <a:pt x="108865" y="46267"/>
                </a:lnTo>
                <a:lnTo>
                  <a:pt x="84645" y="84620"/>
                </a:lnTo>
                <a:lnTo>
                  <a:pt x="46280" y="108827"/>
                </a:lnTo>
                <a:lnTo>
                  <a:pt x="0" y="118948"/>
                </a:lnTo>
                <a:lnTo>
                  <a:pt x="0" y="178904"/>
                </a:lnTo>
                <a:lnTo>
                  <a:pt x="69595" y="164007"/>
                </a:lnTo>
                <a:lnTo>
                  <a:pt x="126961" y="126936"/>
                </a:lnTo>
                <a:lnTo>
                  <a:pt x="164034" y="69521"/>
                </a:lnTo>
                <a:lnTo>
                  <a:pt x="174258" y="35666"/>
                </a:lnTo>
                <a:lnTo>
                  <a:pt x="178904" y="0"/>
                </a:lnTo>
                <a:close/>
              </a:path>
            </a:pathLst>
          </a:custGeom>
          <a:solidFill>
            <a:srgbClr val="3879A0"/>
          </a:solidFill>
        </p:spPr>
        <p:txBody>
          <a:bodyPr wrap="square" lIns="0" tIns="0" rIns="0" bIns="0" rtlCol="0"/>
          <a:lstStyle/>
          <a:p>
            <a:endParaRPr dirty="0"/>
          </a:p>
        </p:txBody>
      </p:sp>
      <p:sp>
        <p:nvSpPr>
          <p:cNvPr id="77" name="object 51">
            <a:extLst>
              <a:ext uri="{FF2B5EF4-FFF2-40B4-BE49-F238E27FC236}">
                <a16:creationId xmlns:a16="http://schemas.microsoft.com/office/drawing/2014/main" id="{331D9B84-7B5A-454A-ACFA-3EFE7177A029}"/>
              </a:ext>
            </a:extLst>
          </p:cNvPr>
          <p:cNvSpPr/>
          <p:nvPr userDrawn="1"/>
        </p:nvSpPr>
        <p:spPr>
          <a:xfrm>
            <a:off x="11158035" y="6096501"/>
            <a:ext cx="179070" cy="297815"/>
          </a:xfrm>
          <a:custGeom>
            <a:avLst/>
            <a:gdLst/>
            <a:ahLst/>
            <a:cxnLst/>
            <a:rect l="l" t="t" r="r" b="b"/>
            <a:pathLst>
              <a:path w="179070" h="297814">
                <a:moveTo>
                  <a:pt x="178904" y="134416"/>
                </a:moveTo>
                <a:lnTo>
                  <a:pt x="118960" y="134416"/>
                </a:lnTo>
                <a:lnTo>
                  <a:pt x="118960" y="297751"/>
                </a:lnTo>
                <a:lnTo>
                  <a:pt x="178904" y="297751"/>
                </a:lnTo>
                <a:lnTo>
                  <a:pt x="178904" y="134416"/>
                </a:lnTo>
                <a:close/>
              </a:path>
              <a:path w="179070" h="297814">
                <a:moveTo>
                  <a:pt x="178904" y="0"/>
                </a:moveTo>
                <a:lnTo>
                  <a:pt x="118960" y="0"/>
                </a:lnTo>
                <a:lnTo>
                  <a:pt x="118960" y="292"/>
                </a:lnTo>
                <a:lnTo>
                  <a:pt x="115572" y="23942"/>
                </a:lnTo>
                <a:lnTo>
                  <a:pt x="98628" y="67243"/>
                </a:lnTo>
                <a:lnTo>
                  <a:pt x="66935" y="98898"/>
                </a:lnTo>
                <a:lnTo>
                  <a:pt x="23646" y="115841"/>
                </a:lnTo>
                <a:lnTo>
                  <a:pt x="0" y="119253"/>
                </a:lnTo>
                <a:lnTo>
                  <a:pt x="0" y="179235"/>
                </a:lnTo>
                <a:lnTo>
                  <a:pt x="32918" y="175118"/>
                </a:lnTo>
                <a:lnTo>
                  <a:pt x="64338" y="166236"/>
                </a:lnTo>
                <a:lnTo>
                  <a:pt x="93329" y="152649"/>
                </a:lnTo>
                <a:lnTo>
                  <a:pt x="118960" y="134416"/>
                </a:lnTo>
                <a:lnTo>
                  <a:pt x="178904" y="134416"/>
                </a:lnTo>
                <a:lnTo>
                  <a:pt x="178904" y="0"/>
                </a:lnTo>
                <a:close/>
              </a:path>
            </a:pathLst>
          </a:custGeom>
          <a:solidFill>
            <a:srgbClr val="3879A0"/>
          </a:solidFill>
        </p:spPr>
        <p:txBody>
          <a:bodyPr wrap="square" lIns="0" tIns="0" rIns="0" bIns="0" rtlCol="0"/>
          <a:lstStyle/>
          <a:p>
            <a:endParaRPr dirty="0"/>
          </a:p>
        </p:txBody>
      </p:sp>
      <p:sp>
        <p:nvSpPr>
          <p:cNvPr id="78" name="object 52">
            <a:extLst>
              <a:ext uri="{FF2B5EF4-FFF2-40B4-BE49-F238E27FC236}">
                <a16:creationId xmlns:a16="http://schemas.microsoft.com/office/drawing/2014/main" id="{7A9EB356-844D-47DD-BCB4-1C0804E10DC0}"/>
              </a:ext>
            </a:extLst>
          </p:cNvPr>
          <p:cNvSpPr/>
          <p:nvPr userDrawn="1"/>
        </p:nvSpPr>
        <p:spPr>
          <a:xfrm>
            <a:off x="11158039" y="5897967"/>
            <a:ext cx="238125" cy="179070"/>
          </a:xfrm>
          <a:custGeom>
            <a:avLst/>
            <a:gdLst/>
            <a:ahLst/>
            <a:cxnLst/>
            <a:rect l="l" t="t" r="r" b="b"/>
            <a:pathLst>
              <a:path w="238125" h="179070">
                <a:moveTo>
                  <a:pt x="0" y="0"/>
                </a:moveTo>
                <a:lnTo>
                  <a:pt x="0" y="59982"/>
                </a:lnTo>
                <a:lnTo>
                  <a:pt x="23645" y="63376"/>
                </a:lnTo>
                <a:lnTo>
                  <a:pt x="46275" y="70091"/>
                </a:lnTo>
                <a:lnTo>
                  <a:pt x="84645" y="94259"/>
                </a:lnTo>
                <a:lnTo>
                  <a:pt x="108450" y="131705"/>
                </a:lnTo>
                <a:lnTo>
                  <a:pt x="118716" y="176885"/>
                </a:lnTo>
                <a:lnTo>
                  <a:pt x="118567" y="178193"/>
                </a:lnTo>
                <a:lnTo>
                  <a:pt x="118541" y="178917"/>
                </a:lnTo>
                <a:lnTo>
                  <a:pt x="178904" y="178917"/>
                </a:lnTo>
                <a:lnTo>
                  <a:pt x="178756" y="176860"/>
                </a:lnTo>
                <a:lnTo>
                  <a:pt x="182310" y="153761"/>
                </a:lnTo>
                <a:lnTo>
                  <a:pt x="199157" y="111550"/>
                </a:lnTo>
                <a:lnTo>
                  <a:pt x="231175" y="80041"/>
                </a:lnTo>
                <a:lnTo>
                  <a:pt x="232262" y="79425"/>
                </a:lnTo>
                <a:lnTo>
                  <a:pt x="148742" y="79425"/>
                </a:lnTo>
                <a:lnTo>
                  <a:pt x="100408" y="30689"/>
                </a:lnTo>
                <a:lnTo>
                  <a:pt x="35725" y="4676"/>
                </a:lnTo>
                <a:lnTo>
                  <a:pt x="0" y="0"/>
                </a:lnTo>
                <a:close/>
              </a:path>
              <a:path w="238125" h="179070">
                <a:moveTo>
                  <a:pt x="230581" y="13931"/>
                </a:moveTo>
                <a:lnTo>
                  <a:pt x="183757" y="40224"/>
                </a:lnTo>
                <a:lnTo>
                  <a:pt x="153664" y="72103"/>
                </a:lnTo>
                <a:lnTo>
                  <a:pt x="148742" y="79425"/>
                </a:lnTo>
                <a:lnTo>
                  <a:pt x="232262" y="79425"/>
                </a:lnTo>
                <a:lnTo>
                  <a:pt x="238023" y="76161"/>
                </a:lnTo>
                <a:lnTo>
                  <a:pt x="234361" y="65068"/>
                </a:lnTo>
                <a:lnTo>
                  <a:pt x="231741" y="53832"/>
                </a:lnTo>
                <a:lnTo>
                  <a:pt x="230117" y="42104"/>
                </a:lnTo>
                <a:lnTo>
                  <a:pt x="229593" y="30689"/>
                </a:lnTo>
                <a:lnTo>
                  <a:pt x="229565" y="24549"/>
                </a:lnTo>
                <a:lnTo>
                  <a:pt x="229869" y="19215"/>
                </a:lnTo>
                <a:lnTo>
                  <a:pt x="230581" y="13931"/>
                </a:lnTo>
                <a:close/>
              </a:path>
            </a:pathLst>
          </a:custGeom>
          <a:solidFill>
            <a:srgbClr val="3879A0"/>
          </a:solidFill>
        </p:spPr>
        <p:txBody>
          <a:bodyPr wrap="square" lIns="0" tIns="0" rIns="0" bIns="0" rtlCol="0"/>
          <a:lstStyle/>
          <a:p>
            <a:endParaRPr dirty="0"/>
          </a:p>
        </p:txBody>
      </p:sp>
      <p:sp>
        <p:nvSpPr>
          <p:cNvPr id="79" name="object 53">
            <a:extLst>
              <a:ext uri="{FF2B5EF4-FFF2-40B4-BE49-F238E27FC236}">
                <a16:creationId xmlns:a16="http://schemas.microsoft.com/office/drawing/2014/main" id="{FB32EEFF-39D5-40E3-B598-A0FFFBD5409A}"/>
              </a:ext>
            </a:extLst>
          </p:cNvPr>
          <p:cNvSpPr/>
          <p:nvPr userDrawn="1"/>
        </p:nvSpPr>
        <p:spPr>
          <a:xfrm>
            <a:off x="11387606" y="5798787"/>
            <a:ext cx="258445" cy="259079"/>
          </a:xfrm>
          <a:custGeom>
            <a:avLst/>
            <a:gdLst/>
            <a:ahLst/>
            <a:cxnLst/>
            <a:rect l="l" t="t" r="r" b="b"/>
            <a:pathLst>
              <a:path w="258445" h="259079">
                <a:moveTo>
                  <a:pt x="129133" y="0"/>
                </a:moveTo>
                <a:lnTo>
                  <a:pt x="78861" y="10154"/>
                </a:lnTo>
                <a:lnTo>
                  <a:pt x="37815" y="37850"/>
                </a:lnTo>
                <a:lnTo>
                  <a:pt x="10145" y="78936"/>
                </a:lnTo>
                <a:lnTo>
                  <a:pt x="0" y="129260"/>
                </a:lnTo>
                <a:lnTo>
                  <a:pt x="10145" y="179551"/>
                </a:lnTo>
                <a:lnTo>
                  <a:pt x="37815" y="220627"/>
                </a:lnTo>
                <a:lnTo>
                  <a:pt x="78861" y="248325"/>
                </a:lnTo>
                <a:lnTo>
                  <a:pt x="129133" y="258483"/>
                </a:lnTo>
                <a:lnTo>
                  <a:pt x="179457" y="248325"/>
                </a:lnTo>
                <a:lnTo>
                  <a:pt x="220543" y="220627"/>
                </a:lnTo>
                <a:lnTo>
                  <a:pt x="248239" y="179551"/>
                </a:lnTo>
                <a:lnTo>
                  <a:pt x="258394" y="129260"/>
                </a:lnTo>
                <a:lnTo>
                  <a:pt x="248239" y="78936"/>
                </a:lnTo>
                <a:lnTo>
                  <a:pt x="220543" y="37850"/>
                </a:lnTo>
                <a:lnTo>
                  <a:pt x="179457" y="10154"/>
                </a:lnTo>
                <a:lnTo>
                  <a:pt x="129133" y="0"/>
                </a:lnTo>
                <a:close/>
              </a:path>
            </a:pathLst>
          </a:custGeom>
          <a:solidFill>
            <a:srgbClr val="851520"/>
          </a:solidFill>
        </p:spPr>
        <p:txBody>
          <a:bodyPr wrap="square" lIns="0" tIns="0" rIns="0" bIns="0" rtlCol="0"/>
          <a:lstStyle/>
          <a:p>
            <a:endParaRPr dirty="0"/>
          </a:p>
        </p:txBody>
      </p:sp>
      <p:sp>
        <p:nvSpPr>
          <p:cNvPr id="80" name="object 54">
            <a:extLst>
              <a:ext uri="{FF2B5EF4-FFF2-40B4-BE49-F238E27FC236}">
                <a16:creationId xmlns:a16="http://schemas.microsoft.com/office/drawing/2014/main" id="{064F68F3-C8C9-4FE4-9B9C-8358777C5061}"/>
              </a:ext>
            </a:extLst>
          </p:cNvPr>
          <p:cNvSpPr/>
          <p:nvPr userDrawn="1"/>
        </p:nvSpPr>
        <p:spPr>
          <a:xfrm>
            <a:off x="11433778" y="5860612"/>
            <a:ext cx="86360" cy="139065"/>
          </a:xfrm>
          <a:custGeom>
            <a:avLst/>
            <a:gdLst/>
            <a:ahLst/>
            <a:cxnLst/>
            <a:rect l="l" t="t" r="r" b="b"/>
            <a:pathLst>
              <a:path w="86359" h="139064">
                <a:moveTo>
                  <a:pt x="46177" y="0"/>
                </a:moveTo>
                <a:lnTo>
                  <a:pt x="6857" y="0"/>
                </a:lnTo>
                <a:lnTo>
                  <a:pt x="6857" y="20726"/>
                </a:lnTo>
                <a:lnTo>
                  <a:pt x="52069" y="20726"/>
                </a:lnTo>
                <a:lnTo>
                  <a:pt x="56476" y="22491"/>
                </a:lnTo>
                <a:lnTo>
                  <a:pt x="63792" y="29857"/>
                </a:lnTo>
                <a:lnTo>
                  <a:pt x="65608" y="34315"/>
                </a:lnTo>
                <a:lnTo>
                  <a:pt x="65608" y="45199"/>
                </a:lnTo>
                <a:lnTo>
                  <a:pt x="63753" y="49618"/>
                </a:lnTo>
                <a:lnTo>
                  <a:pt x="60032" y="53238"/>
                </a:lnTo>
                <a:lnTo>
                  <a:pt x="56197" y="56921"/>
                </a:lnTo>
                <a:lnTo>
                  <a:pt x="51663" y="58737"/>
                </a:lnTo>
                <a:lnTo>
                  <a:pt x="39839" y="58737"/>
                </a:lnTo>
                <a:lnTo>
                  <a:pt x="31945" y="59478"/>
                </a:lnTo>
                <a:lnTo>
                  <a:pt x="731" y="90896"/>
                </a:lnTo>
                <a:lnTo>
                  <a:pt x="0" y="98717"/>
                </a:lnTo>
                <a:lnTo>
                  <a:pt x="0" y="138823"/>
                </a:lnTo>
                <a:lnTo>
                  <a:pt x="78828" y="138823"/>
                </a:lnTo>
                <a:lnTo>
                  <a:pt x="78828" y="118224"/>
                </a:lnTo>
                <a:lnTo>
                  <a:pt x="20535" y="118224"/>
                </a:lnTo>
                <a:lnTo>
                  <a:pt x="20535" y="93776"/>
                </a:lnTo>
                <a:lnTo>
                  <a:pt x="22351" y="89407"/>
                </a:lnTo>
                <a:lnTo>
                  <a:pt x="26111" y="85712"/>
                </a:lnTo>
                <a:lnTo>
                  <a:pt x="29832" y="81991"/>
                </a:lnTo>
                <a:lnTo>
                  <a:pt x="34340" y="80162"/>
                </a:lnTo>
                <a:lnTo>
                  <a:pt x="46075" y="80162"/>
                </a:lnTo>
                <a:lnTo>
                  <a:pt x="54071" y="79427"/>
                </a:lnTo>
                <a:lnTo>
                  <a:pt x="85460" y="48263"/>
                </a:lnTo>
                <a:lnTo>
                  <a:pt x="86207" y="40182"/>
                </a:lnTo>
                <a:lnTo>
                  <a:pt x="85476" y="32059"/>
                </a:lnTo>
                <a:lnTo>
                  <a:pt x="54235" y="730"/>
                </a:lnTo>
                <a:lnTo>
                  <a:pt x="46177" y="0"/>
                </a:lnTo>
                <a:close/>
              </a:path>
            </a:pathLst>
          </a:custGeom>
          <a:solidFill>
            <a:srgbClr val="FFFFFF"/>
          </a:solidFill>
        </p:spPr>
        <p:txBody>
          <a:bodyPr wrap="square" lIns="0" tIns="0" rIns="0" bIns="0" rtlCol="0"/>
          <a:lstStyle/>
          <a:p>
            <a:endParaRPr dirty="0"/>
          </a:p>
        </p:txBody>
      </p:sp>
      <p:sp>
        <p:nvSpPr>
          <p:cNvPr id="81" name="object 55">
            <a:extLst>
              <a:ext uri="{FF2B5EF4-FFF2-40B4-BE49-F238E27FC236}">
                <a16:creationId xmlns:a16="http://schemas.microsoft.com/office/drawing/2014/main" id="{1256C0AA-D8EC-456F-B646-ADBA7BCE5F2F}"/>
              </a:ext>
            </a:extLst>
          </p:cNvPr>
          <p:cNvSpPr/>
          <p:nvPr userDrawn="1"/>
        </p:nvSpPr>
        <p:spPr>
          <a:xfrm>
            <a:off x="11520351" y="5860612"/>
            <a:ext cx="86360" cy="139065"/>
          </a:xfrm>
          <a:custGeom>
            <a:avLst/>
            <a:gdLst/>
            <a:ahLst/>
            <a:cxnLst/>
            <a:rect l="l" t="t" r="r" b="b"/>
            <a:pathLst>
              <a:path w="86359" h="139064">
                <a:moveTo>
                  <a:pt x="46177" y="0"/>
                </a:moveTo>
                <a:lnTo>
                  <a:pt x="6870" y="0"/>
                </a:lnTo>
                <a:lnTo>
                  <a:pt x="6870" y="20726"/>
                </a:lnTo>
                <a:lnTo>
                  <a:pt x="52019" y="20726"/>
                </a:lnTo>
                <a:lnTo>
                  <a:pt x="56451" y="22491"/>
                </a:lnTo>
                <a:lnTo>
                  <a:pt x="63792" y="29857"/>
                </a:lnTo>
                <a:lnTo>
                  <a:pt x="65570" y="34315"/>
                </a:lnTo>
                <a:lnTo>
                  <a:pt x="65570" y="45199"/>
                </a:lnTo>
                <a:lnTo>
                  <a:pt x="63766" y="49618"/>
                </a:lnTo>
                <a:lnTo>
                  <a:pt x="60020" y="53238"/>
                </a:lnTo>
                <a:lnTo>
                  <a:pt x="56146" y="56921"/>
                </a:lnTo>
                <a:lnTo>
                  <a:pt x="51650" y="58737"/>
                </a:lnTo>
                <a:lnTo>
                  <a:pt x="39814" y="58737"/>
                </a:lnTo>
                <a:lnTo>
                  <a:pt x="31945" y="59478"/>
                </a:lnTo>
                <a:lnTo>
                  <a:pt x="723" y="90896"/>
                </a:lnTo>
                <a:lnTo>
                  <a:pt x="0" y="98717"/>
                </a:lnTo>
                <a:lnTo>
                  <a:pt x="0" y="138823"/>
                </a:lnTo>
                <a:lnTo>
                  <a:pt x="78778" y="138823"/>
                </a:lnTo>
                <a:lnTo>
                  <a:pt x="78778" y="118224"/>
                </a:lnTo>
                <a:lnTo>
                  <a:pt x="20535" y="118224"/>
                </a:lnTo>
                <a:lnTo>
                  <a:pt x="20535" y="93776"/>
                </a:lnTo>
                <a:lnTo>
                  <a:pt x="22326" y="89407"/>
                </a:lnTo>
                <a:lnTo>
                  <a:pt x="26098" y="85712"/>
                </a:lnTo>
                <a:lnTo>
                  <a:pt x="29819" y="81991"/>
                </a:lnTo>
                <a:lnTo>
                  <a:pt x="34315" y="80162"/>
                </a:lnTo>
                <a:lnTo>
                  <a:pt x="46075" y="80162"/>
                </a:lnTo>
                <a:lnTo>
                  <a:pt x="54054" y="79427"/>
                </a:lnTo>
                <a:lnTo>
                  <a:pt x="85435" y="48259"/>
                </a:lnTo>
                <a:lnTo>
                  <a:pt x="86182" y="40182"/>
                </a:lnTo>
                <a:lnTo>
                  <a:pt x="85447" y="32048"/>
                </a:lnTo>
                <a:lnTo>
                  <a:pt x="54227" y="730"/>
                </a:lnTo>
                <a:lnTo>
                  <a:pt x="46177" y="0"/>
                </a:lnTo>
                <a:close/>
              </a:path>
            </a:pathLst>
          </a:custGeom>
          <a:solidFill>
            <a:srgbClr val="FFFFFF"/>
          </a:solidFill>
        </p:spPr>
        <p:txBody>
          <a:bodyPr wrap="square" lIns="0" tIns="0" rIns="0" bIns="0" rtlCol="0"/>
          <a:lstStyle/>
          <a:p>
            <a:endParaRPr dirty="0"/>
          </a:p>
        </p:txBody>
      </p:sp>
      <p:sp>
        <p:nvSpPr>
          <p:cNvPr id="82" name="object 58">
            <a:extLst>
              <a:ext uri="{FF2B5EF4-FFF2-40B4-BE49-F238E27FC236}">
                <a16:creationId xmlns:a16="http://schemas.microsoft.com/office/drawing/2014/main" id="{83AA7AAF-2255-414F-AA30-421DA16E502E}"/>
              </a:ext>
            </a:extLst>
          </p:cNvPr>
          <p:cNvSpPr txBox="1">
            <a:spLocks noGrp="1"/>
          </p:cNvSpPr>
          <p:nvPr>
            <p:ph type="title"/>
          </p:nvPr>
        </p:nvSpPr>
        <p:spPr>
          <a:xfrm>
            <a:off x="7727301" y="1912106"/>
            <a:ext cx="3792854" cy="1077218"/>
          </a:xfrm>
          <a:prstGeom prst="rect">
            <a:avLst/>
          </a:prstGeom>
        </p:spPr>
        <p:txBody>
          <a:bodyPr vert="horz" wrap="square" lIns="0" tIns="0" rIns="0" bIns="0" rtlCol="0">
            <a:spAutoFit/>
          </a:bodyPr>
          <a:lstStyle>
            <a:lvl1pPr>
              <a:defRPr b="1"/>
            </a:lvl1pPr>
          </a:lstStyle>
          <a:p>
            <a:pPr marL="12700" marR="5080">
              <a:lnSpc>
                <a:spcPts val="4220"/>
              </a:lnSpc>
            </a:pPr>
            <a:r>
              <a:rPr lang="fr-FR" sz="3950" spc="-5">
                <a:solidFill>
                  <a:srgbClr val="000000"/>
                </a:solidFill>
              </a:rPr>
              <a:t>Modifiez le style du titre</a:t>
            </a:r>
            <a:endParaRPr sz="3950" dirty="0">
              <a:latin typeface="Calibri-Light"/>
              <a:cs typeface="Calibri-Light"/>
            </a:endParaRPr>
          </a:p>
        </p:txBody>
      </p:sp>
      <p:sp>
        <p:nvSpPr>
          <p:cNvPr id="83" name="Espace réservé du texte 145">
            <a:extLst>
              <a:ext uri="{FF2B5EF4-FFF2-40B4-BE49-F238E27FC236}">
                <a16:creationId xmlns:a16="http://schemas.microsoft.com/office/drawing/2014/main" id="{66477718-1172-45C9-B7DA-75BC90485219}"/>
              </a:ext>
            </a:extLst>
          </p:cNvPr>
          <p:cNvSpPr>
            <a:spLocks noGrp="1"/>
          </p:cNvSpPr>
          <p:nvPr>
            <p:ph type="body" sz="quarter" idx="11"/>
          </p:nvPr>
        </p:nvSpPr>
        <p:spPr>
          <a:xfrm>
            <a:off x="7727950" y="3429000"/>
            <a:ext cx="3792538" cy="1168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a:latin typeface="Calibri-Light"/>
              </a:rPr>
              <a:t>Modifier les styles du texte du masque</a:t>
            </a:r>
          </a:p>
        </p:txBody>
      </p:sp>
    </p:spTree>
    <p:extLst>
      <p:ext uri="{BB962C8B-B14F-4D97-AF65-F5344CB8AC3E}">
        <p14:creationId xmlns:p14="http://schemas.microsoft.com/office/powerpoint/2010/main" val="2580979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SECTIONS 1">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BDE2420-8A38-4754-8569-A9E83D386D61}"/>
              </a:ext>
            </a:extLst>
          </p:cNvPr>
          <p:cNvSpPr/>
          <p:nvPr userDrawn="1"/>
        </p:nvSpPr>
        <p:spPr>
          <a:xfrm>
            <a:off x="0" y="4855507"/>
            <a:ext cx="6735763" cy="1099295"/>
          </a:xfrm>
          <a:prstGeom prst="rect">
            <a:avLst/>
          </a:prstGeom>
          <a:solidFill>
            <a:srgbClr val="EF7E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6096000" y="0"/>
            <a:ext cx="6096000" cy="6858000"/>
          </a:xfrm>
          <a:prstGeom prst="rect">
            <a:avLst/>
          </a:prstGeom>
          <a:solidFill>
            <a:srgbClr val="EF7E64"/>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pic>
        <p:nvPicPr>
          <p:cNvPr id="5" name="Image 4">
            <a:extLst>
              <a:ext uri="{FF2B5EF4-FFF2-40B4-BE49-F238E27FC236}">
                <a16:creationId xmlns:a16="http://schemas.microsoft.com/office/drawing/2014/main" id="{4851E5A1-EBB4-487D-B2F1-0927447A4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grpSp>
        <p:nvGrpSpPr>
          <p:cNvPr id="17" name="Groupe 16">
            <a:extLst>
              <a:ext uri="{FF2B5EF4-FFF2-40B4-BE49-F238E27FC236}">
                <a16:creationId xmlns:a16="http://schemas.microsoft.com/office/drawing/2014/main" id="{69D81F81-F0D8-4F0C-8770-6C341DD9000D}"/>
              </a:ext>
            </a:extLst>
          </p:cNvPr>
          <p:cNvGrpSpPr/>
          <p:nvPr userDrawn="1"/>
        </p:nvGrpSpPr>
        <p:grpSpPr>
          <a:xfrm>
            <a:off x="316287" y="1113844"/>
            <a:ext cx="5065784" cy="4630312"/>
            <a:chOff x="1034957" y="1986798"/>
            <a:chExt cx="3206571" cy="2930923"/>
          </a:xfrm>
        </p:grpSpPr>
        <p:sp>
          <p:nvSpPr>
            <p:cNvPr id="18" name="object 21">
              <a:extLst>
                <a:ext uri="{FF2B5EF4-FFF2-40B4-BE49-F238E27FC236}">
                  <a16:creationId xmlns:a16="http://schemas.microsoft.com/office/drawing/2014/main" id="{31AC1703-71A5-491C-9027-43DD5A553492}"/>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9" name="object 22">
              <a:extLst>
                <a:ext uri="{FF2B5EF4-FFF2-40B4-BE49-F238E27FC236}">
                  <a16:creationId xmlns:a16="http://schemas.microsoft.com/office/drawing/2014/main" id="{F392E74D-DB9D-447C-8F8A-AFA62978E0D2}"/>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20" name="object 23">
              <a:extLst>
                <a:ext uri="{FF2B5EF4-FFF2-40B4-BE49-F238E27FC236}">
                  <a16:creationId xmlns:a16="http://schemas.microsoft.com/office/drawing/2014/main" id="{692C8426-4561-4B75-823B-30549E28B93C}"/>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1" name="object 24">
              <a:extLst>
                <a:ext uri="{FF2B5EF4-FFF2-40B4-BE49-F238E27FC236}">
                  <a16:creationId xmlns:a16="http://schemas.microsoft.com/office/drawing/2014/main" id="{FFA3948D-9FE1-4EC4-909C-1F6E8066328A}"/>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2" name="object 25">
              <a:extLst>
                <a:ext uri="{FF2B5EF4-FFF2-40B4-BE49-F238E27FC236}">
                  <a16:creationId xmlns:a16="http://schemas.microsoft.com/office/drawing/2014/main" id="{E3F98AA4-335F-41F1-A04D-22F87025234A}"/>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3" name="object 26">
              <a:extLst>
                <a:ext uri="{FF2B5EF4-FFF2-40B4-BE49-F238E27FC236}">
                  <a16:creationId xmlns:a16="http://schemas.microsoft.com/office/drawing/2014/main" id="{53061A7F-BB21-416A-A7E8-10DD9BE13075}"/>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4" name="object 27">
              <a:extLst>
                <a:ext uri="{FF2B5EF4-FFF2-40B4-BE49-F238E27FC236}">
                  <a16:creationId xmlns:a16="http://schemas.microsoft.com/office/drawing/2014/main" id="{4C7B849D-2977-44B4-A74D-AA7E890BCE9E}"/>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5" name="object 28">
              <a:extLst>
                <a:ext uri="{FF2B5EF4-FFF2-40B4-BE49-F238E27FC236}">
                  <a16:creationId xmlns:a16="http://schemas.microsoft.com/office/drawing/2014/main" id="{91CEC4EE-2EEF-4E41-B4BC-78D2079F691A}"/>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6" name="object 29">
              <a:extLst>
                <a:ext uri="{FF2B5EF4-FFF2-40B4-BE49-F238E27FC236}">
                  <a16:creationId xmlns:a16="http://schemas.microsoft.com/office/drawing/2014/main" id="{E582B21E-183F-4CAB-A11B-2219E4CC7F96}"/>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7" name="object 30">
              <a:extLst>
                <a:ext uri="{FF2B5EF4-FFF2-40B4-BE49-F238E27FC236}">
                  <a16:creationId xmlns:a16="http://schemas.microsoft.com/office/drawing/2014/main" id="{778A2D65-8677-428F-B907-E375F42C88BE}"/>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8" name="object 31">
              <a:extLst>
                <a:ext uri="{FF2B5EF4-FFF2-40B4-BE49-F238E27FC236}">
                  <a16:creationId xmlns:a16="http://schemas.microsoft.com/office/drawing/2014/main" id="{38ECBA56-0B74-4724-9D30-37579B289DBF}"/>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9" name="object 38">
              <a:extLst>
                <a:ext uri="{FF2B5EF4-FFF2-40B4-BE49-F238E27FC236}">
                  <a16:creationId xmlns:a16="http://schemas.microsoft.com/office/drawing/2014/main" id="{B012A7D8-248B-4766-9EE3-675E58D0ABF6}"/>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30" name="object 39">
              <a:extLst>
                <a:ext uri="{FF2B5EF4-FFF2-40B4-BE49-F238E27FC236}">
                  <a16:creationId xmlns:a16="http://schemas.microsoft.com/office/drawing/2014/main" id="{899CA79B-B358-47DE-A3F4-B9557F848519}"/>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1" name="object 40">
              <a:extLst>
                <a:ext uri="{FF2B5EF4-FFF2-40B4-BE49-F238E27FC236}">
                  <a16:creationId xmlns:a16="http://schemas.microsoft.com/office/drawing/2014/main" id="{9DDDC169-979C-432F-8CDA-BE70A1A9C7A9}"/>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2" name="object 41">
              <a:extLst>
                <a:ext uri="{FF2B5EF4-FFF2-40B4-BE49-F238E27FC236}">
                  <a16:creationId xmlns:a16="http://schemas.microsoft.com/office/drawing/2014/main" id="{54670DF1-586D-4067-A8AB-0E368D1F99CC}"/>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3" name="object 42">
              <a:extLst>
                <a:ext uri="{FF2B5EF4-FFF2-40B4-BE49-F238E27FC236}">
                  <a16:creationId xmlns:a16="http://schemas.microsoft.com/office/drawing/2014/main" id="{5D8E361C-105A-4121-A856-F308350D7B69}"/>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4" name="object 43">
              <a:extLst>
                <a:ext uri="{FF2B5EF4-FFF2-40B4-BE49-F238E27FC236}">
                  <a16:creationId xmlns:a16="http://schemas.microsoft.com/office/drawing/2014/main" id="{612364E3-B19F-4734-8C8B-A8932645F807}"/>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5" name="object 44">
              <a:extLst>
                <a:ext uri="{FF2B5EF4-FFF2-40B4-BE49-F238E27FC236}">
                  <a16:creationId xmlns:a16="http://schemas.microsoft.com/office/drawing/2014/main" id="{35A5D58D-73E2-483F-B886-F295849F6FC5}"/>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6" name="object 45">
              <a:extLst>
                <a:ext uri="{FF2B5EF4-FFF2-40B4-BE49-F238E27FC236}">
                  <a16:creationId xmlns:a16="http://schemas.microsoft.com/office/drawing/2014/main" id="{156DA2FC-FEC3-4F62-927B-8D6C4544161E}"/>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7" name="object 46">
              <a:extLst>
                <a:ext uri="{FF2B5EF4-FFF2-40B4-BE49-F238E27FC236}">
                  <a16:creationId xmlns:a16="http://schemas.microsoft.com/office/drawing/2014/main" id="{CDEE684B-3C5E-423C-9FF9-0C5015BB983D}"/>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8" name="object 47">
              <a:extLst>
                <a:ext uri="{FF2B5EF4-FFF2-40B4-BE49-F238E27FC236}">
                  <a16:creationId xmlns:a16="http://schemas.microsoft.com/office/drawing/2014/main" id="{21F11626-0EF5-43B0-8127-981310C6E9B7}"/>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9" name="object 48">
              <a:extLst>
                <a:ext uri="{FF2B5EF4-FFF2-40B4-BE49-F238E27FC236}">
                  <a16:creationId xmlns:a16="http://schemas.microsoft.com/office/drawing/2014/main" id="{75548EEC-979B-47E8-B0A3-7AFF90EDAA1C}"/>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40" name="object 49">
              <a:extLst>
                <a:ext uri="{FF2B5EF4-FFF2-40B4-BE49-F238E27FC236}">
                  <a16:creationId xmlns:a16="http://schemas.microsoft.com/office/drawing/2014/main" id="{00236517-7126-45A4-A0B9-2D5ABA38CEB1}"/>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1" name="object 50">
              <a:extLst>
                <a:ext uri="{FF2B5EF4-FFF2-40B4-BE49-F238E27FC236}">
                  <a16:creationId xmlns:a16="http://schemas.microsoft.com/office/drawing/2014/main" id="{9BF82528-FE75-4093-A0DD-C692F936B582}"/>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2" name="object 51">
              <a:extLst>
                <a:ext uri="{FF2B5EF4-FFF2-40B4-BE49-F238E27FC236}">
                  <a16:creationId xmlns:a16="http://schemas.microsoft.com/office/drawing/2014/main" id="{0B0A3D04-D7B9-4E1B-A00F-34B6ABD03F0B}"/>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3" name="object 52">
              <a:extLst>
                <a:ext uri="{FF2B5EF4-FFF2-40B4-BE49-F238E27FC236}">
                  <a16:creationId xmlns:a16="http://schemas.microsoft.com/office/drawing/2014/main" id="{8A958A73-3EEA-466B-90BC-406F79C29D42}"/>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4" name="object 53">
              <a:extLst>
                <a:ext uri="{FF2B5EF4-FFF2-40B4-BE49-F238E27FC236}">
                  <a16:creationId xmlns:a16="http://schemas.microsoft.com/office/drawing/2014/main" id="{53F62389-9A66-4C36-9708-25A145880911}"/>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5" name="object 54">
              <a:extLst>
                <a:ext uri="{FF2B5EF4-FFF2-40B4-BE49-F238E27FC236}">
                  <a16:creationId xmlns:a16="http://schemas.microsoft.com/office/drawing/2014/main" id="{9B0C4722-1708-4AA1-8E15-190BCF8D2097}"/>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6" name="object 55">
              <a:extLst>
                <a:ext uri="{FF2B5EF4-FFF2-40B4-BE49-F238E27FC236}">
                  <a16:creationId xmlns:a16="http://schemas.microsoft.com/office/drawing/2014/main" id="{2598C04F-E472-4A6D-BE6A-F99DD2243788}"/>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7" name="object 56">
              <a:extLst>
                <a:ext uri="{FF2B5EF4-FFF2-40B4-BE49-F238E27FC236}">
                  <a16:creationId xmlns:a16="http://schemas.microsoft.com/office/drawing/2014/main" id="{25AE0EB6-C1A5-49D1-B7BD-2C8B2CD350B3}"/>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spTree>
    <p:extLst>
      <p:ext uri="{BB962C8B-B14F-4D97-AF65-F5344CB8AC3E}">
        <p14:creationId xmlns:p14="http://schemas.microsoft.com/office/powerpoint/2010/main" val="3299507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SECTIONS 1 ELU.ES">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7BBE2841-EFA9-4A1D-AE59-880460879342}"/>
              </a:ext>
            </a:extLst>
          </p:cNvPr>
          <p:cNvSpPr/>
          <p:nvPr userDrawn="1"/>
        </p:nvSpPr>
        <p:spPr>
          <a:xfrm>
            <a:off x="0" y="4855507"/>
            <a:ext cx="6735763" cy="1099295"/>
          </a:xfrm>
          <a:prstGeom prst="rect">
            <a:avLst/>
          </a:prstGeom>
          <a:solidFill>
            <a:srgbClr val="EF7E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6096000" y="0"/>
            <a:ext cx="6096000" cy="6858000"/>
          </a:xfrm>
          <a:prstGeom prst="rect">
            <a:avLst/>
          </a:prstGeom>
          <a:solidFill>
            <a:srgbClr val="EF7E64"/>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pic>
        <p:nvPicPr>
          <p:cNvPr id="5" name="Image 4">
            <a:extLst>
              <a:ext uri="{FF2B5EF4-FFF2-40B4-BE49-F238E27FC236}">
                <a16:creationId xmlns:a16="http://schemas.microsoft.com/office/drawing/2014/main" id="{4851E5A1-EBB4-487D-B2F1-0927447A4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grpSp>
        <p:nvGrpSpPr>
          <p:cNvPr id="48" name="Groupe 47">
            <a:extLst>
              <a:ext uri="{FF2B5EF4-FFF2-40B4-BE49-F238E27FC236}">
                <a16:creationId xmlns:a16="http://schemas.microsoft.com/office/drawing/2014/main" id="{C6EE7138-159B-477E-A522-F7D639B952EB}"/>
              </a:ext>
            </a:extLst>
          </p:cNvPr>
          <p:cNvGrpSpPr/>
          <p:nvPr userDrawn="1"/>
        </p:nvGrpSpPr>
        <p:grpSpPr>
          <a:xfrm>
            <a:off x="243979" y="1173404"/>
            <a:ext cx="4856940" cy="4511191"/>
            <a:chOff x="243979" y="1173404"/>
            <a:chExt cx="4856940" cy="4511191"/>
          </a:xfrm>
        </p:grpSpPr>
        <p:sp>
          <p:nvSpPr>
            <p:cNvPr id="49" name="object 26">
              <a:extLst>
                <a:ext uri="{FF2B5EF4-FFF2-40B4-BE49-F238E27FC236}">
                  <a16:creationId xmlns:a16="http://schemas.microsoft.com/office/drawing/2014/main" id="{46250047-6CBD-4FBF-BB07-B4BB075EF359}"/>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50" name="object 27">
              <a:extLst>
                <a:ext uri="{FF2B5EF4-FFF2-40B4-BE49-F238E27FC236}">
                  <a16:creationId xmlns:a16="http://schemas.microsoft.com/office/drawing/2014/main" id="{0734206E-C9A4-4BF3-A1B1-5603678E6CB6}"/>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51" name="object 28">
              <a:extLst>
                <a:ext uri="{FF2B5EF4-FFF2-40B4-BE49-F238E27FC236}">
                  <a16:creationId xmlns:a16="http://schemas.microsoft.com/office/drawing/2014/main" id="{C9E5E879-1095-4583-9B8D-DC81082587B8}"/>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52" name="object 29">
              <a:extLst>
                <a:ext uri="{FF2B5EF4-FFF2-40B4-BE49-F238E27FC236}">
                  <a16:creationId xmlns:a16="http://schemas.microsoft.com/office/drawing/2014/main" id="{FA5D8EE2-63C2-42CE-BF77-0FBE5F4C9763}"/>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53" name="object 30">
              <a:extLst>
                <a:ext uri="{FF2B5EF4-FFF2-40B4-BE49-F238E27FC236}">
                  <a16:creationId xmlns:a16="http://schemas.microsoft.com/office/drawing/2014/main" id="{6F10E23C-F64E-4057-807D-D92657BA958E}"/>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54" name="object 31">
              <a:extLst>
                <a:ext uri="{FF2B5EF4-FFF2-40B4-BE49-F238E27FC236}">
                  <a16:creationId xmlns:a16="http://schemas.microsoft.com/office/drawing/2014/main" id="{1A8CD125-0CB1-4EC8-82A8-E45D4B58E3C4}"/>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55" name="object 32">
              <a:extLst>
                <a:ext uri="{FF2B5EF4-FFF2-40B4-BE49-F238E27FC236}">
                  <a16:creationId xmlns:a16="http://schemas.microsoft.com/office/drawing/2014/main" id="{E5A936F8-EC3C-4EE3-B0BB-89329AA1E973}"/>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56" name="object 33">
              <a:extLst>
                <a:ext uri="{FF2B5EF4-FFF2-40B4-BE49-F238E27FC236}">
                  <a16:creationId xmlns:a16="http://schemas.microsoft.com/office/drawing/2014/main" id="{7309152E-1D22-41EB-929E-AE1B633E3926}"/>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57" name="object 34">
              <a:extLst>
                <a:ext uri="{FF2B5EF4-FFF2-40B4-BE49-F238E27FC236}">
                  <a16:creationId xmlns:a16="http://schemas.microsoft.com/office/drawing/2014/main" id="{3A0D0121-36D3-431E-854D-9B9D9E63084E}"/>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58" name="object 35">
              <a:extLst>
                <a:ext uri="{FF2B5EF4-FFF2-40B4-BE49-F238E27FC236}">
                  <a16:creationId xmlns:a16="http://schemas.microsoft.com/office/drawing/2014/main" id="{8C7A2B98-4B0F-430F-959D-BF89A70B8EEE}"/>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59" name="object 36">
              <a:extLst>
                <a:ext uri="{FF2B5EF4-FFF2-40B4-BE49-F238E27FC236}">
                  <a16:creationId xmlns:a16="http://schemas.microsoft.com/office/drawing/2014/main" id="{D774675F-5F2A-40C8-ABD0-EBEEB68A82E3}"/>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60" name="object 37">
              <a:extLst>
                <a:ext uri="{FF2B5EF4-FFF2-40B4-BE49-F238E27FC236}">
                  <a16:creationId xmlns:a16="http://schemas.microsoft.com/office/drawing/2014/main" id="{4B176AD9-3829-4243-84D7-E73587EAFDE3}"/>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62" name="object 38">
              <a:extLst>
                <a:ext uri="{FF2B5EF4-FFF2-40B4-BE49-F238E27FC236}">
                  <a16:creationId xmlns:a16="http://schemas.microsoft.com/office/drawing/2014/main" id="{1934732F-D0B8-4659-B0DE-233C0FD7FF6B}"/>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63" name="object 39">
              <a:extLst>
                <a:ext uri="{FF2B5EF4-FFF2-40B4-BE49-F238E27FC236}">
                  <a16:creationId xmlns:a16="http://schemas.microsoft.com/office/drawing/2014/main" id="{3914B1D5-1AAE-464F-BCE0-E15BA029BA7D}"/>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64" name="object 40">
              <a:extLst>
                <a:ext uri="{FF2B5EF4-FFF2-40B4-BE49-F238E27FC236}">
                  <a16:creationId xmlns:a16="http://schemas.microsoft.com/office/drawing/2014/main" id="{8D982074-E5FE-4CB4-821B-E5A3E00BD3EF}"/>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65" name="object 41">
              <a:extLst>
                <a:ext uri="{FF2B5EF4-FFF2-40B4-BE49-F238E27FC236}">
                  <a16:creationId xmlns:a16="http://schemas.microsoft.com/office/drawing/2014/main" id="{037FB576-2A86-4CC4-8621-802A466425BA}"/>
                </a:ext>
              </a:extLst>
            </p:cNvPr>
            <p:cNvSpPr/>
            <p:nvPr userDrawn="1"/>
          </p:nvSpPr>
          <p:spPr>
            <a:xfrm>
              <a:off x="3574084" y="1193677"/>
              <a:ext cx="1526835" cy="4490918"/>
            </a:xfrm>
            <a:prstGeom prst="rect">
              <a:avLst/>
            </a:prstGeom>
            <a:blipFill>
              <a:blip r:embed="rId3" cstate="print"/>
              <a:stretch>
                <a:fillRect/>
              </a:stretch>
            </a:blipFill>
          </p:spPr>
          <p:txBody>
            <a:bodyPr wrap="square" lIns="0" tIns="0" rIns="0" bIns="0" rtlCol="0"/>
            <a:lstStyle/>
            <a:p>
              <a:endParaRPr dirty="0"/>
            </a:p>
          </p:txBody>
        </p:sp>
      </p:grpSp>
    </p:spTree>
    <p:extLst>
      <p:ext uri="{BB962C8B-B14F-4D97-AF65-F5344CB8AC3E}">
        <p14:creationId xmlns:p14="http://schemas.microsoft.com/office/powerpoint/2010/main" val="429709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CTIONS 3">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2B311F6-A3D0-4E91-B3A8-08D31519D2C1}"/>
              </a:ext>
            </a:extLst>
          </p:cNvPr>
          <p:cNvSpPr/>
          <p:nvPr userDrawn="1"/>
        </p:nvSpPr>
        <p:spPr>
          <a:xfrm>
            <a:off x="0" y="4855507"/>
            <a:ext cx="6735763" cy="1099295"/>
          </a:xfrm>
          <a:prstGeom prst="rect">
            <a:avLst/>
          </a:prstGeom>
          <a:solidFill>
            <a:srgbClr val="EBBF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6096000" y="0"/>
            <a:ext cx="6096000" cy="6858000"/>
          </a:xfrm>
          <a:prstGeom prst="rect">
            <a:avLst/>
          </a:prstGeom>
          <a:solidFill>
            <a:srgbClr val="EBBF68"/>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pic>
        <p:nvPicPr>
          <p:cNvPr id="16" name="Image 15">
            <a:extLst>
              <a:ext uri="{FF2B5EF4-FFF2-40B4-BE49-F238E27FC236}">
                <a16:creationId xmlns:a16="http://schemas.microsoft.com/office/drawing/2014/main" id="{96D7F0AC-146A-4A32-896B-7C024E8D23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grpSp>
        <p:nvGrpSpPr>
          <p:cNvPr id="17" name="Groupe 16">
            <a:extLst>
              <a:ext uri="{FF2B5EF4-FFF2-40B4-BE49-F238E27FC236}">
                <a16:creationId xmlns:a16="http://schemas.microsoft.com/office/drawing/2014/main" id="{E36A053B-C9F4-4EF4-BA18-4A7E7B5EA354}"/>
              </a:ext>
            </a:extLst>
          </p:cNvPr>
          <p:cNvGrpSpPr/>
          <p:nvPr userDrawn="1"/>
        </p:nvGrpSpPr>
        <p:grpSpPr>
          <a:xfrm>
            <a:off x="316287" y="1113844"/>
            <a:ext cx="5065784" cy="4630312"/>
            <a:chOff x="1034957" y="1986798"/>
            <a:chExt cx="3206571" cy="2930923"/>
          </a:xfrm>
        </p:grpSpPr>
        <p:sp>
          <p:nvSpPr>
            <p:cNvPr id="18" name="object 21">
              <a:extLst>
                <a:ext uri="{FF2B5EF4-FFF2-40B4-BE49-F238E27FC236}">
                  <a16:creationId xmlns:a16="http://schemas.microsoft.com/office/drawing/2014/main" id="{0D2B5893-4152-452C-A421-EAB92645580D}"/>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9" name="object 22">
              <a:extLst>
                <a:ext uri="{FF2B5EF4-FFF2-40B4-BE49-F238E27FC236}">
                  <a16:creationId xmlns:a16="http://schemas.microsoft.com/office/drawing/2014/main" id="{84A090C7-FB57-4056-B343-2B748AB40204}"/>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20" name="object 23">
              <a:extLst>
                <a:ext uri="{FF2B5EF4-FFF2-40B4-BE49-F238E27FC236}">
                  <a16:creationId xmlns:a16="http://schemas.microsoft.com/office/drawing/2014/main" id="{A3E4FD58-B572-40C3-93BE-DFC061465564}"/>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1" name="object 24">
              <a:extLst>
                <a:ext uri="{FF2B5EF4-FFF2-40B4-BE49-F238E27FC236}">
                  <a16:creationId xmlns:a16="http://schemas.microsoft.com/office/drawing/2014/main" id="{8685360B-3539-43AE-A127-CE395A815BB6}"/>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2" name="object 25">
              <a:extLst>
                <a:ext uri="{FF2B5EF4-FFF2-40B4-BE49-F238E27FC236}">
                  <a16:creationId xmlns:a16="http://schemas.microsoft.com/office/drawing/2014/main" id="{A26AA7B3-DB24-4B1D-87E4-5E31F34BC568}"/>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3" name="object 26">
              <a:extLst>
                <a:ext uri="{FF2B5EF4-FFF2-40B4-BE49-F238E27FC236}">
                  <a16:creationId xmlns:a16="http://schemas.microsoft.com/office/drawing/2014/main" id="{F7CA0E7B-9EA3-4285-9C8C-6086D6334714}"/>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4" name="object 27">
              <a:extLst>
                <a:ext uri="{FF2B5EF4-FFF2-40B4-BE49-F238E27FC236}">
                  <a16:creationId xmlns:a16="http://schemas.microsoft.com/office/drawing/2014/main" id="{253549E9-F4CB-4973-88C7-F96909FDD2D1}"/>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5" name="object 28">
              <a:extLst>
                <a:ext uri="{FF2B5EF4-FFF2-40B4-BE49-F238E27FC236}">
                  <a16:creationId xmlns:a16="http://schemas.microsoft.com/office/drawing/2014/main" id="{06290E89-44A0-47EF-905A-D9C6BF5C3437}"/>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6" name="object 29">
              <a:extLst>
                <a:ext uri="{FF2B5EF4-FFF2-40B4-BE49-F238E27FC236}">
                  <a16:creationId xmlns:a16="http://schemas.microsoft.com/office/drawing/2014/main" id="{35F77169-BF36-484C-BFEF-B74D5F8BAC7B}"/>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7" name="object 30">
              <a:extLst>
                <a:ext uri="{FF2B5EF4-FFF2-40B4-BE49-F238E27FC236}">
                  <a16:creationId xmlns:a16="http://schemas.microsoft.com/office/drawing/2014/main" id="{A4197365-9DF0-4680-BBAF-4909BBEFCF53}"/>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8" name="object 31">
              <a:extLst>
                <a:ext uri="{FF2B5EF4-FFF2-40B4-BE49-F238E27FC236}">
                  <a16:creationId xmlns:a16="http://schemas.microsoft.com/office/drawing/2014/main" id="{5A33571A-9AAD-4510-944F-6A3A9F59C53A}"/>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9" name="object 38">
              <a:extLst>
                <a:ext uri="{FF2B5EF4-FFF2-40B4-BE49-F238E27FC236}">
                  <a16:creationId xmlns:a16="http://schemas.microsoft.com/office/drawing/2014/main" id="{2DF87BCC-B3DC-4C62-B54F-9246A09C13DD}"/>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30" name="object 39">
              <a:extLst>
                <a:ext uri="{FF2B5EF4-FFF2-40B4-BE49-F238E27FC236}">
                  <a16:creationId xmlns:a16="http://schemas.microsoft.com/office/drawing/2014/main" id="{82276BD8-8572-499D-8955-4A47F5586787}"/>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1" name="object 40">
              <a:extLst>
                <a:ext uri="{FF2B5EF4-FFF2-40B4-BE49-F238E27FC236}">
                  <a16:creationId xmlns:a16="http://schemas.microsoft.com/office/drawing/2014/main" id="{9E009BF9-C7BA-4D59-BE8B-612BD51BFBA7}"/>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2" name="object 41">
              <a:extLst>
                <a:ext uri="{FF2B5EF4-FFF2-40B4-BE49-F238E27FC236}">
                  <a16:creationId xmlns:a16="http://schemas.microsoft.com/office/drawing/2014/main" id="{08AFF93A-D69F-4AEF-8958-5F9445EDD2EA}"/>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3" name="object 42">
              <a:extLst>
                <a:ext uri="{FF2B5EF4-FFF2-40B4-BE49-F238E27FC236}">
                  <a16:creationId xmlns:a16="http://schemas.microsoft.com/office/drawing/2014/main" id="{916B14B2-0C49-445C-8010-911F4098A3D6}"/>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4" name="object 43">
              <a:extLst>
                <a:ext uri="{FF2B5EF4-FFF2-40B4-BE49-F238E27FC236}">
                  <a16:creationId xmlns:a16="http://schemas.microsoft.com/office/drawing/2014/main" id="{134E09B8-2346-4FAE-8D1A-2049FA9B39DC}"/>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5" name="object 44">
              <a:extLst>
                <a:ext uri="{FF2B5EF4-FFF2-40B4-BE49-F238E27FC236}">
                  <a16:creationId xmlns:a16="http://schemas.microsoft.com/office/drawing/2014/main" id="{C0705DC4-6FBF-4C54-B4F4-8E46B826F7D4}"/>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6" name="object 45">
              <a:extLst>
                <a:ext uri="{FF2B5EF4-FFF2-40B4-BE49-F238E27FC236}">
                  <a16:creationId xmlns:a16="http://schemas.microsoft.com/office/drawing/2014/main" id="{A3BCB149-B489-4262-9973-4691840C138E}"/>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7" name="object 46">
              <a:extLst>
                <a:ext uri="{FF2B5EF4-FFF2-40B4-BE49-F238E27FC236}">
                  <a16:creationId xmlns:a16="http://schemas.microsoft.com/office/drawing/2014/main" id="{207D8090-9D39-44E0-A369-AE68A83BB4BA}"/>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8" name="object 47">
              <a:extLst>
                <a:ext uri="{FF2B5EF4-FFF2-40B4-BE49-F238E27FC236}">
                  <a16:creationId xmlns:a16="http://schemas.microsoft.com/office/drawing/2014/main" id="{CE5CEF84-B7B5-4E56-82AD-D6AC0E7564B6}"/>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9" name="object 48">
              <a:extLst>
                <a:ext uri="{FF2B5EF4-FFF2-40B4-BE49-F238E27FC236}">
                  <a16:creationId xmlns:a16="http://schemas.microsoft.com/office/drawing/2014/main" id="{88ACF682-2D1C-478F-A7FD-45D51B360D3B}"/>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40" name="object 49">
              <a:extLst>
                <a:ext uri="{FF2B5EF4-FFF2-40B4-BE49-F238E27FC236}">
                  <a16:creationId xmlns:a16="http://schemas.microsoft.com/office/drawing/2014/main" id="{5B636C2C-5CF1-441C-8B24-4D4EE1939A4D}"/>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1" name="object 50">
              <a:extLst>
                <a:ext uri="{FF2B5EF4-FFF2-40B4-BE49-F238E27FC236}">
                  <a16:creationId xmlns:a16="http://schemas.microsoft.com/office/drawing/2014/main" id="{57A71793-6EC7-4096-99B6-C868E62A5E31}"/>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2" name="object 51">
              <a:extLst>
                <a:ext uri="{FF2B5EF4-FFF2-40B4-BE49-F238E27FC236}">
                  <a16:creationId xmlns:a16="http://schemas.microsoft.com/office/drawing/2014/main" id="{66027D0D-CBD9-4E45-8CE4-5A3808F35BC6}"/>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3" name="object 52">
              <a:extLst>
                <a:ext uri="{FF2B5EF4-FFF2-40B4-BE49-F238E27FC236}">
                  <a16:creationId xmlns:a16="http://schemas.microsoft.com/office/drawing/2014/main" id="{B3CB59AE-0DDD-431C-98FB-EEBE090B38ED}"/>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4" name="object 53">
              <a:extLst>
                <a:ext uri="{FF2B5EF4-FFF2-40B4-BE49-F238E27FC236}">
                  <a16:creationId xmlns:a16="http://schemas.microsoft.com/office/drawing/2014/main" id="{32F1DCD3-946A-4533-BE80-2D371EDD5909}"/>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5" name="object 54">
              <a:extLst>
                <a:ext uri="{FF2B5EF4-FFF2-40B4-BE49-F238E27FC236}">
                  <a16:creationId xmlns:a16="http://schemas.microsoft.com/office/drawing/2014/main" id="{2B75D82A-6AC8-4462-AF44-201615E8AF03}"/>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6" name="object 55">
              <a:extLst>
                <a:ext uri="{FF2B5EF4-FFF2-40B4-BE49-F238E27FC236}">
                  <a16:creationId xmlns:a16="http://schemas.microsoft.com/office/drawing/2014/main" id="{86351D09-86DB-4BEA-87FD-B0BACE6A4CF0}"/>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7" name="object 56">
              <a:extLst>
                <a:ext uri="{FF2B5EF4-FFF2-40B4-BE49-F238E27FC236}">
                  <a16:creationId xmlns:a16="http://schemas.microsoft.com/office/drawing/2014/main" id="{1E019A41-87C1-4DEB-B468-2BF649D04381}"/>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spTree>
    <p:extLst>
      <p:ext uri="{BB962C8B-B14F-4D97-AF65-F5344CB8AC3E}">
        <p14:creationId xmlns:p14="http://schemas.microsoft.com/office/powerpoint/2010/main" val="112648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SECTIONS 3 ELU.ES">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4FF935D4-8FD5-4F7F-83B4-C3F57A85A739}"/>
              </a:ext>
            </a:extLst>
          </p:cNvPr>
          <p:cNvSpPr/>
          <p:nvPr userDrawn="1"/>
        </p:nvSpPr>
        <p:spPr>
          <a:xfrm>
            <a:off x="0" y="4855507"/>
            <a:ext cx="6735763" cy="1099295"/>
          </a:xfrm>
          <a:prstGeom prst="rect">
            <a:avLst/>
          </a:prstGeom>
          <a:solidFill>
            <a:srgbClr val="EBBF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6096000" y="0"/>
            <a:ext cx="6096000" cy="6858000"/>
          </a:xfrm>
          <a:prstGeom prst="rect">
            <a:avLst/>
          </a:prstGeom>
          <a:solidFill>
            <a:srgbClr val="EBBF68"/>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pic>
        <p:nvPicPr>
          <p:cNvPr id="16" name="Image 15">
            <a:extLst>
              <a:ext uri="{FF2B5EF4-FFF2-40B4-BE49-F238E27FC236}">
                <a16:creationId xmlns:a16="http://schemas.microsoft.com/office/drawing/2014/main" id="{96D7F0AC-146A-4A32-896B-7C024E8D23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grpSp>
        <p:nvGrpSpPr>
          <p:cNvPr id="48" name="Groupe 47">
            <a:extLst>
              <a:ext uri="{FF2B5EF4-FFF2-40B4-BE49-F238E27FC236}">
                <a16:creationId xmlns:a16="http://schemas.microsoft.com/office/drawing/2014/main" id="{33541A26-572A-43FE-8A45-1992F0BE2C5D}"/>
              </a:ext>
            </a:extLst>
          </p:cNvPr>
          <p:cNvGrpSpPr/>
          <p:nvPr userDrawn="1"/>
        </p:nvGrpSpPr>
        <p:grpSpPr>
          <a:xfrm>
            <a:off x="243979" y="1173404"/>
            <a:ext cx="4856940" cy="4511191"/>
            <a:chOff x="243979" y="1173404"/>
            <a:chExt cx="4856940" cy="4511191"/>
          </a:xfrm>
        </p:grpSpPr>
        <p:sp>
          <p:nvSpPr>
            <p:cNvPr id="49" name="object 26">
              <a:extLst>
                <a:ext uri="{FF2B5EF4-FFF2-40B4-BE49-F238E27FC236}">
                  <a16:creationId xmlns:a16="http://schemas.microsoft.com/office/drawing/2014/main" id="{731B23A8-F107-4CAA-862C-241FFF92A355}"/>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50" name="object 27">
              <a:extLst>
                <a:ext uri="{FF2B5EF4-FFF2-40B4-BE49-F238E27FC236}">
                  <a16:creationId xmlns:a16="http://schemas.microsoft.com/office/drawing/2014/main" id="{A35C8C79-3AD0-4F32-84FE-F72E665D31D3}"/>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51" name="object 28">
              <a:extLst>
                <a:ext uri="{FF2B5EF4-FFF2-40B4-BE49-F238E27FC236}">
                  <a16:creationId xmlns:a16="http://schemas.microsoft.com/office/drawing/2014/main" id="{E075E673-76CB-4927-BBB1-3F6F673C13C9}"/>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52" name="object 29">
              <a:extLst>
                <a:ext uri="{FF2B5EF4-FFF2-40B4-BE49-F238E27FC236}">
                  <a16:creationId xmlns:a16="http://schemas.microsoft.com/office/drawing/2014/main" id="{FEAE9B85-E59A-4828-84F4-3470D7673C2D}"/>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53" name="object 30">
              <a:extLst>
                <a:ext uri="{FF2B5EF4-FFF2-40B4-BE49-F238E27FC236}">
                  <a16:creationId xmlns:a16="http://schemas.microsoft.com/office/drawing/2014/main" id="{83FE2E20-F98F-4783-844D-ECE00EE5BE30}"/>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54" name="object 31">
              <a:extLst>
                <a:ext uri="{FF2B5EF4-FFF2-40B4-BE49-F238E27FC236}">
                  <a16:creationId xmlns:a16="http://schemas.microsoft.com/office/drawing/2014/main" id="{8CB0F224-0D29-416B-AB36-0781D42F8AB8}"/>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55" name="object 32">
              <a:extLst>
                <a:ext uri="{FF2B5EF4-FFF2-40B4-BE49-F238E27FC236}">
                  <a16:creationId xmlns:a16="http://schemas.microsoft.com/office/drawing/2014/main" id="{94704BE1-7CAC-4FDC-94DA-BB1BA62314F2}"/>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56" name="object 33">
              <a:extLst>
                <a:ext uri="{FF2B5EF4-FFF2-40B4-BE49-F238E27FC236}">
                  <a16:creationId xmlns:a16="http://schemas.microsoft.com/office/drawing/2014/main" id="{55479FCB-C6AC-4E53-8772-774006040FF9}"/>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57" name="object 34">
              <a:extLst>
                <a:ext uri="{FF2B5EF4-FFF2-40B4-BE49-F238E27FC236}">
                  <a16:creationId xmlns:a16="http://schemas.microsoft.com/office/drawing/2014/main" id="{AE5B672F-97FE-43BA-A9D0-B8DB5BE8E8BE}"/>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58" name="object 35">
              <a:extLst>
                <a:ext uri="{FF2B5EF4-FFF2-40B4-BE49-F238E27FC236}">
                  <a16:creationId xmlns:a16="http://schemas.microsoft.com/office/drawing/2014/main" id="{2EB731D7-F12A-448F-AABF-116984A5DE50}"/>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59" name="object 36">
              <a:extLst>
                <a:ext uri="{FF2B5EF4-FFF2-40B4-BE49-F238E27FC236}">
                  <a16:creationId xmlns:a16="http://schemas.microsoft.com/office/drawing/2014/main" id="{5E4260F8-6CA0-481C-BEC9-5A261292EA68}"/>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60" name="object 37">
              <a:extLst>
                <a:ext uri="{FF2B5EF4-FFF2-40B4-BE49-F238E27FC236}">
                  <a16:creationId xmlns:a16="http://schemas.microsoft.com/office/drawing/2014/main" id="{DEB21745-BC95-4F80-AE8C-94C06AC91D58}"/>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62" name="object 38">
              <a:extLst>
                <a:ext uri="{FF2B5EF4-FFF2-40B4-BE49-F238E27FC236}">
                  <a16:creationId xmlns:a16="http://schemas.microsoft.com/office/drawing/2014/main" id="{30BE1AF9-5DBA-4193-9536-B3D0C399A464}"/>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63" name="object 39">
              <a:extLst>
                <a:ext uri="{FF2B5EF4-FFF2-40B4-BE49-F238E27FC236}">
                  <a16:creationId xmlns:a16="http://schemas.microsoft.com/office/drawing/2014/main" id="{B2510B5D-E3EE-4BBC-98EE-A5C1AB58D841}"/>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64" name="object 40">
              <a:extLst>
                <a:ext uri="{FF2B5EF4-FFF2-40B4-BE49-F238E27FC236}">
                  <a16:creationId xmlns:a16="http://schemas.microsoft.com/office/drawing/2014/main" id="{7FE97A09-AE4F-46D8-8241-E6467950FE6B}"/>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65" name="object 41">
              <a:extLst>
                <a:ext uri="{FF2B5EF4-FFF2-40B4-BE49-F238E27FC236}">
                  <a16:creationId xmlns:a16="http://schemas.microsoft.com/office/drawing/2014/main" id="{20B41C31-09B5-42E6-A60F-14AB34142FCC}"/>
                </a:ext>
              </a:extLst>
            </p:cNvPr>
            <p:cNvSpPr/>
            <p:nvPr userDrawn="1"/>
          </p:nvSpPr>
          <p:spPr>
            <a:xfrm>
              <a:off x="3574084" y="1193677"/>
              <a:ext cx="1526835" cy="4490918"/>
            </a:xfrm>
            <a:prstGeom prst="rect">
              <a:avLst/>
            </a:prstGeom>
            <a:blipFill>
              <a:blip r:embed="rId3" cstate="print"/>
              <a:stretch>
                <a:fillRect/>
              </a:stretch>
            </a:blipFill>
          </p:spPr>
          <p:txBody>
            <a:bodyPr wrap="square" lIns="0" tIns="0" rIns="0" bIns="0" rtlCol="0"/>
            <a:lstStyle/>
            <a:p>
              <a:endParaRPr dirty="0"/>
            </a:p>
          </p:txBody>
        </p:sp>
      </p:grpSp>
    </p:spTree>
    <p:extLst>
      <p:ext uri="{BB962C8B-B14F-4D97-AF65-F5344CB8AC3E}">
        <p14:creationId xmlns:p14="http://schemas.microsoft.com/office/powerpoint/2010/main" val="2930377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SECTIONS 2">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5E5FC4F-308A-4D5A-B12B-9E34CEB7165E}"/>
              </a:ext>
            </a:extLst>
          </p:cNvPr>
          <p:cNvSpPr/>
          <p:nvPr userDrawn="1"/>
        </p:nvSpPr>
        <p:spPr>
          <a:xfrm>
            <a:off x="0" y="4855507"/>
            <a:ext cx="6735763" cy="1099295"/>
          </a:xfrm>
          <a:prstGeom prst="rect">
            <a:avLst/>
          </a:prstGeom>
          <a:solidFill>
            <a:srgbClr val="9CC4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6096000" y="0"/>
            <a:ext cx="6096000" cy="6858000"/>
          </a:xfrm>
          <a:prstGeom prst="rect">
            <a:avLst/>
          </a:prstGeom>
          <a:solidFill>
            <a:srgbClr val="9CC4E6"/>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pic>
        <p:nvPicPr>
          <p:cNvPr id="16" name="Image 15">
            <a:extLst>
              <a:ext uri="{FF2B5EF4-FFF2-40B4-BE49-F238E27FC236}">
                <a16:creationId xmlns:a16="http://schemas.microsoft.com/office/drawing/2014/main" id="{959A7628-881B-46EF-83B9-55C9F299C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grpSp>
        <p:nvGrpSpPr>
          <p:cNvPr id="17" name="Groupe 16">
            <a:extLst>
              <a:ext uri="{FF2B5EF4-FFF2-40B4-BE49-F238E27FC236}">
                <a16:creationId xmlns:a16="http://schemas.microsoft.com/office/drawing/2014/main" id="{15637052-E19D-4645-B4FA-1232B31038EA}"/>
              </a:ext>
            </a:extLst>
          </p:cNvPr>
          <p:cNvGrpSpPr/>
          <p:nvPr userDrawn="1"/>
        </p:nvGrpSpPr>
        <p:grpSpPr>
          <a:xfrm>
            <a:off x="316287" y="1113844"/>
            <a:ext cx="5065784" cy="4630312"/>
            <a:chOff x="1034957" y="1986798"/>
            <a:chExt cx="3206571" cy="2930923"/>
          </a:xfrm>
        </p:grpSpPr>
        <p:sp>
          <p:nvSpPr>
            <p:cNvPr id="18" name="object 21">
              <a:extLst>
                <a:ext uri="{FF2B5EF4-FFF2-40B4-BE49-F238E27FC236}">
                  <a16:creationId xmlns:a16="http://schemas.microsoft.com/office/drawing/2014/main" id="{B04BCC3F-3020-41CE-A7B5-5AA1EB70304F}"/>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9" name="object 22">
              <a:extLst>
                <a:ext uri="{FF2B5EF4-FFF2-40B4-BE49-F238E27FC236}">
                  <a16:creationId xmlns:a16="http://schemas.microsoft.com/office/drawing/2014/main" id="{EC523112-0284-42B4-9391-7CC38D882A21}"/>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20" name="object 23">
              <a:extLst>
                <a:ext uri="{FF2B5EF4-FFF2-40B4-BE49-F238E27FC236}">
                  <a16:creationId xmlns:a16="http://schemas.microsoft.com/office/drawing/2014/main" id="{4D7292A2-D2D3-4559-B4DE-CB1CE3DDDC92}"/>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1" name="object 24">
              <a:extLst>
                <a:ext uri="{FF2B5EF4-FFF2-40B4-BE49-F238E27FC236}">
                  <a16:creationId xmlns:a16="http://schemas.microsoft.com/office/drawing/2014/main" id="{3B968538-0D28-4366-99B0-D2F43951787A}"/>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2" name="object 25">
              <a:extLst>
                <a:ext uri="{FF2B5EF4-FFF2-40B4-BE49-F238E27FC236}">
                  <a16:creationId xmlns:a16="http://schemas.microsoft.com/office/drawing/2014/main" id="{2A045361-A7BC-4A15-A200-C3892872F128}"/>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3" name="object 26">
              <a:extLst>
                <a:ext uri="{FF2B5EF4-FFF2-40B4-BE49-F238E27FC236}">
                  <a16:creationId xmlns:a16="http://schemas.microsoft.com/office/drawing/2014/main" id="{4C0C44AF-1496-4B88-ADAC-4C934414EF69}"/>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4" name="object 27">
              <a:extLst>
                <a:ext uri="{FF2B5EF4-FFF2-40B4-BE49-F238E27FC236}">
                  <a16:creationId xmlns:a16="http://schemas.microsoft.com/office/drawing/2014/main" id="{9587EBC3-BF41-4AF3-B157-7FA818EE0B3F}"/>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5" name="object 28">
              <a:extLst>
                <a:ext uri="{FF2B5EF4-FFF2-40B4-BE49-F238E27FC236}">
                  <a16:creationId xmlns:a16="http://schemas.microsoft.com/office/drawing/2014/main" id="{198BF74E-6FCF-447A-85B9-97DC4A76625D}"/>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6" name="object 29">
              <a:extLst>
                <a:ext uri="{FF2B5EF4-FFF2-40B4-BE49-F238E27FC236}">
                  <a16:creationId xmlns:a16="http://schemas.microsoft.com/office/drawing/2014/main" id="{04DD4B0D-DB95-4B67-B2E5-55034D0A3875}"/>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7" name="object 30">
              <a:extLst>
                <a:ext uri="{FF2B5EF4-FFF2-40B4-BE49-F238E27FC236}">
                  <a16:creationId xmlns:a16="http://schemas.microsoft.com/office/drawing/2014/main" id="{1F8CA877-CD19-4A26-B64E-4E194437B075}"/>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8" name="object 31">
              <a:extLst>
                <a:ext uri="{FF2B5EF4-FFF2-40B4-BE49-F238E27FC236}">
                  <a16:creationId xmlns:a16="http://schemas.microsoft.com/office/drawing/2014/main" id="{9AA2FB22-3874-4A07-AE6F-762A8D8418DA}"/>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9" name="object 38">
              <a:extLst>
                <a:ext uri="{FF2B5EF4-FFF2-40B4-BE49-F238E27FC236}">
                  <a16:creationId xmlns:a16="http://schemas.microsoft.com/office/drawing/2014/main" id="{1C12076A-9F35-4A57-8351-531F009F3A23}"/>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30" name="object 39">
              <a:extLst>
                <a:ext uri="{FF2B5EF4-FFF2-40B4-BE49-F238E27FC236}">
                  <a16:creationId xmlns:a16="http://schemas.microsoft.com/office/drawing/2014/main" id="{BF4EEA25-2029-4700-81E9-7F1350921227}"/>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1" name="object 40">
              <a:extLst>
                <a:ext uri="{FF2B5EF4-FFF2-40B4-BE49-F238E27FC236}">
                  <a16:creationId xmlns:a16="http://schemas.microsoft.com/office/drawing/2014/main" id="{66E7D796-9558-4065-B2FD-ECBE9046C726}"/>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2" name="object 41">
              <a:extLst>
                <a:ext uri="{FF2B5EF4-FFF2-40B4-BE49-F238E27FC236}">
                  <a16:creationId xmlns:a16="http://schemas.microsoft.com/office/drawing/2014/main" id="{F48A5C21-B09F-4106-9E43-C6959DB109FB}"/>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3" name="object 42">
              <a:extLst>
                <a:ext uri="{FF2B5EF4-FFF2-40B4-BE49-F238E27FC236}">
                  <a16:creationId xmlns:a16="http://schemas.microsoft.com/office/drawing/2014/main" id="{16EABEB2-5FAB-4551-87A3-F7E2984BD01C}"/>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4" name="object 43">
              <a:extLst>
                <a:ext uri="{FF2B5EF4-FFF2-40B4-BE49-F238E27FC236}">
                  <a16:creationId xmlns:a16="http://schemas.microsoft.com/office/drawing/2014/main" id="{C546C933-94CD-4CA8-90AC-D2B6B31CC778}"/>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5" name="object 44">
              <a:extLst>
                <a:ext uri="{FF2B5EF4-FFF2-40B4-BE49-F238E27FC236}">
                  <a16:creationId xmlns:a16="http://schemas.microsoft.com/office/drawing/2014/main" id="{C6D73C90-E159-4942-A2BA-91216A2CC2DA}"/>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6" name="object 45">
              <a:extLst>
                <a:ext uri="{FF2B5EF4-FFF2-40B4-BE49-F238E27FC236}">
                  <a16:creationId xmlns:a16="http://schemas.microsoft.com/office/drawing/2014/main" id="{29C3E386-3A6B-4036-87CF-77A1B839095A}"/>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7" name="object 46">
              <a:extLst>
                <a:ext uri="{FF2B5EF4-FFF2-40B4-BE49-F238E27FC236}">
                  <a16:creationId xmlns:a16="http://schemas.microsoft.com/office/drawing/2014/main" id="{10BA2C43-CB3A-4ED2-AC46-718788B84188}"/>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8" name="object 47">
              <a:extLst>
                <a:ext uri="{FF2B5EF4-FFF2-40B4-BE49-F238E27FC236}">
                  <a16:creationId xmlns:a16="http://schemas.microsoft.com/office/drawing/2014/main" id="{2A6788EF-6731-4585-BF2B-58FCEC03D937}"/>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9" name="object 48">
              <a:extLst>
                <a:ext uri="{FF2B5EF4-FFF2-40B4-BE49-F238E27FC236}">
                  <a16:creationId xmlns:a16="http://schemas.microsoft.com/office/drawing/2014/main" id="{02CCE7BA-58CB-430A-A895-263E6D778EBF}"/>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40" name="object 49">
              <a:extLst>
                <a:ext uri="{FF2B5EF4-FFF2-40B4-BE49-F238E27FC236}">
                  <a16:creationId xmlns:a16="http://schemas.microsoft.com/office/drawing/2014/main" id="{9B66A5A5-81E3-44C8-9C93-70DC9201977F}"/>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1" name="object 50">
              <a:extLst>
                <a:ext uri="{FF2B5EF4-FFF2-40B4-BE49-F238E27FC236}">
                  <a16:creationId xmlns:a16="http://schemas.microsoft.com/office/drawing/2014/main" id="{A4B8052C-1B4C-4C99-8BC7-C2EACA9F178A}"/>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2" name="object 51">
              <a:extLst>
                <a:ext uri="{FF2B5EF4-FFF2-40B4-BE49-F238E27FC236}">
                  <a16:creationId xmlns:a16="http://schemas.microsoft.com/office/drawing/2014/main" id="{26612282-A987-4C0A-AE13-2FBA4A568142}"/>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3" name="object 52">
              <a:extLst>
                <a:ext uri="{FF2B5EF4-FFF2-40B4-BE49-F238E27FC236}">
                  <a16:creationId xmlns:a16="http://schemas.microsoft.com/office/drawing/2014/main" id="{13DBFAE1-42AE-44F5-9BEB-1D2AB3105272}"/>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4" name="object 53">
              <a:extLst>
                <a:ext uri="{FF2B5EF4-FFF2-40B4-BE49-F238E27FC236}">
                  <a16:creationId xmlns:a16="http://schemas.microsoft.com/office/drawing/2014/main" id="{048A3363-4EA8-4FCD-AA38-AE84F0DD3F62}"/>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5" name="object 54">
              <a:extLst>
                <a:ext uri="{FF2B5EF4-FFF2-40B4-BE49-F238E27FC236}">
                  <a16:creationId xmlns:a16="http://schemas.microsoft.com/office/drawing/2014/main" id="{AECA0D8A-EBC7-428A-B970-AD1127F690FC}"/>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6" name="object 55">
              <a:extLst>
                <a:ext uri="{FF2B5EF4-FFF2-40B4-BE49-F238E27FC236}">
                  <a16:creationId xmlns:a16="http://schemas.microsoft.com/office/drawing/2014/main" id="{43F90F44-0A8F-48AD-A6F1-2A40290080D8}"/>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7" name="object 56">
              <a:extLst>
                <a:ext uri="{FF2B5EF4-FFF2-40B4-BE49-F238E27FC236}">
                  <a16:creationId xmlns:a16="http://schemas.microsoft.com/office/drawing/2014/main" id="{0712D2CB-960B-4D96-A0F1-B166B12B1D5E}"/>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spTree>
    <p:extLst>
      <p:ext uri="{BB962C8B-B14F-4D97-AF65-F5344CB8AC3E}">
        <p14:creationId xmlns:p14="http://schemas.microsoft.com/office/powerpoint/2010/main" val="631664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SECTIONS 2 ELU.ES">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578F3F92-FCA4-498C-A9C4-1864DCFC135A}"/>
              </a:ext>
            </a:extLst>
          </p:cNvPr>
          <p:cNvSpPr/>
          <p:nvPr userDrawn="1"/>
        </p:nvSpPr>
        <p:spPr>
          <a:xfrm>
            <a:off x="0" y="4855507"/>
            <a:ext cx="6735763" cy="1099295"/>
          </a:xfrm>
          <a:prstGeom prst="rect">
            <a:avLst/>
          </a:prstGeom>
          <a:solidFill>
            <a:srgbClr val="9CC4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6096000" y="0"/>
            <a:ext cx="6096000" cy="6858000"/>
          </a:xfrm>
          <a:prstGeom prst="rect">
            <a:avLst/>
          </a:prstGeom>
          <a:solidFill>
            <a:srgbClr val="9CC4E6"/>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pic>
        <p:nvPicPr>
          <p:cNvPr id="16" name="Image 15">
            <a:extLst>
              <a:ext uri="{FF2B5EF4-FFF2-40B4-BE49-F238E27FC236}">
                <a16:creationId xmlns:a16="http://schemas.microsoft.com/office/drawing/2014/main" id="{959A7628-881B-46EF-83B9-55C9F299C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grpSp>
        <p:nvGrpSpPr>
          <p:cNvPr id="2" name="Groupe 1">
            <a:extLst>
              <a:ext uri="{FF2B5EF4-FFF2-40B4-BE49-F238E27FC236}">
                <a16:creationId xmlns:a16="http://schemas.microsoft.com/office/drawing/2014/main" id="{FC704DC8-6BEA-4183-8FB1-FD13091C4E58}"/>
              </a:ext>
            </a:extLst>
          </p:cNvPr>
          <p:cNvGrpSpPr/>
          <p:nvPr userDrawn="1"/>
        </p:nvGrpSpPr>
        <p:grpSpPr>
          <a:xfrm>
            <a:off x="243979" y="1173404"/>
            <a:ext cx="4856940" cy="4511191"/>
            <a:chOff x="243979" y="1173404"/>
            <a:chExt cx="4856940" cy="4511191"/>
          </a:xfrm>
        </p:grpSpPr>
        <p:sp>
          <p:nvSpPr>
            <p:cNvPr id="50" name="object 26">
              <a:extLst>
                <a:ext uri="{FF2B5EF4-FFF2-40B4-BE49-F238E27FC236}">
                  <a16:creationId xmlns:a16="http://schemas.microsoft.com/office/drawing/2014/main" id="{3552EB5A-6674-4ABA-A843-4764BE245A9B}"/>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51" name="object 27">
              <a:extLst>
                <a:ext uri="{FF2B5EF4-FFF2-40B4-BE49-F238E27FC236}">
                  <a16:creationId xmlns:a16="http://schemas.microsoft.com/office/drawing/2014/main" id="{4A332665-E81C-4394-AB38-D1F70D61CE93}"/>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52" name="object 28">
              <a:extLst>
                <a:ext uri="{FF2B5EF4-FFF2-40B4-BE49-F238E27FC236}">
                  <a16:creationId xmlns:a16="http://schemas.microsoft.com/office/drawing/2014/main" id="{323EB662-AE2D-48E5-9507-3A920F0B7DD0}"/>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53" name="object 29">
              <a:extLst>
                <a:ext uri="{FF2B5EF4-FFF2-40B4-BE49-F238E27FC236}">
                  <a16:creationId xmlns:a16="http://schemas.microsoft.com/office/drawing/2014/main" id="{D346EDAA-1FCB-452D-9EFB-91F7A138BBBF}"/>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54" name="object 30">
              <a:extLst>
                <a:ext uri="{FF2B5EF4-FFF2-40B4-BE49-F238E27FC236}">
                  <a16:creationId xmlns:a16="http://schemas.microsoft.com/office/drawing/2014/main" id="{4CFE357C-6172-40DA-9171-23C89CEFB905}"/>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55" name="object 31">
              <a:extLst>
                <a:ext uri="{FF2B5EF4-FFF2-40B4-BE49-F238E27FC236}">
                  <a16:creationId xmlns:a16="http://schemas.microsoft.com/office/drawing/2014/main" id="{0C920DC0-EC87-43D1-8C36-AD677E86E214}"/>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56" name="object 32">
              <a:extLst>
                <a:ext uri="{FF2B5EF4-FFF2-40B4-BE49-F238E27FC236}">
                  <a16:creationId xmlns:a16="http://schemas.microsoft.com/office/drawing/2014/main" id="{4FA5D4A8-1EA1-4D7E-B3A1-BD66FC5AD91E}"/>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57" name="object 33">
              <a:extLst>
                <a:ext uri="{FF2B5EF4-FFF2-40B4-BE49-F238E27FC236}">
                  <a16:creationId xmlns:a16="http://schemas.microsoft.com/office/drawing/2014/main" id="{1A06A207-92D2-4382-AC56-3A4E034D9B8F}"/>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58" name="object 34">
              <a:extLst>
                <a:ext uri="{FF2B5EF4-FFF2-40B4-BE49-F238E27FC236}">
                  <a16:creationId xmlns:a16="http://schemas.microsoft.com/office/drawing/2014/main" id="{28347730-8468-45D4-9672-EFEEC080A96B}"/>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59" name="object 35">
              <a:extLst>
                <a:ext uri="{FF2B5EF4-FFF2-40B4-BE49-F238E27FC236}">
                  <a16:creationId xmlns:a16="http://schemas.microsoft.com/office/drawing/2014/main" id="{65ABC9DB-8ED6-4697-BECA-536A03333787}"/>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60" name="object 36">
              <a:extLst>
                <a:ext uri="{FF2B5EF4-FFF2-40B4-BE49-F238E27FC236}">
                  <a16:creationId xmlns:a16="http://schemas.microsoft.com/office/drawing/2014/main" id="{0E049016-707D-473B-BDB8-106E9CE3C6BD}"/>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62" name="object 37">
              <a:extLst>
                <a:ext uri="{FF2B5EF4-FFF2-40B4-BE49-F238E27FC236}">
                  <a16:creationId xmlns:a16="http://schemas.microsoft.com/office/drawing/2014/main" id="{C57C4810-D5F2-476A-B0CE-EAA5A3BACED5}"/>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63" name="object 38">
              <a:extLst>
                <a:ext uri="{FF2B5EF4-FFF2-40B4-BE49-F238E27FC236}">
                  <a16:creationId xmlns:a16="http://schemas.microsoft.com/office/drawing/2014/main" id="{EEBFF037-EFCA-4562-934E-577A79B9A405}"/>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64" name="object 39">
              <a:extLst>
                <a:ext uri="{FF2B5EF4-FFF2-40B4-BE49-F238E27FC236}">
                  <a16:creationId xmlns:a16="http://schemas.microsoft.com/office/drawing/2014/main" id="{EECC50CA-8190-4E2A-A6EF-AD4B1A8FD416}"/>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65" name="object 40">
              <a:extLst>
                <a:ext uri="{FF2B5EF4-FFF2-40B4-BE49-F238E27FC236}">
                  <a16:creationId xmlns:a16="http://schemas.microsoft.com/office/drawing/2014/main" id="{3CBA48ED-9844-4A31-A986-2EE51849CF15}"/>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66" name="object 41">
              <a:extLst>
                <a:ext uri="{FF2B5EF4-FFF2-40B4-BE49-F238E27FC236}">
                  <a16:creationId xmlns:a16="http://schemas.microsoft.com/office/drawing/2014/main" id="{F1B23686-A57A-4208-AB45-736C9E24E72C}"/>
                </a:ext>
              </a:extLst>
            </p:cNvPr>
            <p:cNvSpPr/>
            <p:nvPr userDrawn="1"/>
          </p:nvSpPr>
          <p:spPr>
            <a:xfrm>
              <a:off x="3574084" y="1193677"/>
              <a:ext cx="1526835" cy="4490918"/>
            </a:xfrm>
            <a:prstGeom prst="rect">
              <a:avLst/>
            </a:prstGeom>
            <a:blipFill>
              <a:blip r:embed="rId3" cstate="print"/>
              <a:stretch>
                <a:fillRect/>
              </a:stretch>
            </a:blipFill>
          </p:spPr>
          <p:txBody>
            <a:bodyPr wrap="square" lIns="0" tIns="0" rIns="0" bIns="0" rtlCol="0"/>
            <a:lstStyle/>
            <a:p>
              <a:endParaRPr dirty="0"/>
            </a:p>
          </p:txBody>
        </p:sp>
      </p:grpSp>
    </p:spTree>
    <p:extLst>
      <p:ext uri="{BB962C8B-B14F-4D97-AF65-F5344CB8AC3E}">
        <p14:creationId xmlns:p14="http://schemas.microsoft.com/office/powerpoint/2010/main" val="1090233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SECTIONS 4">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DF1A037-0AAF-4BC6-A2F2-939126771085}"/>
              </a:ext>
            </a:extLst>
          </p:cNvPr>
          <p:cNvSpPr/>
          <p:nvPr userDrawn="1"/>
        </p:nvSpPr>
        <p:spPr>
          <a:xfrm>
            <a:off x="0" y="4855507"/>
            <a:ext cx="6735763" cy="1099295"/>
          </a:xfrm>
          <a:prstGeom prst="rect">
            <a:avLst/>
          </a:prstGeom>
          <a:solidFill>
            <a:srgbClr val="EECF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6096000" y="0"/>
            <a:ext cx="6096000" cy="6858000"/>
          </a:xfrm>
          <a:prstGeom prst="rect">
            <a:avLst/>
          </a:prstGeom>
          <a:solidFill>
            <a:srgbClr val="EECFA3"/>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pic>
        <p:nvPicPr>
          <p:cNvPr id="16" name="Image 15">
            <a:extLst>
              <a:ext uri="{FF2B5EF4-FFF2-40B4-BE49-F238E27FC236}">
                <a16:creationId xmlns:a16="http://schemas.microsoft.com/office/drawing/2014/main" id="{C464DDAD-9E01-4C23-90FA-DABD3F098A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grpSp>
        <p:nvGrpSpPr>
          <p:cNvPr id="17" name="Groupe 16">
            <a:extLst>
              <a:ext uri="{FF2B5EF4-FFF2-40B4-BE49-F238E27FC236}">
                <a16:creationId xmlns:a16="http://schemas.microsoft.com/office/drawing/2014/main" id="{1AC3F1FB-4A7C-46DD-B967-CB10884F1138}"/>
              </a:ext>
            </a:extLst>
          </p:cNvPr>
          <p:cNvGrpSpPr/>
          <p:nvPr userDrawn="1"/>
        </p:nvGrpSpPr>
        <p:grpSpPr>
          <a:xfrm>
            <a:off x="316287" y="1113844"/>
            <a:ext cx="5065784" cy="4630312"/>
            <a:chOff x="1034957" y="1986798"/>
            <a:chExt cx="3206571" cy="2930923"/>
          </a:xfrm>
        </p:grpSpPr>
        <p:sp>
          <p:nvSpPr>
            <p:cNvPr id="18" name="object 21">
              <a:extLst>
                <a:ext uri="{FF2B5EF4-FFF2-40B4-BE49-F238E27FC236}">
                  <a16:creationId xmlns:a16="http://schemas.microsoft.com/office/drawing/2014/main" id="{A266C0D7-DF1F-4869-B716-930489988532}"/>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9" name="object 22">
              <a:extLst>
                <a:ext uri="{FF2B5EF4-FFF2-40B4-BE49-F238E27FC236}">
                  <a16:creationId xmlns:a16="http://schemas.microsoft.com/office/drawing/2014/main" id="{21312FC7-4211-4BE4-8AFE-CA9960863A67}"/>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20" name="object 23">
              <a:extLst>
                <a:ext uri="{FF2B5EF4-FFF2-40B4-BE49-F238E27FC236}">
                  <a16:creationId xmlns:a16="http://schemas.microsoft.com/office/drawing/2014/main" id="{4B0A7B54-98D8-4691-96AC-575747F6F040}"/>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1" name="object 24">
              <a:extLst>
                <a:ext uri="{FF2B5EF4-FFF2-40B4-BE49-F238E27FC236}">
                  <a16:creationId xmlns:a16="http://schemas.microsoft.com/office/drawing/2014/main" id="{F8F99341-BF28-49AE-BCCC-638D01BDF1D1}"/>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2" name="object 25">
              <a:extLst>
                <a:ext uri="{FF2B5EF4-FFF2-40B4-BE49-F238E27FC236}">
                  <a16:creationId xmlns:a16="http://schemas.microsoft.com/office/drawing/2014/main" id="{8C8DF88B-4A4D-4DE8-94BE-0A838E737C8F}"/>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3" name="object 26">
              <a:extLst>
                <a:ext uri="{FF2B5EF4-FFF2-40B4-BE49-F238E27FC236}">
                  <a16:creationId xmlns:a16="http://schemas.microsoft.com/office/drawing/2014/main" id="{7A6EDFEB-17F0-42DE-93AB-44D567E0F6AB}"/>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4" name="object 27">
              <a:extLst>
                <a:ext uri="{FF2B5EF4-FFF2-40B4-BE49-F238E27FC236}">
                  <a16:creationId xmlns:a16="http://schemas.microsoft.com/office/drawing/2014/main" id="{E294AE19-6392-4C5D-9A2B-3749E8A7B17E}"/>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5" name="object 28">
              <a:extLst>
                <a:ext uri="{FF2B5EF4-FFF2-40B4-BE49-F238E27FC236}">
                  <a16:creationId xmlns:a16="http://schemas.microsoft.com/office/drawing/2014/main" id="{775BA044-5A60-4132-946C-1BDEEDB50A05}"/>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6" name="object 29">
              <a:extLst>
                <a:ext uri="{FF2B5EF4-FFF2-40B4-BE49-F238E27FC236}">
                  <a16:creationId xmlns:a16="http://schemas.microsoft.com/office/drawing/2014/main" id="{0B24134F-AB5C-4C0D-BDB9-1D1A5EE367A0}"/>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7" name="object 30">
              <a:extLst>
                <a:ext uri="{FF2B5EF4-FFF2-40B4-BE49-F238E27FC236}">
                  <a16:creationId xmlns:a16="http://schemas.microsoft.com/office/drawing/2014/main" id="{CC08290F-DED7-4FA0-ACE3-BEFC534D6F80}"/>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8" name="object 31">
              <a:extLst>
                <a:ext uri="{FF2B5EF4-FFF2-40B4-BE49-F238E27FC236}">
                  <a16:creationId xmlns:a16="http://schemas.microsoft.com/office/drawing/2014/main" id="{AC929DB3-E5DA-495B-A5E8-E705A61D2C47}"/>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9" name="object 38">
              <a:extLst>
                <a:ext uri="{FF2B5EF4-FFF2-40B4-BE49-F238E27FC236}">
                  <a16:creationId xmlns:a16="http://schemas.microsoft.com/office/drawing/2014/main" id="{13CD32DA-51DC-4A08-BA91-E5AFF9236594}"/>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30" name="object 39">
              <a:extLst>
                <a:ext uri="{FF2B5EF4-FFF2-40B4-BE49-F238E27FC236}">
                  <a16:creationId xmlns:a16="http://schemas.microsoft.com/office/drawing/2014/main" id="{5A560341-90CA-45AC-BBFF-43A7E37E9075}"/>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1" name="object 40">
              <a:extLst>
                <a:ext uri="{FF2B5EF4-FFF2-40B4-BE49-F238E27FC236}">
                  <a16:creationId xmlns:a16="http://schemas.microsoft.com/office/drawing/2014/main" id="{F436A9B3-68F1-4F8A-A4AE-ED0BBC5A7D02}"/>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2" name="object 41">
              <a:extLst>
                <a:ext uri="{FF2B5EF4-FFF2-40B4-BE49-F238E27FC236}">
                  <a16:creationId xmlns:a16="http://schemas.microsoft.com/office/drawing/2014/main" id="{AEEB2C38-D959-4D1C-AE0C-436888E8BB8E}"/>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3" name="object 42">
              <a:extLst>
                <a:ext uri="{FF2B5EF4-FFF2-40B4-BE49-F238E27FC236}">
                  <a16:creationId xmlns:a16="http://schemas.microsoft.com/office/drawing/2014/main" id="{507645EB-1E21-495F-84B4-20048930AEF2}"/>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4" name="object 43">
              <a:extLst>
                <a:ext uri="{FF2B5EF4-FFF2-40B4-BE49-F238E27FC236}">
                  <a16:creationId xmlns:a16="http://schemas.microsoft.com/office/drawing/2014/main" id="{53730D11-7460-4B4E-B2D1-6D9E34D80564}"/>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5" name="object 44">
              <a:extLst>
                <a:ext uri="{FF2B5EF4-FFF2-40B4-BE49-F238E27FC236}">
                  <a16:creationId xmlns:a16="http://schemas.microsoft.com/office/drawing/2014/main" id="{4C59F1E3-2EF6-4B47-BF10-6A0EA38CB807}"/>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6" name="object 45">
              <a:extLst>
                <a:ext uri="{FF2B5EF4-FFF2-40B4-BE49-F238E27FC236}">
                  <a16:creationId xmlns:a16="http://schemas.microsoft.com/office/drawing/2014/main" id="{E0646914-3CCE-4E6D-B926-FB47CD983A0E}"/>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7" name="object 46">
              <a:extLst>
                <a:ext uri="{FF2B5EF4-FFF2-40B4-BE49-F238E27FC236}">
                  <a16:creationId xmlns:a16="http://schemas.microsoft.com/office/drawing/2014/main" id="{D4B98CE1-6D97-4B2B-8555-CDB2403E1281}"/>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8" name="object 47">
              <a:extLst>
                <a:ext uri="{FF2B5EF4-FFF2-40B4-BE49-F238E27FC236}">
                  <a16:creationId xmlns:a16="http://schemas.microsoft.com/office/drawing/2014/main" id="{0D25E096-3F9A-493D-AC54-B951B928318D}"/>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9" name="object 48">
              <a:extLst>
                <a:ext uri="{FF2B5EF4-FFF2-40B4-BE49-F238E27FC236}">
                  <a16:creationId xmlns:a16="http://schemas.microsoft.com/office/drawing/2014/main" id="{45159961-C6AC-4DF2-9928-DDA8836F674F}"/>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40" name="object 49">
              <a:extLst>
                <a:ext uri="{FF2B5EF4-FFF2-40B4-BE49-F238E27FC236}">
                  <a16:creationId xmlns:a16="http://schemas.microsoft.com/office/drawing/2014/main" id="{B0E8D27A-54DB-45B8-9D96-1582F0EEFE3F}"/>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1" name="object 50">
              <a:extLst>
                <a:ext uri="{FF2B5EF4-FFF2-40B4-BE49-F238E27FC236}">
                  <a16:creationId xmlns:a16="http://schemas.microsoft.com/office/drawing/2014/main" id="{AE68C32F-EB92-4412-82B1-F70C684D7397}"/>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2" name="object 51">
              <a:extLst>
                <a:ext uri="{FF2B5EF4-FFF2-40B4-BE49-F238E27FC236}">
                  <a16:creationId xmlns:a16="http://schemas.microsoft.com/office/drawing/2014/main" id="{69FD016E-2527-4026-9220-66D0B17336C9}"/>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3" name="object 52">
              <a:extLst>
                <a:ext uri="{FF2B5EF4-FFF2-40B4-BE49-F238E27FC236}">
                  <a16:creationId xmlns:a16="http://schemas.microsoft.com/office/drawing/2014/main" id="{F124380F-00E0-4AED-BC43-BEA2F588144D}"/>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4" name="object 53">
              <a:extLst>
                <a:ext uri="{FF2B5EF4-FFF2-40B4-BE49-F238E27FC236}">
                  <a16:creationId xmlns:a16="http://schemas.microsoft.com/office/drawing/2014/main" id="{1B8E3EEF-1DD7-42DF-B69F-8C76DF9C8A02}"/>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5" name="object 54">
              <a:extLst>
                <a:ext uri="{FF2B5EF4-FFF2-40B4-BE49-F238E27FC236}">
                  <a16:creationId xmlns:a16="http://schemas.microsoft.com/office/drawing/2014/main" id="{997EFF45-272B-4D43-B822-C65F54D3ECFE}"/>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6" name="object 55">
              <a:extLst>
                <a:ext uri="{FF2B5EF4-FFF2-40B4-BE49-F238E27FC236}">
                  <a16:creationId xmlns:a16="http://schemas.microsoft.com/office/drawing/2014/main" id="{4C6B3BB5-9387-47B5-8AA6-16AE1793350D}"/>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7" name="object 56">
              <a:extLst>
                <a:ext uri="{FF2B5EF4-FFF2-40B4-BE49-F238E27FC236}">
                  <a16:creationId xmlns:a16="http://schemas.microsoft.com/office/drawing/2014/main" id="{271DBD20-6D3A-4590-BD7B-0B59524859D0}"/>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spTree>
    <p:extLst>
      <p:ext uri="{BB962C8B-B14F-4D97-AF65-F5344CB8AC3E}">
        <p14:creationId xmlns:p14="http://schemas.microsoft.com/office/powerpoint/2010/main" val="250138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SECTIONS 4 ELU.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21399B8-7087-4ED7-A561-0477FCB4BA4F}"/>
              </a:ext>
            </a:extLst>
          </p:cNvPr>
          <p:cNvSpPr/>
          <p:nvPr userDrawn="1"/>
        </p:nvSpPr>
        <p:spPr>
          <a:xfrm>
            <a:off x="0" y="4855507"/>
            <a:ext cx="6735763" cy="1099295"/>
          </a:xfrm>
          <a:prstGeom prst="rect">
            <a:avLst/>
          </a:prstGeom>
          <a:solidFill>
            <a:srgbClr val="EECF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6096000" y="0"/>
            <a:ext cx="6096000" cy="6858000"/>
          </a:xfrm>
          <a:prstGeom prst="rect">
            <a:avLst/>
          </a:prstGeom>
          <a:solidFill>
            <a:srgbClr val="EECFA3"/>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pic>
        <p:nvPicPr>
          <p:cNvPr id="16" name="Image 15">
            <a:extLst>
              <a:ext uri="{FF2B5EF4-FFF2-40B4-BE49-F238E27FC236}">
                <a16:creationId xmlns:a16="http://schemas.microsoft.com/office/drawing/2014/main" id="{C464DDAD-9E01-4C23-90FA-DABD3F098A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grpSp>
        <p:nvGrpSpPr>
          <p:cNvPr id="48" name="Groupe 47">
            <a:extLst>
              <a:ext uri="{FF2B5EF4-FFF2-40B4-BE49-F238E27FC236}">
                <a16:creationId xmlns:a16="http://schemas.microsoft.com/office/drawing/2014/main" id="{4C1B00E2-BE10-477C-BCE9-B4023FC913C6}"/>
              </a:ext>
            </a:extLst>
          </p:cNvPr>
          <p:cNvGrpSpPr/>
          <p:nvPr userDrawn="1"/>
        </p:nvGrpSpPr>
        <p:grpSpPr>
          <a:xfrm>
            <a:off x="243979" y="1173404"/>
            <a:ext cx="4856940" cy="4511191"/>
            <a:chOff x="243979" y="1173404"/>
            <a:chExt cx="4856940" cy="4511191"/>
          </a:xfrm>
        </p:grpSpPr>
        <p:sp>
          <p:nvSpPr>
            <p:cNvPr id="49" name="object 26">
              <a:extLst>
                <a:ext uri="{FF2B5EF4-FFF2-40B4-BE49-F238E27FC236}">
                  <a16:creationId xmlns:a16="http://schemas.microsoft.com/office/drawing/2014/main" id="{BB32A411-5F20-4E23-85F5-A8273815EDAD}"/>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50" name="object 27">
              <a:extLst>
                <a:ext uri="{FF2B5EF4-FFF2-40B4-BE49-F238E27FC236}">
                  <a16:creationId xmlns:a16="http://schemas.microsoft.com/office/drawing/2014/main" id="{4F0EAA4D-A940-4CFE-AB48-2B260AC961E0}"/>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51" name="object 28">
              <a:extLst>
                <a:ext uri="{FF2B5EF4-FFF2-40B4-BE49-F238E27FC236}">
                  <a16:creationId xmlns:a16="http://schemas.microsoft.com/office/drawing/2014/main" id="{877356A2-4FCE-44F0-A73C-98CA634554F7}"/>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52" name="object 29">
              <a:extLst>
                <a:ext uri="{FF2B5EF4-FFF2-40B4-BE49-F238E27FC236}">
                  <a16:creationId xmlns:a16="http://schemas.microsoft.com/office/drawing/2014/main" id="{554F5DE4-8C1D-4098-B150-03DE367A9905}"/>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53" name="object 30">
              <a:extLst>
                <a:ext uri="{FF2B5EF4-FFF2-40B4-BE49-F238E27FC236}">
                  <a16:creationId xmlns:a16="http://schemas.microsoft.com/office/drawing/2014/main" id="{F387E453-511A-4F33-9B13-203B6DE5374A}"/>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54" name="object 31">
              <a:extLst>
                <a:ext uri="{FF2B5EF4-FFF2-40B4-BE49-F238E27FC236}">
                  <a16:creationId xmlns:a16="http://schemas.microsoft.com/office/drawing/2014/main" id="{DC13BBEE-0B81-46D9-A04A-D5E6EFFEDEBE}"/>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55" name="object 32">
              <a:extLst>
                <a:ext uri="{FF2B5EF4-FFF2-40B4-BE49-F238E27FC236}">
                  <a16:creationId xmlns:a16="http://schemas.microsoft.com/office/drawing/2014/main" id="{91902C00-66F0-4CCE-A441-39AA72E44416}"/>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56" name="object 33">
              <a:extLst>
                <a:ext uri="{FF2B5EF4-FFF2-40B4-BE49-F238E27FC236}">
                  <a16:creationId xmlns:a16="http://schemas.microsoft.com/office/drawing/2014/main" id="{C3647BB0-CA7A-43D3-BC40-1BBFF17C1E64}"/>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57" name="object 34">
              <a:extLst>
                <a:ext uri="{FF2B5EF4-FFF2-40B4-BE49-F238E27FC236}">
                  <a16:creationId xmlns:a16="http://schemas.microsoft.com/office/drawing/2014/main" id="{0FBDF05B-F155-40F3-BCEB-CD5EA2C59C7B}"/>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58" name="object 35">
              <a:extLst>
                <a:ext uri="{FF2B5EF4-FFF2-40B4-BE49-F238E27FC236}">
                  <a16:creationId xmlns:a16="http://schemas.microsoft.com/office/drawing/2014/main" id="{A8E3F69C-4BA5-4148-9586-6D8F4E4530FC}"/>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59" name="object 36">
              <a:extLst>
                <a:ext uri="{FF2B5EF4-FFF2-40B4-BE49-F238E27FC236}">
                  <a16:creationId xmlns:a16="http://schemas.microsoft.com/office/drawing/2014/main" id="{3056149A-13B1-4976-A515-235929133554}"/>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60" name="object 37">
              <a:extLst>
                <a:ext uri="{FF2B5EF4-FFF2-40B4-BE49-F238E27FC236}">
                  <a16:creationId xmlns:a16="http://schemas.microsoft.com/office/drawing/2014/main" id="{CD89AF93-FCA6-454A-91CF-C2A44AD46999}"/>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62" name="object 38">
              <a:extLst>
                <a:ext uri="{FF2B5EF4-FFF2-40B4-BE49-F238E27FC236}">
                  <a16:creationId xmlns:a16="http://schemas.microsoft.com/office/drawing/2014/main" id="{A03889C4-9732-42D5-BC61-F1EF7B3A3745}"/>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63" name="object 39">
              <a:extLst>
                <a:ext uri="{FF2B5EF4-FFF2-40B4-BE49-F238E27FC236}">
                  <a16:creationId xmlns:a16="http://schemas.microsoft.com/office/drawing/2014/main" id="{D49ABF68-9B8D-4834-B518-53648EC016F9}"/>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64" name="object 40">
              <a:extLst>
                <a:ext uri="{FF2B5EF4-FFF2-40B4-BE49-F238E27FC236}">
                  <a16:creationId xmlns:a16="http://schemas.microsoft.com/office/drawing/2014/main" id="{3A5E0864-27E8-4212-B3D0-9B5C8E0705F8}"/>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65" name="object 41">
              <a:extLst>
                <a:ext uri="{FF2B5EF4-FFF2-40B4-BE49-F238E27FC236}">
                  <a16:creationId xmlns:a16="http://schemas.microsoft.com/office/drawing/2014/main" id="{0538AD30-C351-4AEB-BEC5-258426253F10}"/>
                </a:ext>
              </a:extLst>
            </p:cNvPr>
            <p:cNvSpPr/>
            <p:nvPr userDrawn="1"/>
          </p:nvSpPr>
          <p:spPr>
            <a:xfrm>
              <a:off x="3574084" y="1193677"/>
              <a:ext cx="1526835" cy="4490918"/>
            </a:xfrm>
            <a:prstGeom prst="rect">
              <a:avLst/>
            </a:prstGeom>
            <a:blipFill>
              <a:blip r:embed="rId3" cstate="print"/>
              <a:stretch>
                <a:fillRect/>
              </a:stretch>
            </a:blipFill>
          </p:spPr>
          <p:txBody>
            <a:bodyPr wrap="square" lIns="0" tIns="0" rIns="0" bIns="0" rtlCol="0"/>
            <a:lstStyle/>
            <a:p>
              <a:endParaRPr dirty="0"/>
            </a:p>
          </p:txBody>
        </p:sp>
      </p:grpSp>
    </p:spTree>
    <p:extLst>
      <p:ext uri="{BB962C8B-B14F-4D97-AF65-F5344CB8AC3E}">
        <p14:creationId xmlns:p14="http://schemas.microsoft.com/office/powerpoint/2010/main" val="1092049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SECTIONS 5">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19461624-7388-4DC4-9005-25FD87DD8B4D}"/>
              </a:ext>
            </a:extLst>
          </p:cNvPr>
          <p:cNvSpPr/>
          <p:nvPr userDrawn="1"/>
        </p:nvSpPr>
        <p:spPr>
          <a:xfrm>
            <a:off x="0" y="4855507"/>
            <a:ext cx="6735763" cy="1099295"/>
          </a:xfrm>
          <a:prstGeom prst="rect">
            <a:avLst/>
          </a:prstGeom>
          <a:solidFill>
            <a:srgbClr val="4FB3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6096000" y="0"/>
            <a:ext cx="6096000" cy="6858000"/>
          </a:xfrm>
          <a:prstGeom prst="rect">
            <a:avLst/>
          </a:prstGeom>
          <a:solidFill>
            <a:srgbClr val="4FB3D3"/>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pic>
        <p:nvPicPr>
          <p:cNvPr id="16" name="Image 15">
            <a:extLst>
              <a:ext uri="{FF2B5EF4-FFF2-40B4-BE49-F238E27FC236}">
                <a16:creationId xmlns:a16="http://schemas.microsoft.com/office/drawing/2014/main" id="{E94D150D-8B90-4F4E-9A6E-AF9020E462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grpSp>
        <p:nvGrpSpPr>
          <p:cNvPr id="17" name="Groupe 16">
            <a:extLst>
              <a:ext uri="{FF2B5EF4-FFF2-40B4-BE49-F238E27FC236}">
                <a16:creationId xmlns:a16="http://schemas.microsoft.com/office/drawing/2014/main" id="{95811894-9595-4426-9EF2-70FCA910B0FD}"/>
              </a:ext>
            </a:extLst>
          </p:cNvPr>
          <p:cNvGrpSpPr/>
          <p:nvPr userDrawn="1"/>
        </p:nvGrpSpPr>
        <p:grpSpPr>
          <a:xfrm>
            <a:off x="316287" y="1113844"/>
            <a:ext cx="5065784" cy="4630312"/>
            <a:chOff x="1034957" y="1986798"/>
            <a:chExt cx="3206571" cy="2930923"/>
          </a:xfrm>
        </p:grpSpPr>
        <p:sp>
          <p:nvSpPr>
            <p:cNvPr id="18" name="object 21">
              <a:extLst>
                <a:ext uri="{FF2B5EF4-FFF2-40B4-BE49-F238E27FC236}">
                  <a16:creationId xmlns:a16="http://schemas.microsoft.com/office/drawing/2014/main" id="{1BD069B7-0D82-4880-A785-673625E86013}"/>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9" name="object 22">
              <a:extLst>
                <a:ext uri="{FF2B5EF4-FFF2-40B4-BE49-F238E27FC236}">
                  <a16:creationId xmlns:a16="http://schemas.microsoft.com/office/drawing/2014/main" id="{352D5E3D-8161-43C2-9209-2A95E3215099}"/>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20" name="object 23">
              <a:extLst>
                <a:ext uri="{FF2B5EF4-FFF2-40B4-BE49-F238E27FC236}">
                  <a16:creationId xmlns:a16="http://schemas.microsoft.com/office/drawing/2014/main" id="{39043357-44BA-4AE7-BE8C-EF93C0AB3DE2}"/>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1" name="object 24">
              <a:extLst>
                <a:ext uri="{FF2B5EF4-FFF2-40B4-BE49-F238E27FC236}">
                  <a16:creationId xmlns:a16="http://schemas.microsoft.com/office/drawing/2014/main" id="{33416FF6-0228-4236-AF9A-5D6725109846}"/>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2" name="object 25">
              <a:extLst>
                <a:ext uri="{FF2B5EF4-FFF2-40B4-BE49-F238E27FC236}">
                  <a16:creationId xmlns:a16="http://schemas.microsoft.com/office/drawing/2014/main" id="{A8A5CDDC-0D26-4350-9A22-73589C63B858}"/>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3" name="object 26">
              <a:extLst>
                <a:ext uri="{FF2B5EF4-FFF2-40B4-BE49-F238E27FC236}">
                  <a16:creationId xmlns:a16="http://schemas.microsoft.com/office/drawing/2014/main" id="{FA3956FE-9729-441B-A5F8-CEDE074C932A}"/>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4" name="object 27">
              <a:extLst>
                <a:ext uri="{FF2B5EF4-FFF2-40B4-BE49-F238E27FC236}">
                  <a16:creationId xmlns:a16="http://schemas.microsoft.com/office/drawing/2014/main" id="{F6E949CA-DA21-49BF-99BA-4454859EA64B}"/>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5" name="object 28">
              <a:extLst>
                <a:ext uri="{FF2B5EF4-FFF2-40B4-BE49-F238E27FC236}">
                  <a16:creationId xmlns:a16="http://schemas.microsoft.com/office/drawing/2014/main" id="{4B077F21-0464-4A27-98AC-BEB8DFC247C7}"/>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6" name="object 29">
              <a:extLst>
                <a:ext uri="{FF2B5EF4-FFF2-40B4-BE49-F238E27FC236}">
                  <a16:creationId xmlns:a16="http://schemas.microsoft.com/office/drawing/2014/main" id="{D53E5DF7-349A-46E1-B3E4-C0F3567019C4}"/>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7" name="object 30">
              <a:extLst>
                <a:ext uri="{FF2B5EF4-FFF2-40B4-BE49-F238E27FC236}">
                  <a16:creationId xmlns:a16="http://schemas.microsoft.com/office/drawing/2014/main" id="{E6AE180E-F65E-4C56-B132-27209DB0DA30}"/>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8" name="object 31">
              <a:extLst>
                <a:ext uri="{FF2B5EF4-FFF2-40B4-BE49-F238E27FC236}">
                  <a16:creationId xmlns:a16="http://schemas.microsoft.com/office/drawing/2014/main" id="{EE918701-1F9E-41C5-920C-46D157013697}"/>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9" name="object 38">
              <a:extLst>
                <a:ext uri="{FF2B5EF4-FFF2-40B4-BE49-F238E27FC236}">
                  <a16:creationId xmlns:a16="http://schemas.microsoft.com/office/drawing/2014/main" id="{3F3FDA29-B9AD-4B82-9C41-DAF329743550}"/>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30" name="object 39">
              <a:extLst>
                <a:ext uri="{FF2B5EF4-FFF2-40B4-BE49-F238E27FC236}">
                  <a16:creationId xmlns:a16="http://schemas.microsoft.com/office/drawing/2014/main" id="{56982C9E-2599-48A5-A988-0106008A3CAA}"/>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1" name="object 40">
              <a:extLst>
                <a:ext uri="{FF2B5EF4-FFF2-40B4-BE49-F238E27FC236}">
                  <a16:creationId xmlns:a16="http://schemas.microsoft.com/office/drawing/2014/main" id="{44CA2A28-9EC5-4CD6-BCA9-39E3C578B524}"/>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2" name="object 41">
              <a:extLst>
                <a:ext uri="{FF2B5EF4-FFF2-40B4-BE49-F238E27FC236}">
                  <a16:creationId xmlns:a16="http://schemas.microsoft.com/office/drawing/2014/main" id="{B99458AC-A348-4DD9-B42F-F094F5C225F9}"/>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3" name="object 42">
              <a:extLst>
                <a:ext uri="{FF2B5EF4-FFF2-40B4-BE49-F238E27FC236}">
                  <a16:creationId xmlns:a16="http://schemas.microsoft.com/office/drawing/2014/main" id="{6752A62B-5A7F-4E05-B5DE-BE28B094763B}"/>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4" name="object 43">
              <a:extLst>
                <a:ext uri="{FF2B5EF4-FFF2-40B4-BE49-F238E27FC236}">
                  <a16:creationId xmlns:a16="http://schemas.microsoft.com/office/drawing/2014/main" id="{62560488-8DB5-48BB-8B37-D3B8C4C83D9A}"/>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5" name="object 44">
              <a:extLst>
                <a:ext uri="{FF2B5EF4-FFF2-40B4-BE49-F238E27FC236}">
                  <a16:creationId xmlns:a16="http://schemas.microsoft.com/office/drawing/2014/main" id="{1CE5EE51-CA30-4214-ACEF-C8A9DFCDAFDE}"/>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6" name="object 45">
              <a:extLst>
                <a:ext uri="{FF2B5EF4-FFF2-40B4-BE49-F238E27FC236}">
                  <a16:creationId xmlns:a16="http://schemas.microsoft.com/office/drawing/2014/main" id="{BFC539FB-5402-40F0-9406-1E700F266095}"/>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7" name="object 46">
              <a:extLst>
                <a:ext uri="{FF2B5EF4-FFF2-40B4-BE49-F238E27FC236}">
                  <a16:creationId xmlns:a16="http://schemas.microsoft.com/office/drawing/2014/main" id="{631534E5-74E4-4AE6-AAC1-A04E1789E1A9}"/>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8" name="object 47">
              <a:extLst>
                <a:ext uri="{FF2B5EF4-FFF2-40B4-BE49-F238E27FC236}">
                  <a16:creationId xmlns:a16="http://schemas.microsoft.com/office/drawing/2014/main" id="{7EB47203-6188-4F15-A393-EAFE5D68DC8D}"/>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9" name="object 48">
              <a:extLst>
                <a:ext uri="{FF2B5EF4-FFF2-40B4-BE49-F238E27FC236}">
                  <a16:creationId xmlns:a16="http://schemas.microsoft.com/office/drawing/2014/main" id="{FA3F5556-67C8-4E4E-97AE-A6EFADE0C694}"/>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40" name="object 49">
              <a:extLst>
                <a:ext uri="{FF2B5EF4-FFF2-40B4-BE49-F238E27FC236}">
                  <a16:creationId xmlns:a16="http://schemas.microsoft.com/office/drawing/2014/main" id="{D2AA3AC4-68A1-4B41-A694-D949FC755E99}"/>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1" name="object 50">
              <a:extLst>
                <a:ext uri="{FF2B5EF4-FFF2-40B4-BE49-F238E27FC236}">
                  <a16:creationId xmlns:a16="http://schemas.microsoft.com/office/drawing/2014/main" id="{2B709DEF-5DDB-43B6-ABBC-4891DEF1EF4E}"/>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2" name="object 51">
              <a:extLst>
                <a:ext uri="{FF2B5EF4-FFF2-40B4-BE49-F238E27FC236}">
                  <a16:creationId xmlns:a16="http://schemas.microsoft.com/office/drawing/2014/main" id="{204B72BE-64FD-45EC-9164-A0ED80719595}"/>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3" name="object 52">
              <a:extLst>
                <a:ext uri="{FF2B5EF4-FFF2-40B4-BE49-F238E27FC236}">
                  <a16:creationId xmlns:a16="http://schemas.microsoft.com/office/drawing/2014/main" id="{1A85B948-FA6B-4D1B-BF50-78C96951F586}"/>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4" name="object 53">
              <a:extLst>
                <a:ext uri="{FF2B5EF4-FFF2-40B4-BE49-F238E27FC236}">
                  <a16:creationId xmlns:a16="http://schemas.microsoft.com/office/drawing/2014/main" id="{72E259E6-552A-42E5-A43A-619241F224BA}"/>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5" name="object 54">
              <a:extLst>
                <a:ext uri="{FF2B5EF4-FFF2-40B4-BE49-F238E27FC236}">
                  <a16:creationId xmlns:a16="http://schemas.microsoft.com/office/drawing/2014/main" id="{BBE36681-F746-4C8F-A201-4F9EE4788A7A}"/>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6" name="object 55">
              <a:extLst>
                <a:ext uri="{FF2B5EF4-FFF2-40B4-BE49-F238E27FC236}">
                  <a16:creationId xmlns:a16="http://schemas.microsoft.com/office/drawing/2014/main" id="{971265FA-5F55-433E-88B9-C88DC0D4E865}"/>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7" name="object 56">
              <a:extLst>
                <a:ext uri="{FF2B5EF4-FFF2-40B4-BE49-F238E27FC236}">
                  <a16:creationId xmlns:a16="http://schemas.microsoft.com/office/drawing/2014/main" id="{1DEB1923-B768-40DB-8559-7583299A6916}"/>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spTree>
    <p:extLst>
      <p:ext uri="{BB962C8B-B14F-4D97-AF65-F5344CB8AC3E}">
        <p14:creationId xmlns:p14="http://schemas.microsoft.com/office/powerpoint/2010/main" val="555510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SECTIONS 5 ELU.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348494-3870-46CC-B9A8-70D251B9C60D}"/>
              </a:ext>
            </a:extLst>
          </p:cNvPr>
          <p:cNvSpPr/>
          <p:nvPr userDrawn="1"/>
        </p:nvSpPr>
        <p:spPr>
          <a:xfrm>
            <a:off x="0" y="4855507"/>
            <a:ext cx="6735763" cy="1099295"/>
          </a:xfrm>
          <a:prstGeom prst="rect">
            <a:avLst/>
          </a:prstGeom>
          <a:solidFill>
            <a:srgbClr val="4FB3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6096000" y="0"/>
            <a:ext cx="6096000" cy="6858000"/>
          </a:xfrm>
          <a:prstGeom prst="rect">
            <a:avLst/>
          </a:prstGeom>
          <a:solidFill>
            <a:srgbClr val="4FB3D3"/>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pic>
        <p:nvPicPr>
          <p:cNvPr id="16" name="Image 15">
            <a:extLst>
              <a:ext uri="{FF2B5EF4-FFF2-40B4-BE49-F238E27FC236}">
                <a16:creationId xmlns:a16="http://schemas.microsoft.com/office/drawing/2014/main" id="{E94D150D-8B90-4F4E-9A6E-AF9020E462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grpSp>
        <p:nvGrpSpPr>
          <p:cNvPr id="48" name="Groupe 47">
            <a:extLst>
              <a:ext uri="{FF2B5EF4-FFF2-40B4-BE49-F238E27FC236}">
                <a16:creationId xmlns:a16="http://schemas.microsoft.com/office/drawing/2014/main" id="{AC8CFBAB-95DC-4AD2-8481-E23FE461D814}"/>
              </a:ext>
            </a:extLst>
          </p:cNvPr>
          <p:cNvGrpSpPr/>
          <p:nvPr userDrawn="1"/>
        </p:nvGrpSpPr>
        <p:grpSpPr>
          <a:xfrm>
            <a:off x="243979" y="1173404"/>
            <a:ext cx="4856940" cy="4511191"/>
            <a:chOff x="243979" y="1173404"/>
            <a:chExt cx="4856940" cy="4511191"/>
          </a:xfrm>
        </p:grpSpPr>
        <p:sp>
          <p:nvSpPr>
            <p:cNvPr id="49" name="object 26">
              <a:extLst>
                <a:ext uri="{FF2B5EF4-FFF2-40B4-BE49-F238E27FC236}">
                  <a16:creationId xmlns:a16="http://schemas.microsoft.com/office/drawing/2014/main" id="{ACD8F789-F16E-4C83-9616-EB1F0EB8DA7E}"/>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50" name="object 27">
              <a:extLst>
                <a:ext uri="{FF2B5EF4-FFF2-40B4-BE49-F238E27FC236}">
                  <a16:creationId xmlns:a16="http://schemas.microsoft.com/office/drawing/2014/main" id="{5447C7DD-C4B3-4AB3-9D51-01582F16482F}"/>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51" name="object 28">
              <a:extLst>
                <a:ext uri="{FF2B5EF4-FFF2-40B4-BE49-F238E27FC236}">
                  <a16:creationId xmlns:a16="http://schemas.microsoft.com/office/drawing/2014/main" id="{FEF53152-2166-4271-B2A3-820E84AFE951}"/>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52" name="object 29">
              <a:extLst>
                <a:ext uri="{FF2B5EF4-FFF2-40B4-BE49-F238E27FC236}">
                  <a16:creationId xmlns:a16="http://schemas.microsoft.com/office/drawing/2014/main" id="{A4C74EBB-2B98-43DF-83F6-AE3755FC5415}"/>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53" name="object 30">
              <a:extLst>
                <a:ext uri="{FF2B5EF4-FFF2-40B4-BE49-F238E27FC236}">
                  <a16:creationId xmlns:a16="http://schemas.microsoft.com/office/drawing/2014/main" id="{F7CF4C0B-958B-4CEC-B6B4-6511DE1978DA}"/>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54" name="object 31">
              <a:extLst>
                <a:ext uri="{FF2B5EF4-FFF2-40B4-BE49-F238E27FC236}">
                  <a16:creationId xmlns:a16="http://schemas.microsoft.com/office/drawing/2014/main" id="{6AE7EF31-FAD2-4C7C-9AFE-725CA75BBDC1}"/>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55" name="object 32">
              <a:extLst>
                <a:ext uri="{FF2B5EF4-FFF2-40B4-BE49-F238E27FC236}">
                  <a16:creationId xmlns:a16="http://schemas.microsoft.com/office/drawing/2014/main" id="{16946EB6-D605-4D02-B44B-5DF665FAADAD}"/>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56" name="object 33">
              <a:extLst>
                <a:ext uri="{FF2B5EF4-FFF2-40B4-BE49-F238E27FC236}">
                  <a16:creationId xmlns:a16="http://schemas.microsoft.com/office/drawing/2014/main" id="{D182E28E-9003-44EF-B24D-0D0A7A3FE185}"/>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57" name="object 34">
              <a:extLst>
                <a:ext uri="{FF2B5EF4-FFF2-40B4-BE49-F238E27FC236}">
                  <a16:creationId xmlns:a16="http://schemas.microsoft.com/office/drawing/2014/main" id="{7C59CD53-B6F1-41C3-A8EE-C1E16C237AB0}"/>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58" name="object 35">
              <a:extLst>
                <a:ext uri="{FF2B5EF4-FFF2-40B4-BE49-F238E27FC236}">
                  <a16:creationId xmlns:a16="http://schemas.microsoft.com/office/drawing/2014/main" id="{6B4043E5-35F7-455F-A446-7C808764A018}"/>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59" name="object 36">
              <a:extLst>
                <a:ext uri="{FF2B5EF4-FFF2-40B4-BE49-F238E27FC236}">
                  <a16:creationId xmlns:a16="http://schemas.microsoft.com/office/drawing/2014/main" id="{4E3E12B9-2A68-4C72-ABFF-7974F40A21ED}"/>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60" name="object 37">
              <a:extLst>
                <a:ext uri="{FF2B5EF4-FFF2-40B4-BE49-F238E27FC236}">
                  <a16:creationId xmlns:a16="http://schemas.microsoft.com/office/drawing/2014/main" id="{EB1EE18C-EDCA-499D-9BE4-3E258BAC31DF}"/>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62" name="object 38">
              <a:extLst>
                <a:ext uri="{FF2B5EF4-FFF2-40B4-BE49-F238E27FC236}">
                  <a16:creationId xmlns:a16="http://schemas.microsoft.com/office/drawing/2014/main" id="{C9B3EEF2-DA1D-430E-8CB4-0483159B34F8}"/>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63" name="object 39">
              <a:extLst>
                <a:ext uri="{FF2B5EF4-FFF2-40B4-BE49-F238E27FC236}">
                  <a16:creationId xmlns:a16="http://schemas.microsoft.com/office/drawing/2014/main" id="{833417BD-4755-4AC2-8751-FF878E3E397B}"/>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64" name="object 40">
              <a:extLst>
                <a:ext uri="{FF2B5EF4-FFF2-40B4-BE49-F238E27FC236}">
                  <a16:creationId xmlns:a16="http://schemas.microsoft.com/office/drawing/2014/main" id="{33484C2D-BD67-48B5-96F0-FDC31523D75D}"/>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65" name="object 41">
              <a:extLst>
                <a:ext uri="{FF2B5EF4-FFF2-40B4-BE49-F238E27FC236}">
                  <a16:creationId xmlns:a16="http://schemas.microsoft.com/office/drawing/2014/main" id="{D0434E15-16E3-4DAA-B220-09F6B54051FF}"/>
                </a:ext>
              </a:extLst>
            </p:cNvPr>
            <p:cNvSpPr/>
            <p:nvPr userDrawn="1"/>
          </p:nvSpPr>
          <p:spPr>
            <a:xfrm>
              <a:off x="3574084" y="1193677"/>
              <a:ext cx="1526835" cy="4490918"/>
            </a:xfrm>
            <a:prstGeom prst="rect">
              <a:avLst/>
            </a:prstGeom>
            <a:blipFill>
              <a:blip r:embed="rId3" cstate="print"/>
              <a:stretch>
                <a:fillRect/>
              </a:stretch>
            </a:blipFill>
          </p:spPr>
          <p:txBody>
            <a:bodyPr wrap="square" lIns="0" tIns="0" rIns="0" bIns="0" rtlCol="0"/>
            <a:lstStyle/>
            <a:p>
              <a:endParaRPr dirty="0"/>
            </a:p>
          </p:txBody>
        </p:sp>
      </p:grpSp>
    </p:spTree>
    <p:extLst>
      <p:ext uri="{BB962C8B-B14F-4D97-AF65-F5344CB8AC3E}">
        <p14:creationId xmlns:p14="http://schemas.microsoft.com/office/powerpoint/2010/main" val="251274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3">
    <p:spTree>
      <p:nvGrpSpPr>
        <p:cNvPr id="1" name=""/>
        <p:cNvGrpSpPr/>
        <p:nvPr/>
      </p:nvGrpSpPr>
      <p:grpSpPr>
        <a:xfrm>
          <a:off x="0" y="0"/>
          <a:ext cx="0" cy="0"/>
          <a:chOff x="0" y="0"/>
          <a:chExt cx="0" cy="0"/>
        </a:xfrm>
      </p:grpSpPr>
      <p:sp>
        <p:nvSpPr>
          <p:cNvPr id="6" name="bk object 16">
            <a:extLst>
              <a:ext uri="{FF2B5EF4-FFF2-40B4-BE49-F238E27FC236}">
                <a16:creationId xmlns:a16="http://schemas.microsoft.com/office/drawing/2014/main" id="{2590B23C-1F40-4F47-8C6D-B468125B4AEE}"/>
              </a:ext>
            </a:extLst>
          </p:cNvPr>
          <p:cNvSpPr/>
          <p:nvPr userDrawn="1"/>
        </p:nvSpPr>
        <p:spPr>
          <a:xfrm>
            <a:off x="0" y="180339"/>
            <a:ext cx="12006580" cy="5237480"/>
          </a:xfrm>
          <a:custGeom>
            <a:avLst/>
            <a:gdLst/>
            <a:ahLst/>
            <a:cxnLst/>
            <a:rect l="l" t="t" r="r" b="b"/>
            <a:pathLst>
              <a:path w="12006580" h="5237480">
                <a:moveTo>
                  <a:pt x="0" y="5237480"/>
                </a:moveTo>
                <a:lnTo>
                  <a:pt x="12006008" y="5237480"/>
                </a:lnTo>
                <a:lnTo>
                  <a:pt x="12006008" y="0"/>
                </a:lnTo>
                <a:lnTo>
                  <a:pt x="0" y="0"/>
                </a:lnTo>
                <a:lnTo>
                  <a:pt x="0" y="5237480"/>
                </a:lnTo>
                <a:close/>
              </a:path>
            </a:pathLst>
          </a:custGeom>
          <a:solidFill>
            <a:srgbClr val="DBEFF8"/>
          </a:solidFill>
        </p:spPr>
        <p:txBody>
          <a:bodyPr wrap="square" lIns="0" tIns="0" rIns="0" bIns="0" rtlCol="0"/>
          <a:lstStyle/>
          <a:p>
            <a:endParaRPr dirty="0"/>
          </a:p>
        </p:txBody>
      </p:sp>
      <p:sp>
        <p:nvSpPr>
          <p:cNvPr id="7" name="object 3">
            <a:extLst>
              <a:ext uri="{FF2B5EF4-FFF2-40B4-BE49-F238E27FC236}">
                <a16:creationId xmlns:a16="http://schemas.microsoft.com/office/drawing/2014/main" id="{72D58674-E00F-4E3B-A9FF-97E927BFFAB6}"/>
              </a:ext>
            </a:extLst>
          </p:cNvPr>
          <p:cNvSpPr/>
          <p:nvPr userDrawn="1"/>
        </p:nvSpPr>
        <p:spPr>
          <a:xfrm>
            <a:off x="0" y="180339"/>
            <a:ext cx="180340" cy="5237480"/>
          </a:xfrm>
          <a:custGeom>
            <a:avLst/>
            <a:gdLst/>
            <a:ahLst/>
            <a:cxnLst/>
            <a:rect l="l" t="t" r="r" b="b"/>
            <a:pathLst>
              <a:path w="180340" h="5237480">
                <a:moveTo>
                  <a:pt x="0" y="5237480"/>
                </a:moveTo>
                <a:lnTo>
                  <a:pt x="180009" y="5237480"/>
                </a:lnTo>
                <a:lnTo>
                  <a:pt x="180009" y="0"/>
                </a:lnTo>
                <a:lnTo>
                  <a:pt x="0" y="0"/>
                </a:lnTo>
                <a:lnTo>
                  <a:pt x="0" y="5237480"/>
                </a:lnTo>
                <a:close/>
              </a:path>
            </a:pathLst>
          </a:custGeom>
          <a:solidFill>
            <a:srgbClr val="FFFFFF"/>
          </a:solidFill>
        </p:spPr>
        <p:txBody>
          <a:bodyPr wrap="square" lIns="0" tIns="0" rIns="0" bIns="0" rtlCol="0"/>
          <a:lstStyle/>
          <a:p>
            <a:endParaRPr dirty="0"/>
          </a:p>
        </p:txBody>
      </p:sp>
      <p:sp>
        <p:nvSpPr>
          <p:cNvPr id="8" name="object 6">
            <a:extLst>
              <a:ext uri="{FF2B5EF4-FFF2-40B4-BE49-F238E27FC236}">
                <a16:creationId xmlns:a16="http://schemas.microsoft.com/office/drawing/2014/main" id="{0B99A5F4-A7AB-49C6-8B8A-42648A903D17}"/>
              </a:ext>
            </a:extLst>
          </p:cNvPr>
          <p:cNvSpPr/>
          <p:nvPr userDrawn="1"/>
        </p:nvSpPr>
        <p:spPr>
          <a:xfrm>
            <a:off x="2287196" y="540004"/>
            <a:ext cx="2333625" cy="2333625"/>
          </a:xfrm>
          <a:custGeom>
            <a:avLst/>
            <a:gdLst/>
            <a:ahLst/>
            <a:cxnLst/>
            <a:rect l="l" t="t" r="r" b="b"/>
            <a:pathLst>
              <a:path w="2333625" h="2333625">
                <a:moveTo>
                  <a:pt x="1166761" y="0"/>
                </a:moveTo>
                <a:lnTo>
                  <a:pt x="1118667" y="973"/>
                </a:lnTo>
                <a:lnTo>
                  <a:pt x="1071069" y="3867"/>
                </a:lnTo>
                <a:lnTo>
                  <a:pt x="1024002" y="8646"/>
                </a:lnTo>
                <a:lnTo>
                  <a:pt x="977506" y="15271"/>
                </a:lnTo>
                <a:lnTo>
                  <a:pt x="931618" y="23704"/>
                </a:lnTo>
                <a:lnTo>
                  <a:pt x="886375" y="33909"/>
                </a:lnTo>
                <a:lnTo>
                  <a:pt x="841814" y="45848"/>
                </a:lnTo>
                <a:lnTo>
                  <a:pt x="797974" y="59483"/>
                </a:lnTo>
                <a:lnTo>
                  <a:pt x="754892" y="74776"/>
                </a:lnTo>
                <a:lnTo>
                  <a:pt x="712605" y="91691"/>
                </a:lnTo>
                <a:lnTo>
                  <a:pt x="671150" y="110189"/>
                </a:lnTo>
                <a:lnTo>
                  <a:pt x="630567" y="130234"/>
                </a:lnTo>
                <a:lnTo>
                  <a:pt x="590891" y="151786"/>
                </a:lnTo>
                <a:lnTo>
                  <a:pt x="552161" y="174810"/>
                </a:lnTo>
                <a:lnTo>
                  <a:pt x="514413" y="199267"/>
                </a:lnTo>
                <a:lnTo>
                  <a:pt x="477687" y="225120"/>
                </a:lnTo>
                <a:lnTo>
                  <a:pt x="442018" y="252332"/>
                </a:lnTo>
                <a:lnTo>
                  <a:pt x="407445" y="280864"/>
                </a:lnTo>
                <a:lnTo>
                  <a:pt x="374005" y="310679"/>
                </a:lnTo>
                <a:lnTo>
                  <a:pt x="341736" y="341741"/>
                </a:lnTo>
                <a:lnTo>
                  <a:pt x="310675" y="374010"/>
                </a:lnTo>
                <a:lnTo>
                  <a:pt x="280860" y="407450"/>
                </a:lnTo>
                <a:lnTo>
                  <a:pt x="252328" y="442023"/>
                </a:lnTo>
                <a:lnTo>
                  <a:pt x="225117" y="477692"/>
                </a:lnTo>
                <a:lnTo>
                  <a:pt x="199264" y="514419"/>
                </a:lnTo>
                <a:lnTo>
                  <a:pt x="174807" y="552166"/>
                </a:lnTo>
                <a:lnTo>
                  <a:pt x="151784" y="590897"/>
                </a:lnTo>
                <a:lnTo>
                  <a:pt x="130231" y="630572"/>
                </a:lnTo>
                <a:lnTo>
                  <a:pt x="110187" y="671156"/>
                </a:lnTo>
                <a:lnTo>
                  <a:pt x="91689" y="712610"/>
                </a:lnTo>
                <a:lnTo>
                  <a:pt x="74775" y="754897"/>
                </a:lnTo>
                <a:lnTo>
                  <a:pt x="59482" y="797979"/>
                </a:lnTo>
                <a:lnTo>
                  <a:pt x="45847" y="841819"/>
                </a:lnTo>
                <a:lnTo>
                  <a:pt x="33909" y="886379"/>
                </a:lnTo>
                <a:lnTo>
                  <a:pt x="23704" y="931621"/>
                </a:lnTo>
                <a:lnTo>
                  <a:pt x="15270" y="977509"/>
                </a:lnTo>
                <a:lnTo>
                  <a:pt x="8646" y="1024005"/>
                </a:lnTo>
                <a:lnTo>
                  <a:pt x="3867" y="1071070"/>
                </a:lnTo>
                <a:lnTo>
                  <a:pt x="973" y="1118668"/>
                </a:lnTo>
                <a:lnTo>
                  <a:pt x="0" y="1166761"/>
                </a:lnTo>
                <a:lnTo>
                  <a:pt x="973" y="1214855"/>
                </a:lnTo>
                <a:lnTo>
                  <a:pt x="3867" y="1262454"/>
                </a:lnTo>
                <a:lnTo>
                  <a:pt x="8646" y="1309520"/>
                </a:lnTo>
                <a:lnTo>
                  <a:pt x="15270" y="1356017"/>
                </a:lnTo>
                <a:lnTo>
                  <a:pt x="23704" y="1401905"/>
                </a:lnTo>
                <a:lnTo>
                  <a:pt x="33909" y="1447149"/>
                </a:lnTo>
                <a:lnTo>
                  <a:pt x="45847" y="1491709"/>
                </a:lnTo>
                <a:lnTo>
                  <a:pt x="59482" y="1535550"/>
                </a:lnTo>
                <a:lnTo>
                  <a:pt x="74775" y="1578632"/>
                </a:lnTo>
                <a:lnTo>
                  <a:pt x="91689" y="1620920"/>
                </a:lnTo>
                <a:lnTo>
                  <a:pt x="110187" y="1662374"/>
                </a:lnTo>
                <a:lnTo>
                  <a:pt x="130231" y="1702958"/>
                </a:lnTo>
                <a:lnTo>
                  <a:pt x="151784" y="1742635"/>
                </a:lnTo>
                <a:lnTo>
                  <a:pt x="174807" y="1781365"/>
                </a:lnTo>
                <a:lnTo>
                  <a:pt x="199264" y="1819113"/>
                </a:lnTo>
                <a:lnTo>
                  <a:pt x="225117" y="1855840"/>
                </a:lnTo>
                <a:lnTo>
                  <a:pt x="252328" y="1891509"/>
                </a:lnTo>
                <a:lnTo>
                  <a:pt x="280860" y="1926083"/>
                </a:lnTo>
                <a:lnTo>
                  <a:pt x="310675" y="1959523"/>
                </a:lnTo>
                <a:lnTo>
                  <a:pt x="341736" y="1991793"/>
                </a:lnTo>
                <a:lnTo>
                  <a:pt x="374005" y="2022854"/>
                </a:lnTo>
                <a:lnTo>
                  <a:pt x="407445" y="2052670"/>
                </a:lnTo>
                <a:lnTo>
                  <a:pt x="442018" y="2081202"/>
                </a:lnTo>
                <a:lnTo>
                  <a:pt x="477687" y="2108414"/>
                </a:lnTo>
                <a:lnTo>
                  <a:pt x="514413" y="2134267"/>
                </a:lnTo>
                <a:lnTo>
                  <a:pt x="552161" y="2158724"/>
                </a:lnTo>
                <a:lnTo>
                  <a:pt x="590891" y="2181748"/>
                </a:lnTo>
                <a:lnTo>
                  <a:pt x="630567" y="2203301"/>
                </a:lnTo>
                <a:lnTo>
                  <a:pt x="671150" y="2223345"/>
                </a:lnTo>
                <a:lnTo>
                  <a:pt x="712605" y="2241844"/>
                </a:lnTo>
                <a:lnTo>
                  <a:pt x="754892" y="2258758"/>
                </a:lnTo>
                <a:lnTo>
                  <a:pt x="797974" y="2274052"/>
                </a:lnTo>
                <a:lnTo>
                  <a:pt x="841814" y="2287687"/>
                </a:lnTo>
                <a:lnTo>
                  <a:pt x="886375" y="2299626"/>
                </a:lnTo>
                <a:lnTo>
                  <a:pt x="931618" y="2309831"/>
                </a:lnTo>
                <a:lnTo>
                  <a:pt x="977506" y="2318264"/>
                </a:lnTo>
                <a:lnTo>
                  <a:pt x="1024002" y="2324889"/>
                </a:lnTo>
                <a:lnTo>
                  <a:pt x="1071069" y="2329668"/>
                </a:lnTo>
                <a:lnTo>
                  <a:pt x="1118667" y="2332562"/>
                </a:lnTo>
                <a:lnTo>
                  <a:pt x="1166761" y="2333536"/>
                </a:lnTo>
                <a:lnTo>
                  <a:pt x="1214855" y="2332562"/>
                </a:lnTo>
                <a:lnTo>
                  <a:pt x="1262454" y="2329668"/>
                </a:lnTo>
                <a:lnTo>
                  <a:pt x="1309520" y="2324889"/>
                </a:lnTo>
                <a:lnTo>
                  <a:pt x="1356016" y="2318264"/>
                </a:lnTo>
                <a:lnTo>
                  <a:pt x="1401905" y="2309831"/>
                </a:lnTo>
                <a:lnTo>
                  <a:pt x="1447148" y="2299626"/>
                </a:lnTo>
                <a:lnTo>
                  <a:pt x="1491708" y="2287687"/>
                </a:lnTo>
                <a:lnTo>
                  <a:pt x="1535548" y="2274052"/>
                </a:lnTo>
                <a:lnTo>
                  <a:pt x="1578631" y="2258758"/>
                </a:lnTo>
                <a:lnTo>
                  <a:pt x="1620918" y="2241844"/>
                </a:lnTo>
                <a:lnTo>
                  <a:pt x="1662372" y="2223345"/>
                </a:lnTo>
                <a:lnTo>
                  <a:pt x="1702956" y="2203301"/>
                </a:lnTo>
                <a:lnTo>
                  <a:pt x="1742631" y="2181748"/>
                </a:lnTo>
                <a:lnTo>
                  <a:pt x="1781362" y="2158724"/>
                </a:lnTo>
                <a:lnTo>
                  <a:pt x="1819109" y="2134267"/>
                </a:lnTo>
                <a:lnTo>
                  <a:pt x="1855836" y="2108414"/>
                </a:lnTo>
                <a:lnTo>
                  <a:pt x="1891504" y="2081202"/>
                </a:lnTo>
                <a:lnTo>
                  <a:pt x="1926077" y="2052670"/>
                </a:lnTo>
                <a:lnTo>
                  <a:pt x="1959517" y="2022854"/>
                </a:lnTo>
                <a:lnTo>
                  <a:pt x="1991787" y="1991793"/>
                </a:lnTo>
                <a:lnTo>
                  <a:pt x="2022848" y="1959523"/>
                </a:lnTo>
                <a:lnTo>
                  <a:pt x="2052663" y="1926083"/>
                </a:lnTo>
                <a:lnTo>
                  <a:pt x="2081195" y="1891509"/>
                </a:lnTo>
                <a:lnTo>
                  <a:pt x="2108406" y="1855840"/>
                </a:lnTo>
                <a:lnTo>
                  <a:pt x="2134258" y="1819113"/>
                </a:lnTo>
                <a:lnTo>
                  <a:pt x="2158715" y="1781365"/>
                </a:lnTo>
                <a:lnTo>
                  <a:pt x="2181739" y="1742635"/>
                </a:lnTo>
                <a:lnTo>
                  <a:pt x="2203291" y="1702958"/>
                </a:lnTo>
                <a:lnTo>
                  <a:pt x="2223335" y="1662374"/>
                </a:lnTo>
                <a:lnTo>
                  <a:pt x="2241833" y="1620920"/>
                </a:lnTo>
                <a:lnTo>
                  <a:pt x="2258747" y="1578632"/>
                </a:lnTo>
                <a:lnTo>
                  <a:pt x="2274041" y="1535550"/>
                </a:lnTo>
                <a:lnTo>
                  <a:pt x="2287675" y="1491709"/>
                </a:lnTo>
                <a:lnTo>
                  <a:pt x="2299614" y="1447149"/>
                </a:lnTo>
                <a:lnTo>
                  <a:pt x="2309818" y="1401905"/>
                </a:lnTo>
                <a:lnTo>
                  <a:pt x="2318252" y="1356017"/>
                </a:lnTo>
                <a:lnTo>
                  <a:pt x="2324877" y="1309520"/>
                </a:lnTo>
                <a:lnTo>
                  <a:pt x="2329655" y="1262454"/>
                </a:lnTo>
                <a:lnTo>
                  <a:pt x="2332550" y="1214855"/>
                </a:lnTo>
                <a:lnTo>
                  <a:pt x="2333523" y="1166761"/>
                </a:lnTo>
                <a:lnTo>
                  <a:pt x="2332550" y="1118668"/>
                </a:lnTo>
                <a:lnTo>
                  <a:pt x="2329655" y="1071070"/>
                </a:lnTo>
                <a:lnTo>
                  <a:pt x="2324877" y="1024005"/>
                </a:lnTo>
                <a:lnTo>
                  <a:pt x="2318252" y="977509"/>
                </a:lnTo>
                <a:lnTo>
                  <a:pt x="2309818" y="931621"/>
                </a:lnTo>
                <a:lnTo>
                  <a:pt x="2299614" y="886379"/>
                </a:lnTo>
                <a:lnTo>
                  <a:pt x="2287675" y="841819"/>
                </a:lnTo>
                <a:lnTo>
                  <a:pt x="2274041" y="797979"/>
                </a:lnTo>
                <a:lnTo>
                  <a:pt x="2258747" y="754897"/>
                </a:lnTo>
                <a:lnTo>
                  <a:pt x="2241833" y="712610"/>
                </a:lnTo>
                <a:lnTo>
                  <a:pt x="2223335" y="671156"/>
                </a:lnTo>
                <a:lnTo>
                  <a:pt x="2203291" y="630572"/>
                </a:lnTo>
                <a:lnTo>
                  <a:pt x="2181739" y="590897"/>
                </a:lnTo>
                <a:lnTo>
                  <a:pt x="2158715" y="552166"/>
                </a:lnTo>
                <a:lnTo>
                  <a:pt x="2134258" y="514419"/>
                </a:lnTo>
                <a:lnTo>
                  <a:pt x="2108406" y="477692"/>
                </a:lnTo>
                <a:lnTo>
                  <a:pt x="2081195" y="442023"/>
                </a:lnTo>
                <a:lnTo>
                  <a:pt x="2052663" y="407450"/>
                </a:lnTo>
                <a:lnTo>
                  <a:pt x="2022848" y="374010"/>
                </a:lnTo>
                <a:lnTo>
                  <a:pt x="1991787" y="341741"/>
                </a:lnTo>
                <a:lnTo>
                  <a:pt x="1959517" y="310679"/>
                </a:lnTo>
                <a:lnTo>
                  <a:pt x="1926077" y="280864"/>
                </a:lnTo>
                <a:lnTo>
                  <a:pt x="1891504" y="252332"/>
                </a:lnTo>
                <a:lnTo>
                  <a:pt x="1855836" y="225120"/>
                </a:lnTo>
                <a:lnTo>
                  <a:pt x="1819109" y="199267"/>
                </a:lnTo>
                <a:lnTo>
                  <a:pt x="1781362" y="174810"/>
                </a:lnTo>
                <a:lnTo>
                  <a:pt x="1742631" y="151786"/>
                </a:lnTo>
                <a:lnTo>
                  <a:pt x="1702956" y="130234"/>
                </a:lnTo>
                <a:lnTo>
                  <a:pt x="1662372" y="110189"/>
                </a:lnTo>
                <a:lnTo>
                  <a:pt x="1620918" y="91691"/>
                </a:lnTo>
                <a:lnTo>
                  <a:pt x="1578631" y="74776"/>
                </a:lnTo>
                <a:lnTo>
                  <a:pt x="1535548" y="59483"/>
                </a:lnTo>
                <a:lnTo>
                  <a:pt x="1491708" y="45848"/>
                </a:lnTo>
                <a:lnTo>
                  <a:pt x="1447148" y="33909"/>
                </a:lnTo>
                <a:lnTo>
                  <a:pt x="1401905" y="23704"/>
                </a:lnTo>
                <a:lnTo>
                  <a:pt x="1356016" y="15271"/>
                </a:lnTo>
                <a:lnTo>
                  <a:pt x="1309520" y="8646"/>
                </a:lnTo>
                <a:lnTo>
                  <a:pt x="1262454" y="3867"/>
                </a:lnTo>
                <a:lnTo>
                  <a:pt x="1214855" y="973"/>
                </a:lnTo>
                <a:lnTo>
                  <a:pt x="1166761" y="0"/>
                </a:lnTo>
                <a:close/>
              </a:path>
            </a:pathLst>
          </a:custGeom>
          <a:solidFill>
            <a:srgbClr val="FFFFFF"/>
          </a:solidFill>
        </p:spPr>
        <p:txBody>
          <a:bodyPr wrap="square" lIns="0" tIns="0" rIns="0" bIns="0" rtlCol="0"/>
          <a:lstStyle/>
          <a:p>
            <a:endParaRPr dirty="0"/>
          </a:p>
        </p:txBody>
      </p:sp>
      <p:sp>
        <p:nvSpPr>
          <p:cNvPr id="9" name="object 7">
            <a:extLst>
              <a:ext uri="{FF2B5EF4-FFF2-40B4-BE49-F238E27FC236}">
                <a16:creationId xmlns:a16="http://schemas.microsoft.com/office/drawing/2014/main" id="{59F50AB4-D523-45D9-A6A9-640D70751A6F}"/>
              </a:ext>
            </a:extLst>
          </p:cNvPr>
          <p:cNvSpPr/>
          <p:nvPr userDrawn="1"/>
        </p:nvSpPr>
        <p:spPr>
          <a:xfrm>
            <a:off x="3163700" y="845101"/>
            <a:ext cx="621030" cy="310515"/>
          </a:xfrm>
          <a:custGeom>
            <a:avLst/>
            <a:gdLst/>
            <a:ahLst/>
            <a:cxnLst/>
            <a:rect l="l" t="t" r="r" b="b"/>
            <a:pathLst>
              <a:path w="621029" h="310515">
                <a:moveTo>
                  <a:pt x="310362" y="0"/>
                </a:moveTo>
                <a:lnTo>
                  <a:pt x="264498" y="3365"/>
                </a:lnTo>
                <a:lnTo>
                  <a:pt x="220724" y="13140"/>
                </a:lnTo>
                <a:lnTo>
                  <a:pt x="179520" y="28845"/>
                </a:lnTo>
                <a:lnTo>
                  <a:pt x="141365" y="50001"/>
                </a:lnTo>
                <a:lnTo>
                  <a:pt x="106740" y="76126"/>
                </a:lnTo>
                <a:lnTo>
                  <a:pt x="76125" y="106742"/>
                </a:lnTo>
                <a:lnTo>
                  <a:pt x="50000" y="141368"/>
                </a:lnTo>
                <a:lnTo>
                  <a:pt x="28845" y="179524"/>
                </a:lnTo>
                <a:lnTo>
                  <a:pt x="13140" y="220731"/>
                </a:lnTo>
                <a:lnTo>
                  <a:pt x="3365" y="264508"/>
                </a:lnTo>
                <a:lnTo>
                  <a:pt x="0" y="310375"/>
                </a:lnTo>
                <a:lnTo>
                  <a:pt x="620737" y="310375"/>
                </a:lnTo>
                <a:lnTo>
                  <a:pt x="617372" y="264508"/>
                </a:lnTo>
                <a:lnTo>
                  <a:pt x="607597" y="220731"/>
                </a:lnTo>
                <a:lnTo>
                  <a:pt x="591892" y="179524"/>
                </a:lnTo>
                <a:lnTo>
                  <a:pt x="570736" y="141368"/>
                </a:lnTo>
                <a:lnTo>
                  <a:pt x="544611" y="106742"/>
                </a:lnTo>
                <a:lnTo>
                  <a:pt x="513995" y="76126"/>
                </a:lnTo>
                <a:lnTo>
                  <a:pt x="479369" y="50001"/>
                </a:lnTo>
                <a:lnTo>
                  <a:pt x="441212" y="28845"/>
                </a:lnTo>
                <a:lnTo>
                  <a:pt x="400006" y="13140"/>
                </a:lnTo>
                <a:lnTo>
                  <a:pt x="356229" y="3365"/>
                </a:lnTo>
                <a:lnTo>
                  <a:pt x="310362" y="0"/>
                </a:lnTo>
                <a:close/>
              </a:path>
            </a:pathLst>
          </a:custGeom>
          <a:solidFill>
            <a:srgbClr val="E31F15"/>
          </a:solidFill>
        </p:spPr>
        <p:txBody>
          <a:bodyPr wrap="square" lIns="0" tIns="0" rIns="0" bIns="0" rtlCol="0"/>
          <a:lstStyle/>
          <a:p>
            <a:endParaRPr dirty="0"/>
          </a:p>
        </p:txBody>
      </p:sp>
      <p:sp>
        <p:nvSpPr>
          <p:cNvPr id="10" name="object 8">
            <a:extLst>
              <a:ext uri="{FF2B5EF4-FFF2-40B4-BE49-F238E27FC236}">
                <a16:creationId xmlns:a16="http://schemas.microsoft.com/office/drawing/2014/main" id="{51D97CCA-806F-40F8-ABC6-7C0210E7D32A}"/>
              </a:ext>
            </a:extLst>
          </p:cNvPr>
          <p:cNvSpPr/>
          <p:nvPr userDrawn="1"/>
        </p:nvSpPr>
        <p:spPr>
          <a:xfrm>
            <a:off x="3163684" y="1155484"/>
            <a:ext cx="623570" cy="347980"/>
          </a:xfrm>
          <a:custGeom>
            <a:avLst/>
            <a:gdLst/>
            <a:ahLst/>
            <a:cxnLst/>
            <a:rect l="l" t="t" r="r" b="b"/>
            <a:pathLst>
              <a:path w="623570" h="347980">
                <a:moveTo>
                  <a:pt x="623049" y="347713"/>
                </a:moveTo>
                <a:lnTo>
                  <a:pt x="0" y="347713"/>
                </a:lnTo>
                <a:lnTo>
                  <a:pt x="0" y="0"/>
                </a:lnTo>
                <a:lnTo>
                  <a:pt x="623049" y="0"/>
                </a:lnTo>
                <a:lnTo>
                  <a:pt x="623049" y="347713"/>
                </a:lnTo>
                <a:close/>
              </a:path>
            </a:pathLst>
          </a:custGeom>
          <a:solidFill>
            <a:srgbClr val="F59F00"/>
          </a:solidFill>
        </p:spPr>
        <p:txBody>
          <a:bodyPr wrap="square" lIns="0" tIns="0" rIns="0" bIns="0" rtlCol="0"/>
          <a:lstStyle/>
          <a:p>
            <a:endParaRPr dirty="0"/>
          </a:p>
        </p:txBody>
      </p:sp>
      <p:sp>
        <p:nvSpPr>
          <p:cNvPr id="11" name="object 9">
            <a:extLst>
              <a:ext uri="{FF2B5EF4-FFF2-40B4-BE49-F238E27FC236}">
                <a16:creationId xmlns:a16="http://schemas.microsoft.com/office/drawing/2014/main" id="{63846D60-F030-4699-9409-E1A25DEF8BF1}"/>
              </a:ext>
            </a:extLst>
          </p:cNvPr>
          <p:cNvSpPr/>
          <p:nvPr userDrawn="1"/>
        </p:nvSpPr>
        <p:spPr>
          <a:xfrm>
            <a:off x="3023095" y="1503197"/>
            <a:ext cx="901700" cy="162560"/>
          </a:xfrm>
          <a:custGeom>
            <a:avLst/>
            <a:gdLst/>
            <a:ahLst/>
            <a:cxnLst/>
            <a:rect l="l" t="t" r="r" b="b"/>
            <a:pathLst>
              <a:path w="901700" h="162560">
                <a:moveTo>
                  <a:pt x="901573" y="0"/>
                </a:moveTo>
                <a:lnTo>
                  <a:pt x="0" y="0"/>
                </a:lnTo>
                <a:lnTo>
                  <a:pt x="0" y="162445"/>
                </a:lnTo>
                <a:lnTo>
                  <a:pt x="901573" y="162445"/>
                </a:lnTo>
                <a:lnTo>
                  <a:pt x="901573" y="0"/>
                </a:lnTo>
                <a:close/>
              </a:path>
            </a:pathLst>
          </a:custGeom>
          <a:solidFill>
            <a:srgbClr val="F3D5C0"/>
          </a:solidFill>
        </p:spPr>
        <p:txBody>
          <a:bodyPr wrap="square" lIns="0" tIns="0" rIns="0" bIns="0" rtlCol="0"/>
          <a:lstStyle/>
          <a:p>
            <a:endParaRPr dirty="0"/>
          </a:p>
        </p:txBody>
      </p:sp>
      <p:sp>
        <p:nvSpPr>
          <p:cNvPr id="12" name="object 10">
            <a:extLst>
              <a:ext uri="{FF2B5EF4-FFF2-40B4-BE49-F238E27FC236}">
                <a16:creationId xmlns:a16="http://schemas.microsoft.com/office/drawing/2014/main" id="{3013EC4C-93DA-40C1-8CFB-729313B8953F}"/>
              </a:ext>
            </a:extLst>
          </p:cNvPr>
          <p:cNvSpPr/>
          <p:nvPr userDrawn="1"/>
        </p:nvSpPr>
        <p:spPr>
          <a:xfrm>
            <a:off x="3023096" y="1665639"/>
            <a:ext cx="901700" cy="2469515"/>
          </a:xfrm>
          <a:custGeom>
            <a:avLst/>
            <a:gdLst/>
            <a:ahLst/>
            <a:cxnLst/>
            <a:rect l="l" t="t" r="r" b="b"/>
            <a:pathLst>
              <a:path w="901700" h="2469515">
                <a:moveTo>
                  <a:pt x="901572" y="0"/>
                </a:moveTo>
                <a:lnTo>
                  <a:pt x="0" y="0"/>
                </a:lnTo>
                <a:lnTo>
                  <a:pt x="157835" y="120929"/>
                </a:lnTo>
                <a:lnTo>
                  <a:pt x="85420" y="2469426"/>
                </a:lnTo>
                <a:lnTo>
                  <a:pt x="837209" y="2469426"/>
                </a:lnTo>
                <a:lnTo>
                  <a:pt x="733755" y="120929"/>
                </a:lnTo>
                <a:lnTo>
                  <a:pt x="901572" y="0"/>
                </a:lnTo>
                <a:close/>
              </a:path>
            </a:pathLst>
          </a:custGeom>
          <a:solidFill>
            <a:srgbClr val="F5F6F7"/>
          </a:solidFill>
        </p:spPr>
        <p:txBody>
          <a:bodyPr wrap="square" lIns="0" tIns="0" rIns="0" bIns="0" rtlCol="0"/>
          <a:lstStyle/>
          <a:p>
            <a:endParaRPr dirty="0"/>
          </a:p>
        </p:txBody>
      </p:sp>
      <p:sp>
        <p:nvSpPr>
          <p:cNvPr id="13" name="object 11">
            <a:extLst>
              <a:ext uri="{FF2B5EF4-FFF2-40B4-BE49-F238E27FC236}">
                <a16:creationId xmlns:a16="http://schemas.microsoft.com/office/drawing/2014/main" id="{670800AA-2C13-45B5-977A-1C920837667B}"/>
              </a:ext>
            </a:extLst>
          </p:cNvPr>
          <p:cNvSpPr/>
          <p:nvPr userDrawn="1"/>
        </p:nvSpPr>
        <p:spPr>
          <a:xfrm>
            <a:off x="1800001" y="1785165"/>
            <a:ext cx="3995972" cy="3344846"/>
          </a:xfrm>
          <a:prstGeom prst="rect">
            <a:avLst/>
          </a:prstGeom>
          <a:blipFill>
            <a:blip r:embed="rId2" cstate="print"/>
            <a:stretch>
              <a:fillRect/>
            </a:stretch>
          </a:blipFill>
        </p:spPr>
        <p:txBody>
          <a:bodyPr wrap="square" lIns="0" tIns="0" rIns="0" bIns="0" rtlCol="0"/>
          <a:lstStyle/>
          <a:p>
            <a:endParaRPr dirty="0"/>
          </a:p>
        </p:txBody>
      </p:sp>
      <p:sp>
        <p:nvSpPr>
          <p:cNvPr id="25" name="object 56">
            <a:extLst>
              <a:ext uri="{FF2B5EF4-FFF2-40B4-BE49-F238E27FC236}">
                <a16:creationId xmlns:a16="http://schemas.microsoft.com/office/drawing/2014/main" id="{1080A245-5441-4E8B-8BCE-12806318E4FB}"/>
              </a:ext>
            </a:extLst>
          </p:cNvPr>
          <p:cNvSpPr/>
          <p:nvPr userDrawn="1"/>
        </p:nvSpPr>
        <p:spPr>
          <a:xfrm>
            <a:off x="437568" y="5995287"/>
            <a:ext cx="178435" cy="178435"/>
          </a:xfrm>
          <a:custGeom>
            <a:avLst/>
            <a:gdLst/>
            <a:ahLst/>
            <a:cxnLst/>
            <a:rect l="l" t="t" r="r" b="b"/>
            <a:pathLst>
              <a:path w="178434" h="178435">
                <a:moveTo>
                  <a:pt x="178269" y="0"/>
                </a:moveTo>
                <a:lnTo>
                  <a:pt x="108970" y="14833"/>
                </a:lnTo>
                <a:lnTo>
                  <a:pt x="51815" y="51765"/>
                </a:lnTo>
                <a:lnTo>
                  <a:pt x="14849" y="108980"/>
                </a:lnTo>
                <a:lnTo>
                  <a:pt x="0" y="178282"/>
                </a:lnTo>
                <a:lnTo>
                  <a:pt x="59753" y="178282"/>
                </a:lnTo>
                <a:lnTo>
                  <a:pt x="63136" y="154715"/>
                </a:lnTo>
                <a:lnTo>
                  <a:pt x="69824" y="132154"/>
                </a:lnTo>
                <a:lnTo>
                  <a:pt x="93954" y="93941"/>
                </a:lnTo>
                <a:lnTo>
                  <a:pt x="132173" y="69802"/>
                </a:lnTo>
                <a:lnTo>
                  <a:pt x="178269" y="59778"/>
                </a:lnTo>
                <a:lnTo>
                  <a:pt x="178269" y="0"/>
                </a:lnTo>
                <a:close/>
              </a:path>
            </a:pathLst>
          </a:custGeom>
          <a:solidFill>
            <a:srgbClr val="851520"/>
          </a:solidFill>
        </p:spPr>
        <p:txBody>
          <a:bodyPr wrap="square" lIns="0" tIns="0" rIns="0" bIns="0" rtlCol="0"/>
          <a:lstStyle/>
          <a:p>
            <a:endParaRPr dirty="0"/>
          </a:p>
        </p:txBody>
      </p:sp>
      <p:sp>
        <p:nvSpPr>
          <p:cNvPr id="26" name="object 57">
            <a:extLst>
              <a:ext uri="{FF2B5EF4-FFF2-40B4-BE49-F238E27FC236}">
                <a16:creationId xmlns:a16="http://schemas.microsoft.com/office/drawing/2014/main" id="{9E057C87-A40E-47FF-A40D-343EEFF39154}"/>
              </a:ext>
            </a:extLst>
          </p:cNvPr>
          <p:cNvSpPr/>
          <p:nvPr userDrawn="1"/>
        </p:nvSpPr>
        <p:spPr>
          <a:xfrm>
            <a:off x="119327" y="6193232"/>
            <a:ext cx="179705" cy="179705"/>
          </a:xfrm>
          <a:custGeom>
            <a:avLst/>
            <a:gdLst/>
            <a:ahLst/>
            <a:cxnLst/>
            <a:rect l="l" t="t" r="r" b="b"/>
            <a:pathLst>
              <a:path w="179704" h="179704">
                <a:moveTo>
                  <a:pt x="60045" y="0"/>
                </a:moveTo>
                <a:lnTo>
                  <a:pt x="0" y="0"/>
                </a:lnTo>
                <a:lnTo>
                  <a:pt x="4665" y="35733"/>
                </a:lnTo>
                <a:lnTo>
                  <a:pt x="30721" y="100528"/>
                </a:lnTo>
                <a:lnTo>
                  <a:pt x="78648" y="148453"/>
                </a:lnTo>
                <a:lnTo>
                  <a:pt x="143439" y="174508"/>
                </a:lnTo>
                <a:lnTo>
                  <a:pt x="179171" y="179184"/>
                </a:lnTo>
                <a:lnTo>
                  <a:pt x="179171" y="119126"/>
                </a:lnTo>
                <a:lnTo>
                  <a:pt x="155500" y="115707"/>
                </a:lnTo>
                <a:lnTo>
                  <a:pt x="132824" y="108983"/>
                </a:lnTo>
                <a:lnTo>
                  <a:pt x="94373" y="84734"/>
                </a:lnTo>
                <a:lnTo>
                  <a:pt x="70189" y="46339"/>
                </a:lnTo>
                <a:lnTo>
                  <a:pt x="63462" y="23666"/>
                </a:lnTo>
                <a:lnTo>
                  <a:pt x="60045" y="0"/>
                </a:lnTo>
                <a:close/>
              </a:path>
            </a:pathLst>
          </a:custGeom>
          <a:solidFill>
            <a:srgbClr val="E5231B"/>
          </a:solidFill>
        </p:spPr>
        <p:txBody>
          <a:bodyPr wrap="square" lIns="0" tIns="0" rIns="0" bIns="0" rtlCol="0"/>
          <a:lstStyle/>
          <a:p>
            <a:endParaRPr dirty="0"/>
          </a:p>
        </p:txBody>
      </p:sp>
      <p:sp>
        <p:nvSpPr>
          <p:cNvPr id="27" name="object 58">
            <a:extLst>
              <a:ext uri="{FF2B5EF4-FFF2-40B4-BE49-F238E27FC236}">
                <a16:creationId xmlns:a16="http://schemas.microsoft.com/office/drawing/2014/main" id="{183085BA-472E-493E-987B-E6B679F90004}"/>
              </a:ext>
            </a:extLst>
          </p:cNvPr>
          <p:cNvSpPr/>
          <p:nvPr userDrawn="1"/>
        </p:nvSpPr>
        <p:spPr>
          <a:xfrm>
            <a:off x="318455" y="6193499"/>
            <a:ext cx="179705" cy="179705"/>
          </a:xfrm>
          <a:custGeom>
            <a:avLst/>
            <a:gdLst/>
            <a:ahLst/>
            <a:cxnLst/>
            <a:rect l="l" t="t" r="r" b="b"/>
            <a:pathLst>
              <a:path w="179704" h="179704">
                <a:moveTo>
                  <a:pt x="179222" y="0"/>
                </a:moveTo>
                <a:lnTo>
                  <a:pt x="119138" y="0"/>
                </a:lnTo>
                <a:lnTo>
                  <a:pt x="115719" y="23660"/>
                </a:lnTo>
                <a:lnTo>
                  <a:pt x="108997" y="46331"/>
                </a:lnTo>
                <a:lnTo>
                  <a:pt x="84797" y="84709"/>
                </a:lnTo>
                <a:lnTo>
                  <a:pt x="46356" y="108981"/>
                </a:lnTo>
                <a:lnTo>
                  <a:pt x="0" y="119138"/>
                </a:lnTo>
                <a:lnTo>
                  <a:pt x="0" y="179171"/>
                </a:lnTo>
                <a:lnTo>
                  <a:pt x="69662" y="164245"/>
                </a:lnTo>
                <a:lnTo>
                  <a:pt x="127152" y="127127"/>
                </a:lnTo>
                <a:lnTo>
                  <a:pt x="164288" y="69654"/>
                </a:lnTo>
                <a:lnTo>
                  <a:pt x="174549" y="35738"/>
                </a:lnTo>
                <a:lnTo>
                  <a:pt x="179222" y="0"/>
                </a:lnTo>
                <a:close/>
              </a:path>
            </a:pathLst>
          </a:custGeom>
          <a:solidFill>
            <a:srgbClr val="55A0C6"/>
          </a:solidFill>
        </p:spPr>
        <p:txBody>
          <a:bodyPr wrap="square" lIns="0" tIns="0" rIns="0" bIns="0" rtlCol="0"/>
          <a:lstStyle/>
          <a:p>
            <a:endParaRPr dirty="0"/>
          </a:p>
        </p:txBody>
      </p:sp>
      <p:sp>
        <p:nvSpPr>
          <p:cNvPr id="28" name="object 59">
            <a:extLst>
              <a:ext uri="{FF2B5EF4-FFF2-40B4-BE49-F238E27FC236}">
                <a16:creationId xmlns:a16="http://schemas.microsoft.com/office/drawing/2014/main" id="{091CE897-2F7D-426D-AEC6-BEE92D077F0F}"/>
              </a:ext>
            </a:extLst>
          </p:cNvPr>
          <p:cNvSpPr/>
          <p:nvPr userDrawn="1"/>
        </p:nvSpPr>
        <p:spPr>
          <a:xfrm>
            <a:off x="0" y="5993997"/>
            <a:ext cx="179705" cy="179705"/>
          </a:xfrm>
          <a:custGeom>
            <a:avLst/>
            <a:gdLst/>
            <a:ahLst/>
            <a:cxnLst/>
            <a:rect l="l" t="t" r="r" b="b"/>
            <a:pathLst>
              <a:path w="179705" h="179704">
                <a:moveTo>
                  <a:pt x="0" y="0"/>
                </a:moveTo>
                <a:lnTo>
                  <a:pt x="0" y="60058"/>
                </a:lnTo>
                <a:lnTo>
                  <a:pt x="23670" y="63478"/>
                </a:lnTo>
                <a:lnTo>
                  <a:pt x="46347" y="70205"/>
                </a:lnTo>
                <a:lnTo>
                  <a:pt x="84797" y="94449"/>
                </a:lnTo>
                <a:lnTo>
                  <a:pt x="108991" y="132845"/>
                </a:lnTo>
                <a:lnTo>
                  <a:pt x="119126" y="179184"/>
                </a:lnTo>
                <a:lnTo>
                  <a:pt x="179171" y="179184"/>
                </a:lnTo>
                <a:lnTo>
                  <a:pt x="164257" y="109537"/>
                </a:lnTo>
                <a:lnTo>
                  <a:pt x="127139" y="52044"/>
                </a:lnTo>
                <a:lnTo>
                  <a:pt x="69646" y="14930"/>
                </a:lnTo>
                <a:lnTo>
                  <a:pt x="35731" y="4676"/>
                </a:lnTo>
                <a:lnTo>
                  <a:pt x="0" y="0"/>
                </a:lnTo>
                <a:close/>
              </a:path>
            </a:pathLst>
          </a:custGeom>
          <a:solidFill>
            <a:srgbClr val="3879A0"/>
          </a:solidFill>
        </p:spPr>
        <p:txBody>
          <a:bodyPr wrap="square" lIns="0" tIns="0" rIns="0" bIns="0" rtlCol="0"/>
          <a:lstStyle/>
          <a:p>
            <a:endParaRPr dirty="0"/>
          </a:p>
        </p:txBody>
      </p:sp>
      <p:sp>
        <p:nvSpPr>
          <p:cNvPr id="29" name="object 58">
            <a:extLst>
              <a:ext uri="{FF2B5EF4-FFF2-40B4-BE49-F238E27FC236}">
                <a16:creationId xmlns:a16="http://schemas.microsoft.com/office/drawing/2014/main" id="{AD2CA511-B8B9-490E-B903-0A6D4C1F0EEE}"/>
              </a:ext>
            </a:extLst>
          </p:cNvPr>
          <p:cNvSpPr txBox="1">
            <a:spLocks noGrp="1"/>
          </p:cNvSpPr>
          <p:nvPr>
            <p:ph type="title"/>
          </p:nvPr>
        </p:nvSpPr>
        <p:spPr>
          <a:xfrm>
            <a:off x="7727301" y="1912106"/>
            <a:ext cx="3792854" cy="1077218"/>
          </a:xfrm>
          <a:prstGeom prst="rect">
            <a:avLst/>
          </a:prstGeom>
        </p:spPr>
        <p:txBody>
          <a:bodyPr vert="horz" wrap="square" lIns="0" tIns="0" rIns="0" bIns="0" rtlCol="0">
            <a:spAutoFit/>
          </a:bodyPr>
          <a:lstStyle>
            <a:lvl1pPr>
              <a:defRPr b="1"/>
            </a:lvl1pPr>
          </a:lstStyle>
          <a:p>
            <a:pPr marL="12700" marR="5080">
              <a:lnSpc>
                <a:spcPts val="4220"/>
              </a:lnSpc>
            </a:pPr>
            <a:r>
              <a:rPr lang="fr-FR" sz="3950" spc="-5">
                <a:solidFill>
                  <a:srgbClr val="000000"/>
                </a:solidFill>
              </a:rPr>
              <a:t>Modifiez le style du titre</a:t>
            </a:r>
            <a:endParaRPr sz="3950" dirty="0">
              <a:latin typeface="Calibri-Light"/>
              <a:cs typeface="Calibri-Light"/>
            </a:endParaRPr>
          </a:p>
        </p:txBody>
      </p:sp>
      <p:sp>
        <p:nvSpPr>
          <p:cNvPr id="30" name="Espace réservé du texte 145">
            <a:extLst>
              <a:ext uri="{FF2B5EF4-FFF2-40B4-BE49-F238E27FC236}">
                <a16:creationId xmlns:a16="http://schemas.microsoft.com/office/drawing/2014/main" id="{6C393E6B-C8DF-4F30-9BD6-1ED1810F5629}"/>
              </a:ext>
            </a:extLst>
          </p:cNvPr>
          <p:cNvSpPr>
            <a:spLocks noGrp="1"/>
          </p:cNvSpPr>
          <p:nvPr>
            <p:ph type="body" sz="quarter" idx="11"/>
          </p:nvPr>
        </p:nvSpPr>
        <p:spPr>
          <a:xfrm>
            <a:off x="7727950" y="3429000"/>
            <a:ext cx="3792538" cy="1168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a:latin typeface="Calibri-Light"/>
              </a:rPr>
              <a:t>Modifier les styles du texte du masque</a:t>
            </a:r>
          </a:p>
        </p:txBody>
      </p:sp>
      <p:sp>
        <p:nvSpPr>
          <p:cNvPr id="31" name="object 57">
            <a:extLst>
              <a:ext uri="{FF2B5EF4-FFF2-40B4-BE49-F238E27FC236}">
                <a16:creationId xmlns:a16="http://schemas.microsoft.com/office/drawing/2014/main" id="{76077F54-0CC6-4F20-A259-6388169D79C2}"/>
              </a:ext>
            </a:extLst>
          </p:cNvPr>
          <p:cNvSpPr txBox="1"/>
          <p:nvPr userDrawn="1"/>
        </p:nvSpPr>
        <p:spPr>
          <a:xfrm>
            <a:off x="707299" y="6265799"/>
            <a:ext cx="7178675" cy="200055"/>
          </a:xfrm>
          <a:prstGeom prst="rect">
            <a:avLst/>
          </a:prstGeom>
        </p:spPr>
        <p:txBody>
          <a:bodyPr vert="horz" wrap="square" lIns="0" tIns="0" rIns="0" bIns="0" rtlCol="0">
            <a:spAutoFit/>
          </a:bodyPr>
          <a:lstStyle/>
          <a:p>
            <a:pPr marL="12700">
              <a:lnSpc>
                <a:spcPct val="100000"/>
              </a:lnSpc>
              <a:spcBef>
                <a:spcPts val="1720"/>
              </a:spcBef>
            </a:pPr>
            <a:r>
              <a:rPr sz="1300" spc="-35" dirty="0">
                <a:solidFill>
                  <a:srgbClr val="3879A0"/>
                </a:solidFill>
                <a:latin typeface="piron"/>
                <a:cs typeface="piron"/>
              </a:rPr>
              <a:t>Centre </a:t>
            </a:r>
            <a:r>
              <a:rPr sz="1300" spc="-10" dirty="0">
                <a:solidFill>
                  <a:srgbClr val="3879A0"/>
                </a:solidFill>
                <a:latin typeface="piron"/>
                <a:cs typeface="piron"/>
              </a:rPr>
              <a:t>de </a:t>
            </a:r>
            <a:r>
              <a:rPr sz="1300" spc="-35" dirty="0">
                <a:solidFill>
                  <a:srgbClr val="3879A0"/>
                </a:solidFill>
                <a:latin typeface="piron"/>
                <a:cs typeface="piron"/>
              </a:rPr>
              <a:t>gestion </a:t>
            </a:r>
            <a:r>
              <a:rPr sz="1050" spc="5" dirty="0">
                <a:solidFill>
                  <a:srgbClr val="3879A0"/>
                </a:solidFill>
                <a:latin typeface="Calibri-Light"/>
                <a:cs typeface="Calibri-Light"/>
              </a:rPr>
              <a:t>I </a:t>
            </a:r>
            <a:r>
              <a:rPr sz="1050" spc="10" dirty="0">
                <a:latin typeface="Calibri-Light"/>
                <a:cs typeface="Calibri-Light"/>
              </a:rPr>
              <a:t>1, </a:t>
            </a:r>
            <a:r>
              <a:rPr sz="1050" spc="15" dirty="0">
                <a:latin typeface="Calibri-Light"/>
                <a:cs typeface="Calibri-Light"/>
              </a:rPr>
              <a:t>rue </a:t>
            </a:r>
            <a:r>
              <a:rPr sz="1050" spc="10" dirty="0">
                <a:latin typeface="Calibri-Light"/>
                <a:cs typeface="Calibri-Light"/>
              </a:rPr>
              <a:t>Pierre et </a:t>
            </a:r>
            <a:r>
              <a:rPr sz="1050" spc="15" dirty="0">
                <a:latin typeface="Calibri-Light"/>
                <a:cs typeface="Calibri-Light"/>
              </a:rPr>
              <a:t>Marie </a:t>
            </a:r>
            <a:r>
              <a:rPr sz="1050" spc="10" dirty="0">
                <a:latin typeface="Calibri-Light"/>
                <a:cs typeface="Calibri-Light"/>
              </a:rPr>
              <a:t>Curie </a:t>
            </a:r>
            <a:r>
              <a:rPr sz="1050" spc="5" dirty="0">
                <a:solidFill>
                  <a:srgbClr val="3879A0"/>
                </a:solidFill>
                <a:latin typeface="Calibri-Light"/>
                <a:cs typeface="Calibri-Light"/>
              </a:rPr>
              <a:t>I </a:t>
            </a:r>
            <a:r>
              <a:rPr sz="1050" spc="15" dirty="0">
                <a:latin typeface="Calibri-Light"/>
                <a:cs typeface="Calibri-Light"/>
              </a:rPr>
              <a:t>Eleusis 2 </a:t>
            </a:r>
            <a:r>
              <a:rPr sz="1050" spc="5" dirty="0">
                <a:latin typeface="Calibri-Light"/>
                <a:cs typeface="Calibri-Light"/>
              </a:rPr>
              <a:t>I </a:t>
            </a:r>
            <a:r>
              <a:rPr sz="1050" spc="15" dirty="0">
                <a:latin typeface="Calibri-Light"/>
                <a:cs typeface="Calibri-Light"/>
              </a:rPr>
              <a:t>BP 417 </a:t>
            </a:r>
            <a:r>
              <a:rPr sz="1050" spc="5" dirty="0">
                <a:solidFill>
                  <a:srgbClr val="3879A0"/>
                </a:solidFill>
                <a:latin typeface="Calibri-Light"/>
                <a:cs typeface="Calibri-Light"/>
              </a:rPr>
              <a:t>I </a:t>
            </a:r>
            <a:r>
              <a:rPr sz="1050" spc="15" dirty="0">
                <a:latin typeface="Calibri-Light"/>
                <a:cs typeface="Calibri-Light"/>
              </a:rPr>
              <a:t>22194 Plérin </a:t>
            </a:r>
            <a:r>
              <a:rPr sz="1050" spc="10" dirty="0">
                <a:latin typeface="Calibri-Light"/>
                <a:cs typeface="Calibri-Light"/>
              </a:rPr>
              <a:t>Cedex </a:t>
            </a:r>
            <a:r>
              <a:rPr sz="1050" spc="5" dirty="0">
                <a:solidFill>
                  <a:srgbClr val="3879A0"/>
                </a:solidFill>
                <a:latin typeface="Calibri-Light"/>
                <a:cs typeface="Calibri-Light"/>
              </a:rPr>
              <a:t>I </a:t>
            </a:r>
            <a:r>
              <a:rPr sz="1050" spc="15" dirty="0">
                <a:latin typeface="Calibri-Light"/>
                <a:cs typeface="Calibri-Light"/>
              </a:rPr>
              <a:t>02 96 58 64 00 </a:t>
            </a:r>
            <a:r>
              <a:rPr sz="1050" spc="5" dirty="0">
                <a:solidFill>
                  <a:srgbClr val="3879A0"/>
                </a:solidFill>
                <a:latin typeface="Calibri-Light"/>
                <a:cs typeface="Calibri-Light"/>
              </a:rPr>
              <a:t>I</a:t>
            </a:r>
            <a:r>
              <a:rPr sz="1050" spc="-50" dirty="0">
                <a:solidFill>
                  <a:srgbClr val="3879A0"/>
                </a:solidFill>
                <a:latin typeface="Calibri-Light"/>
                <a:cs typeface="Calibri-Light"/>
              </a:rPr>
              <a:t> </a:t>
            </a:r>
            <a:r>
              <a:rPr lang="fr-FR" sz="1050" b="1" spc="10" dirty="0">
                <a:solidFill>
                  <a:srgbClr val="4F81BD"/>
                </a:solidFill>
                <a:latin typeface="Calibri"/>
                <a:cs typeface="Calibri"/>
              </a:rPr>
              <a:t>www.cdg22.fr</a:t>
            </a:r>
            <a:endParaRPr sz="1050" dirty="0">
              <a:solidFill>
                <a:srgbClr val="4F81BD"/>
              </a:solidFill>
              <a:latin typeface="Calibri"/>
              <a:cs typeface="Calibri"/>
            </a:endParaRPr>
          </a:p>
        </p:txBody>
      </p:sp>
      <p:sp>
        <p:nvSpPr>
          <p:cNvPr id="32" name="Espace réservé du texte 140">
            <a:extLst>
              <a:ext uri="{FF2B5EF4-FFF2-40B4-BE49-F238E27FC236}">
                <a16:creationId xmlns:a16="http://schemas.microsoft.com/office/drawing/2014/main" id="{840DE1AD-1E11-428C-9461-AEFCA300BC7C}"/>
              </a:ext>
            </a:extLst>
          </p:cNvPr>
          <p:cNvSpPr>
            <a:spLocks noGrp="1"/>
          </p:cNvSpPr>
          <p:nvPr>
            <p:ph type="body" sz="quarter" idx="10" hasCustomPrompt="1"/>
          </p:nvPr>
        </p:nvSpPr>
        <p:spPr>
          <a:xfrm>
            <a:off x="708025" y="5861050"/>
            <a:ext cx="2108200" cy="328613"/>
          </a:xfrm>
        </p:spPr>
        <p:txBody>
          <a:bodyPr>
            <a:noAutofit/>
          </a:bodyPr>
          <a:lstStyle>
            <a:lvl1pPr marL="0" indent="0">
              <a:buFontTx/>
              <a:buNone/>
              <a:defRPr sz="2100">
                <a:latin typeface="+mj-lt"/>
              </a:defRPr>
            </a:lvl1pPr>
          </a:lstStyle>
          <a:p>
            <a:pPr lvl="0"/>
            <a:r>
              <a:rPr lang="fr-FR" dirty="0"/>
              <a:t>Septembre 2021</a:t>
            </a:r>
          </a:p>
        </p:txBody>
      </p:sp>
      <p:sp>
        <p:nvSpPr>
          <p:cNvPr id="33" name="object 42">
            <a:extLst>
              <a:ext uri="{FF2B5EF4-FFF2-40B4-BE49-F238E27FC236}">
                <a16:creationId xmlns:a16="http://schemas.microsoft.com/office/drawing/2014/main" id="{D0680CFA-BC29-4064-9F04-9F54B274BF40}"/>
              </a:ext>
            </a:extLst>
          </p:cNvPr>
          <p:cNvSpPr/>
          <p:nvPr userDrawn="1"/>
        </p:nvSpPr>
        <p:spPr>
          <a:xfrm>
            <a:off x="9666046" y="6343472"/>
            <a:ext cx="1398985" cy="265043"/>
          </a:xfrm>
          <a:prstGeom prst="rect">
            <a:avLst/>
          </a:prstGeom>
          <a:blipFill>
            <a:blip r:embed="rId3" cstate="print"/>
            <a:stretch>
              <a:fillRect/>
            </a:stretch>
          </a:blipFill>
        </p:spPr>
        <p:txBody>
          <a:bodyPr wrap="square" lIns="0" tIns="0" rIns="0" bIns="0" rtlCol="0"/>
          <a:lstStyle/>
          <a:p>
            <a:endParaRPr dirty="0"/>
          </a:p>
        </p:txBody>
      </p:sp>
      <p:sp>
        <p:nvSpPr>
          <p:cNvPr id="34" name="object 43">
            <a:extLst>
              <a:ext uri="{FF2B5EF4-FFF2-40B4-BE49-F238E27FC236}">
                <a16:creationId xmlns:a16="http://schemas.microsoft.com/office/drawing/2014/main" id="{7D8C0032-C9C5-4345-9C24-E550F1226143}"/>
              </a:ext>
            </a:extLst>
          </p:cNvPr>
          <p:cNvSpPr/>
          <p:nvPr userDrawn="1"/>
        </p:nvSpPr>
        <p:spPr>
          <a:xfrm>
            <a:off x="10323851" y="5897995"/>
            <a:ext cx="179070" cy="179070"/>
          </a:xfrm>
          <a:custGeom>
            <a:avLst/>
            <a:gdLst/>
            <a:ahLst/>
            <a:cxnLst/>
            <a:rect l="l" t="t" r="r" b="b"/>
            <a:pathLst>
              <a:path w="179070" h="179070">
                <a:moveTo>
                  <a:pt x="178892" y="0"/>
                </a:moveTo>
                <a:lnTo>
                  <a:pt x="109356" y="14884"/>
                </a:lnTo>
                <a:lnTo>
                  <a:pt x="51955" y="51943"/>
                </a:lnTo>
                <a:lnTo>
                  <a:pt x="14900" y="109335"/>
                </a:lnTo>
                <a:lnTo>
                  <a:pt x="0" y="178892"/>
                </a:lnTo>
                <a:lnTo>
                  <a:pt x="59944" y="178892"/>
                </a:lnTo>
                <a:lnTo>
                  <a:pt x="63365" y="155257"/>
                </a:lnTo>
                <a:lnTo>
                  <a:pt x="70081" y="132614"/>
                </a:lnTo>
                <a:lnTo>
                  <a:pt x="94297" y="94234"/>
                </a:lnTo>
                <a:lnTo>
                  <a:pt x="132632" y="70069"/>
                </a:lnTo>
                <a:lnTo>
                  <a:pt x="178892" y="59944"/>
                </a:lnTo>
                <a:lnTo>
                  <a:pt x="178892" y="0"/>
                </a:lnTo>
                <a:close/>
              </a:path>
            </a:pathLst>
          </a:custGeom>
          <a:solidFill>
            <a:srgbClr val="3879A0"/>
          </a:solidFill>
        </p:spPr>
        <p:txBody>
          <a:bodyPr wrap="square" lIns="0" tIns="0" rIns="0" bIns="0" rtlCol="0"/>
          <a:lstStyle/>
          <a:p>
            <a:endParaRPr dirty="0"/>
          </a:p>
        </p:txBody>
      </p:sp>
      <p:sp>
        <p:nvSpPr>
          <p:cNvPr id="35" name="object 44">
            <a:extLst>
              <a:ext uri="{FF2B5EF4-FFF2-40B4-BE49-F238E27FC236}">
                <a16:creationId xmlns:a16="http://schemas.microsoft.com/office/drawing/2014/main" id="{33A53ED8-AB52-4E6E-9DFA-B2346FF1074A}"/>
              </a:ext>
            </a:extLst>
          </p:cNvPr>
          <p:cNvSpPr/>
          <p:nvPr userDrawn="1"/>
        </p:nvSpPr>
        <p:spPr>
          <a:xfrm>
            <a:off x="10323858" y="6096793"/>
            <a:ext cx="179070" cy="179070"/>
          </a:xfrm>
          <a:custGeom>
            <a:avLst/>
            <a:gdLst/>
            <a:ahLst/>
            <a:cxnLst/>
            <a:rect l="l" t="t" r="r" b="b"/>
            <a:pathLst>
              <a:path w="179070" h="179070">
                <a:moveTo>
                  <a:pt x="59944" y="0"/>
                </a:moveTo>
                <a:lnTo>
                  <a:pt x="0" y="0"/>
                </a:lnTo>
                <a:lnTo>
                  <a:pt x="4656" y="35696"/>
                </a:lnTo>
                <a:lnTo>
                  <a:pt x="30668" y="100389"/>
                </a:lnTo>
                <a:lnTo>
                  <a:pt x="78515" y="148253"/>
                </a:lnTo>
                <a:lnTo>
                  <a:pt x="143202" y="174283"/>
                </a:lnTo>
                <a:lnTo>
                  <a:pt x="178892" y="178943"/>
                </a:lnTo>
                <a:lnTo>
                  <a:pt x="178892" y="118960"/>
                </a:lnTo>
                <a:lnTo>
                  <a:pt x="155264" y="115549"/>
                </a:lnTo>
                <a:lnTo>
                  <a:pt x="132627" y="108834"/>
                </a:lnTo>
                <a:lnTo>
                  <a:pt x="94297" y="84658"/>
                </a:lnTo>
                <a:lnTo>
                  <a:pt x="70077" y="46291"/>
                </a:lnTo>
                <a:lnTo>
                  <a:pt x="63359" y="23650"/>
                </a:lnTo>
                <a:lnTo>
                  <a:pt x="59944" y="0"/>
                </a:lnTo>
                <a:close/>
              </a:path>
            </a:pathLst>
          </a:custGeom>
          <a:solidFill>
            <a:srgbClr val="3879A0"/>
          </a:solidFill>
        </p:spPr>
        <p:txBody>
          <a:bodyPr wrap="square" lIns="0" tIns="0" rIns="0" bIns="0" rtlCol="0"/>
          <a:lstStyle/>
          <a:p>
            <a:endParaRPr dirty="0"/>
          </a:p>
        </p:txBody>
      </p:sp>
      <p:sp>
        <p:nvSpPr>
          <p:cNvPr id="36" name="object 45">
            <a:extLst>
              <a:ext uri="{FF2B5EF4-FFF2-40B4-BE49-F238E27FC236}">
                <a16:creationId xmlns:a16="http://schemas.microsoft.com/office/drawing/2014/main" id="{571B4617-3C76-446F-BA21-EDBDE7AB8328}"/>
              </a:ext>
            </a:extLst>
          </p:cNvPr>
          <p:cNvSpPr/>
          <p:nvPr userDrawn="1"/>
        </p:nvSpPr>
        <p:spPr>
          <a:xfrm>
            <a:off x="10641231" y="5897995"/>
            <a:ext cx="179070" cy="179070"/>
          </a:xfrm>
          <a:custGeom>
            <a:avLst/>
            <a:gdLst/>
            <a:ahLst/>
            <a:cxnLst/>
            <a:rect l="l" t="t" r="r" b="b"/>
            <a:pathLst>
              <a:path w="179070" h="179070">
                <a:moveTo>
                  <a:pt x="178917" y="0"/>
                </a:moveTo>
                <a:lnTo>
                  <a:pt x="109351" y="14884"/>
                </a:lnTo>
                <a:lnTo>
                  <a:pt x="51968" y="51943"/>
                </a:lnTo>
                <a:lnTo>
                  <a:pt x="14920" y="109335"/>
                </a:lnTo>
                <a:lnTo>
                  <a:pt x="0" y="178892"/>
                </a:lnTo>
                <a:lnTo>
                  <a:pt x="59944" y="178892"/>
                </a:lnTo>
                <a:lnTo>
                  <a:pt x="63366" y="155257"/>
                </a:lnTo>
                <a:lnTo>
                  <a:pt x="70086" y="132614"/>
                </a:lnTo>
                <a:lnTo>
                  <a:pt x="94297" y="94234"/>
                </a:lnTo>
                <a:lnTo>
                  <a:pt x="132664" y="70069"/>
                </a:lnTo>
                <a:lnTo>
                  <a:pt x="178917" y="59944"/>
                </a:lnTo>
                <a:lnTo>
                  <a:pt x="178917" y="0"/>
                </a:lnTo>
                <a:close/>
              </a:path>
            </a:pathLst>
          </a:custGeom>
          <a:solidFill>
            <a:srgbClr val="3879A0"/>
          </a:solidFill>
        </p:spPr>
        <p:txBody>
          <a:bodyPr wrap="square" lIns="0" tIns="0" rIns="0" bIns="0" rtlCol="0"/>
          <a:lstStyle/>
          <a:p>
            <a:endParaRPr dirty="0"/>
          </a:p>
        </p:txBody>
      </p:sp>
      <p:sp>
        <p:nvSpPr>
          <p:cNvPr id="37" name="object 46">
            <a:extLst>
              <a:ext uri="{FF2B5EF4-FFF2-40B4-BE49-F238E27FC236}">
                <a16:creationId xmlns:a16="http://schemas.microsoft.com/office/drawing/2014/main" id="{9612313D-5B1D-425D-BA50-F1A0F79D0105}"/>
              </a:ext>
            </a:extLst>
          </p:cNvPr>
          <p:cNvSpPr/>
          <p:nvPr userDrawn="1"/>
        </p:nvSpPr>
        <p:spPr>
          <a:xfrm>
            <a:off x="10522701" y="6096794"/>
            <a:ext cx="297815" cy="179070"/>
          </a:xfrm>
          <a:custGeom>
            <a:avLst/>
            <a:gdLst/>
            <a:ahLst/>
            <a:cxnLst/>
            <a:rect l="l" t="t" r="r" b="b"/>
            <a:pathLst>
              <a:path w="297815" h="179070">
                <a:moveTo>
                  <a:pt x="178892" y="0"/>
                </a:moveTo>
                <a:lnTo>
                  <a:pt x="118529" y="0"/>
                </a:lnTo>
                <a:lnTo>
                  <a:pt x="118681" y="2082"/>
                </a:lnTo>
                <a:lnTo>
                  <a:pt x="115145" y="25167"/>
                </a:lnTo>
                <a:lnTo>
                  <a:pt x="98320" y="67373"/>
                </a:lnTo>
                <a:lnTo>
                  <a:pt x="66911" y="98611"/>
                </a:lnTo>
                <a:lnTo>
                  <a:pt x="23621" y="115549"/>
                </a:lnTo>
                <a:lnTo>
                  <a:pt x="0" y="118960"/>
                </a:lnTo>
                <a:lnTo>
                  <a:pt x="0" y="178943"/>
                </a:lnTo>
                <a:lnTo>
                  <a:pt x="69524" y="164033"/>
                </a:lnTo>
                <a:lnTo>
                  <a:pt x="126923" y="126949"/>
                </a:lnTo>
                <a:lnTo>
                  <a:pt x="148691" y="99517"/>
                </a:lnTo>
                <a:lnTo>
                  <a:pt x="232358" y="99517"/>
                </a:lnTo>
                <a:lnTo>
                  <a:pt x="199127" y="67372"/>
                </a:lnTo>
                <a:lnTo>
                  <a:pt x="182283" y="25150"/>
                </a:lnTo>
                <a:lnTo>
                  <a:pt x="178714" y="2044"/>
                </a:lnTo>
                <a:lnTo>
                  <a:pt x="178879" y="723"/>
                </a:lnTo>
                <a:lnTo>
                  <a:pt x="178892" y="0"/>
                </a:lnTo>
                <a:close/>
              </a:path>
              <a:path w="297815" h="179070">
                <a:moveTo>
                  <a:pt x="232358" y="99517"/>
                </a:moveTo>
                <a:lnTo>
                  <a:pt x="148691" y="99517"/>
                </a:lnTo>
                <a:lnTo>
                  <a:pt x="153615" y="106841"/>
                </a:lnTo>
                <a:lnTo>
                  <a:pt x="197055" y="148246"/>
                </a:lnTo>
                <a:lnTo>
                  <a:pt x="261744" y="174276"/>
                </a:lnTo>
                <a:lnTo>
                  <a:pt x="297446" y="178943"/>
                </a:lnTo>
                <a:lnTo>
                  <a:pt x="297446" y="118960"/>
                </a:lnTo>
                <a:lnTo>
                  <a:pt x="273821" y="115549"/>
                </a:lnTo>
                <a:lnTo>
                  <a:pt x="251188" y="108835"/>
                </a:lnTo>
                <a:lnTo>
                  <a:pt x="232358" y="99517"/>
                </a:lnTo>
                <a:close/>
              </a:path>
            </a:pathLst>
          </a:custGeom>
          <a:solidFill>
            <a:srgbClr val="3879A0"/>
          </a:solidFill>
        </p:spPr>
        <p:txBody>
          <a:bodyPr wrap="square" lIns="0" tIns="0" rIns="0" bIns="0" rtlCol="0"/>
          <a:lstStyle/>
          <a:p>
            <a:endParaRPr dirty="0"/>
          </a:p>
        </p:txBody>
      </p:sp>
      <p:sp>
        <p:nvSpPr>
          <p:cNvPr id="38" name="object 47">
            <a:extLst>
              <a:ext uri="{FF2B5EF4-FFF2-40B4-BE49-F238E27FC236}">
                <a16:creationId xmlns:a16="http://schemas.microsoft.com/office/drawing/2014/main" id="{32A54173-640D-4AA2-84BC-EF0ECA5A0785}"/>
              </a:ext>
            </a:extLst>
          </p:cNvPr>
          <p:cNvSpPr/>
          <p:nvPr userDrawn="1"/>
        </p:nvSpPr>
        <p:spPr>
          <a:xfrm>
            <a:off x="10840064" y="5778835"/>
            <a:ext cx="298450" cy="298450"/>
          </a:xfrm>
          <a:custGeom>
            <a:avLst/>
            <a:gdLst/>
            <a:ahLst/>
            <a:cxnLst/>
            <a:rect l="l" t="t" r="r" b="b"/>
            <a:pathLst>
              <a:path w="298450" h="298450">
                <a:moveTo>
                  <a:pt x="0" y="119151"/>
                </a:moveTo>
                <a:lnTo>
                  <a:pt x="0" y="179108"/>
                </a:lnTo>
                <a:lnTo>
                  <a:pt x="23655" y="182517"/>
                </a:lnTo>
                <a:lnTo>
                  <a:pt x="46294" y="189236"/>
                </a:lnTo>
                <a:lnTo>
                  <a:pt x="84645" y="213385"/>
                </a:lnTo>
                <a:lnTo>
                  <a:pt x="108867" y="251777"/>
                </a:lnTo>
                <a:lnTo>
                  <a:pt x="118935" y="298056"/>
                </a:lnTo>
                <a:lnTo>
                  <a:pt x="178917" y="298348"/>
                </a:lnTo>
                <a:lnTo>
                  <a:pt x="178917" y="298056"/>
                </a:lnTo>
                <a:lnTo>
                  <a:pt x="179108" y="298056"/>
                </a:lnTo>
                <a:lnTo>
                  <a:pt x="182521" y="274421"/>
                </a:lnTo>
                <a:lnTo>
                  <a:pt x="199469" y="231105"/>
                </a:lnTo>
                <a:lnTo>
                  <a:pt x="231137" y="199460"/>
                </a:lnTo>
                <a:lnTo>
                  <a:pt x="274429" y="182517"/>
                </a:lnTo>
                <a:lnTo>
                  <a:pt x="298068" y="179108"/>
                </a:lnTo>
                <a:lnTo>
                  <a:pt x="298068" y="164134"/>
                </a:lnTo>
                <a:lnTo>
                  <a:pt x="178917" y="164134"/>
                </a:lnTo>
                <a:lnTo>
                  <a:pt x="178917" y="163982"/>
                </a:lnTo>
                <a:lnTo>
                  <a:pt x="118935" y="163982"/>
                </a:lnTo>
                <a:lnTo>
                  <a:pt x="93295" y="145744"/>
                </a:lnTo>
                <a:lnTo>
                  <a:pt x="64311" y="132156"/>
                </a:lnTo>
                <a:lnTo>
                  <a:pt x="32905" y="123273"/>
                </a:lnTo>
                <a:lnTo>
                  <a:pt x="0" y="119151"/>
                </a:lnTo>
                <a:close/>
              </a:path>
              <a:path w="298450" h="298450">
                <a:moveTo>
                  <a:pt x="298068" y="119151"/>
                </a:moveTo>
                <a:lnTo>
                  <a:pt x="265083" y="123285"/>
                </a:lnTo>
                <a:lnTo>
                  <a:pt x="233621" y="132199"/>
                </a:lnTo>
                <a:lnTo>
                  <a:pt x="204594" y="145835"/>
                </a:lnTo>
                <a:lnTo>
                  <a:pt x="178917" y="164134"/>
                </a:lnTo>
                <a:lnTo>
                  <a:pt x="298068" y="164134"/>
                </a:lnTo>
                <a:lnTo>
                  <a:pt x="298068" y="119151"/>
                </a:lnTo>
                <a:close/>
              </a:path>
              <a:path w="298450" h="298450">
                <a:moveTo>
                  <a:pt x="178917" y="0"/>
                </a:moveTo>
                <a:lnTo>
                  <a:pt x="118935" y="0"/>
                </a:lnTo>
                <a:lnTo>
                  <a:pt x="118935" y="163982"/>
                </a:lnTo>
                <a:lnTo>
                  <a:pt x="178917" y="163982"/>
                </a:lnTo>
                <a:lnTo>
                  <a:pt x="178917" y="0"/>
                </a:lnTo>
                <a:close/>
              </a:path>
            </a:pathLst>
          </a:custGeom>
          <a:solidFill>
            <a:srgbClr val="3879A0"/>
          </a:solidFill>
        </p:spPr>
        <p:txBody>
          <a:bodyPr wrap="square" lIns="0" tIns="0" rIns="0" bIns="0" rtlCol="0"/>
          <a:lstStyle/>
          <a:p>
            <a:endParaRPr dirty="0"/>
          </a:p>
        </p:txBody>
      </p:sp>
      <p:sp>
        <p:nvSpPr>
          <p:cNvPr id="39" name="object 48">
            <a:extLst>
              <a:ext uri="{FF2B5EF4-FFF2-40B4-BE49-F238E27FC236}">
                <a16:creationId xmlns:a16="http://schemas.microsoft.com/office/drawing/2014/main" id="{8E952E8A-43CC-4DF7-A3AC-4D4B992E6C93}"/>
              </a:ext>
            </a:extLst>
          </p:cNvPr>
          <p:cNvSpPr/>
          <p:nvPr userDrawn="1"/>
        </p:nvSpPr>
        <p:spPr>
          <a:xfrm>
            <a:off x="10840059" y="5579998"/>
            <a:ext cx="179070" cy="179070"/>
          </a:xfrm>
          <a:custGeom>
            <a:avLst/>
            <a:gdLst/>
            <a:ahLst/>
            <a:cxnLst/>
            <a:rect l="l" t="t" r="r" b="b"/>
            <a:pathLst>
              <a:path w="179070" h="179070">
                <a:moveTo>
                  <a:pt x="0" y="0"/>
                </a:moveTo>
                <a:lnTo>
                  <a:pt x="0" y="59969"/>
                </a:lnTo>
                <a:lnTo>
                  <a:pt x="23657" y="63366"/>
                </a:lnTo>
                <a:lnTo>
                  <a:pt x="46299" y="70078"/>
                </a:lnTo>
                <a:lnTo>
                  <a:pt x="84645" y="94284"/>
                </a:lnTo>
                <a:lnTo>
                  <a:pt x="108872" y="132651"/>
                </a:lnTo>
                <a:lnTo>
                  <a:pt x="118935" y="178904"/>
                </a:lnTo>
                <a:lnTo>
                  <a:pt x="178917" y="178904"/>
                </a:lnTo>
                <a:lnTo>
                  <a:pt x="164037" y="109361"/>
                </a:lnTo>
                <a:lnTo>
                  <a:pt x="126974" y="52019"/>
                </a:lnTo>
                <a:lnTo>
                  <a:pt x="69564" y="14917"/>
                </a:lnTo>
                <a:lnTo>
                  <a:pt x="35698" y="4672"/>
                </a:lnTo>
                <a:lnTo>
                  <a:pt x="0" y="0"/>
                </a:lnTo>
                <a:close/>
              </a:path>
            </a:pathLst>
          </a:custGeom>
          <a:solidFill>
            <a:srgbClr val="3879A0"/>
          </a:solidFill>
        </p:spPr>
        <p:txBody>
          <a:bodyPr wrap="square" lIns="0" tIns="0" rIns="0" bIns="0" rtlCol="0"/>
          <a:lstStyle/>
          <a:p>
            <a:endParaRPr dirty="0"/>
          </a:p>
        </p:txBody>
      </p:sp>
      <p:sp>
        <p:nvSpPr>
          <p:cNvPr id="40" name="object 49">
            <a:extLst>
              <a:ext uri="{FF2B5EF4-FFF2-40B4-BE49-F238E27FC236}">
                <a16:creationId xmlns:a16="http://schemas.microsoft.com/office/drawing/2014/main" id="{42CABA99-FFEC-43B3-952E-CA3976C08C5F}"/>
              </a:ext>
            </a:extLst>
          </p:cNvPr>
          <p:cNvSpPr/>
          <p:nvPr userDrawn="1"/>
        </p:nvSpPr>
        <p:spPr>
          <a:xfrm>
            <a:off x="10840062" y="6096793"/>
            <a:ext cx="298450" cy="179070"/>
          </a:xfrm>
          <a:custGeom>
            <a:avLst/>
            <a:gdLst/>
            <a:ahLst/>
            <a:cxnLst/>
            <a:rect l="l" t="t" r="r" b="b"/>
            <a:pathLst>
              <a:path w="298450" h="179070">
                <a:moveTo>
                  <a:pt x="179120" y="0"/>
                </a:moveTo>
                <a:lnTo>
                  <a:pt x="118935" y="0"/>
                </a:lnTo>
                <a:lnTo>
                  <a:pt x="115567" y="23650"/>
                </a:lnTo>
                <a:lnTo>
                  <a:pt x="108865" y="46291"/>
                </a:lnTo>
                <a:lnTo>
                  <a:pt x="84632" y="84658"/>
                </a:lnTo>
                <a:lnTo>
                  <a:pt x="46293" y="108834"/>
                </a:lnTo>
                <a:lnTo>
                  <a:pt x="0" y="118960"/>
                </a:lnTo>
                <a:lnTo>
                  <a:pt x="0" y="178943"/>
                </a:lnTo>
                <a:lnTo>
                  <a:pt x="69548" y="164042"/>
                </a:lnTo>
                <a:lnTo>
                  <a:pt x="126961" y="126949"/>
                </a:lnTo>
                <a:lnTo>
                  <a:pt x="149021" y="98996"/>
                </a:lnTo>
                <a:lnTo>
                  <a:pt x="231925" y="98996"/>
                </a:lnTo>
                <a:lnTo>
                  <a:pt x="199467" y="66951"/>
                </a:lnTo>
                <a:lnTo>
                  <a:pt x="182521" y="23650"/>
                </a:lnTo>
                <a:lnTo>
                  <a:pt x="179120" y="0"/>
                </a:lnTo>
                <a:close/>
              </a:path>
              <a:path w="298450" h="179070">
                <a:moveTo>
                  <a:pt x="231925" y="98996"/>
                </a:moveTo>
                <a:lnTo>
                  <a:pt x="149021" y="98996"/>
                </a:lnTo>
                <a:lnTo>
                  <a:pt x="153994" y="106468"/>
                </a:lnTo>
                <a:lnTo>
                  <a:pt x="197670" y="148253"/>
                </a:lnTo>
                <a:lnTo>
                  <a:pt x="262381" y="174283"/>
                </a:lnTo>
                <a:lnTo>
                  <a:pt x="298081" y="178943"/>
                </a:lnTo>
                <a:lnTo>
                  <a:pt x="298081" y="118960"/>
                </a:lnTo>
                <a:lnTo>
                  <a:pt x="274435" y="115549"/>
                </a:lnTo>
                <a:lnTo>
                  <a:pt x="251793" y="108834"/>
                </a:lnTo>
                <a:lnTo>
                  <a:pt x="231925" y="98996"/>
                </a:lnTo>
                <a:close/>
              </a:path>
            </a:pathLst>
          </a:custGeom>
          <a:solidFill>
            <a:srgbClr val="3879A0"/>
          </a:solidFill>
        </p:spPr>
        <p:txBody>
          <a:bodyPr wrap="square" lIns="0" tIns="0" rIns="0" bIns="0" rtlCol="0"/>
          <a:lstStyle/>
          <a:p>
            <a:endParaRPr dirty="0"/>
          </a:p>
        </p:txBody>
      </p:sp>
      <p:sp>
        <p:nvSpPr>
          <p:cNvPr id="41" name="object 50">
            <a:extLst>
              <a:ext uri="{FF2B5EF4-FFF2-40B4-BE49-F238E27FC236}">
                <a16:creationId xmlns:a16="http://schemas.microsoft.com/office/drawing/2014/main" id="{3C4697AF-818F-4C41-A89D-7EE61D8ADA58}"/>
              </a:ext>
            </a:extLst>
          </p:cNvPr>
          <p:cNvSpPr/>
          <p:nvPr userDrawn="1"/>
        </p:nvSpPr>
        <p:spPr>
          <a:xfrm>
            <a:off x="11158035" y="6414201"/>
            <a:ext cx="179070" cy="179070"/>
          </a:xfrm>
          <a:custGeom>
            <a:avLst/>
            <a:gdLst/>
            <a:ahLst/>
            <a:cxnLst/>
            <a:rect l="l" t="t" r="r" b="b"/>
            <a:pathLst>
              <a:path w="179070" h="179070">
                <a:moveTo>
                  <a:pt x="178904" y="0"/>
                </a:moveTo>
                <a:lnTo>
                  <a:pt x="118960" y="0"/>
                </a:lnTo>
                <a:lnTo>
                  <a:pt x="115572" y="23632"/>
                </a:lnTo>
                <a:lnTo>
                  <a:pt x="108865" y="46267"/>
                </a:lnTo>
                <a:lnTo>
                  <a:pt x="84645" y="84620"/>
                </a:lnTo>
                <a:lnTo>
                  <a:pt x="46280" y="108827"/>
                </a:lnTo>
                <a:lnTo>
                  <a:pt x="0" y="118948"/>
                </a:lnTo>
                <a:lnTo>
                  <a:pt x="0" y="178904"/>
                </a:lnTo>
                <a:lnTo>
                  <a:pt x="69595" y="164007"/>
                </a:lnTo>
                <a:lnTo>
                  <a:pt x="126961" y="126936"/>
                </a:lnTo>
                <a:lnTo>
                  <a:pt x="164034" y="69521"/>
                </a:lnTo>
                <a:lnTo>
                  <a:pt x="174258" y="35666"/>
                </a:lnTo>
                <a:lnTo>
                  <a:pt x="178904" y="0"/>
                </a:lnTo>
                <a:close/>
              </a:path>
            </a:pathLst>
          </a:custGeom>
          <a:solidFill>
            <a:srgbClr val="3879A0"/>
          </a:solidFill>
        </p:spPr>
        <p:txBody>
          <a:bodyPr wrap="square" lIns="0" tIns="0" rIns="0" bIns="0" rtlCol="0"/>
          <a:lstStyle/>
          <a:p>
            <a:endParaRPr dirty="0"/>
          </a:p>
        </p:txBody>
      </p:sp>
      <p:sp>
        <p:nvSpPr>
          <p:cNvPr id="42" name="object 51">
            <a:extLst>
              <a:ext uri="{FF2B5EF4-FFF2-40B4-BE49-F238E27FC236}">
                <a16:creationId xmlns:a16="http://schemas.microsoft.com/office/drawing/2014/main" id="{C1F9998C-BB6D-4664-ABE1-E3CD5F502345}"/>
              </a:ext>
            </a:extLst>
          </p:cNvPr>
          <p:cNvSpPr/>
          <p:nvPr userDrawn="1"/>
        </p:nvSpPr>
        <p:spPr>
          <a:xfrm>
            <a:off x="11158035" y="6096501"/>
            <a:ext cx="179070" cy="297815"/>
          </a:xfrm>
          <a:custGeom>
            <a:avLst/>
            <a:gdLst/>
            <a:ahLst/>
            <a:cxnLst/>
            <a:rect l="l" t="t" r="r" b="b"/>
            <a:pathLst>
              <a:path w="179070" h="297814">
                <a:moveTo>
                  <a:pt x="178904" y="134416"/>
                </a:moveTo>
                <a:lnTo>
                  <a:pt x="118960" y="134416"/>
                </a:lnTo>
                <a:lnTo>
                  <a:pt x="118960" y="297751"/>
                </a:lnTo>
                <a:lnTo>
                  <a:pt x="178904" y="297751"/>
                </a:lnTo>
                <a:lnTo>
                  <a:pt x="178904" y="134416"/>
                </a:lnTo>
                <a:close/>
              </a:path>
              <a:path w="179070" h="297814">
                <a:moveTo>
                  <a:pt x="178904" y="0"/>
                </a:moveTo>
                <a:lnTo>
                  <a:pt x="118960" y="0"/>
                </a:lnTo>
                <a:lnTo>
                  <a:pt x="118960" y="292"/>
                </a:lnTo>
                <a:lnTo>
                  <a:pt x="115572" y="23942"/>
                </a:lnTo>
                <a:lnTo>
                  <a:pt x="98628" y="67243"/>
                </a:lnTo>
                <a:lnTo>
                  <a:pt x="66935" y="98898"/>
                </a:lnTo>
                <a:lnTo>
                  <a:pt x="23646" y="115841"/>
                </a:lnTo>
                <a:lnTo>
                  <a:pt x="0" y="119253"/>
                </a:lnTo>
                <a:lnTo>
                  <a:pt x="0" y="179235"/>
                </a:lnTo>
                <a:lnTo>
                  <a:pt x="32918" y="175118"/>
                </a:lnTo>
                <a:lnTo>
                  <a:pt x="64338" y="166236"/>
                </a:lnTo>
                <a:lnTo>
                  <a:pt x="93329" y="152649"/>
                </a:lnTo>
                <a:lnTo>
                  <a:pt x="118960" y="134416"/>
                </a:lnTo>
                <a:lnTo>
                  <a:pt x="178904" y="134416"/>
                </a:lnTo>
                <a:lnTo>
                  <a:pt x="178904" y="0"/>
                </a:lnTo>
                <a:close/>
              </a:path>
            </a:pathLst>
          </a:custGeom>
          <a:solidFill>
            <a:srgbClr val="3879A0"/>
          </a:solidFill>
        </p:spPr>
        <p:txBody>
          <a:bodyPr wrap="square" lIns="0" tIns="0" rIns="0" bIns="0" rtlCol="0"/>
          <a:lstStyle/>
          <a:p>
            <a:endParaRPr dirty="0"/>
          </a:p>
        </p:txBody>
      </p:sp>
      <p:sp>
        <p:nvSpPr>
          <p:cNvPr id="43" name="object 52">
            <a:extLst>
              <a:ext uri="{FF2B5EF4-FFF2-40B4-BE49-F238E27FC236}">
                <a16:creationId xmlns:a16="http://schemas.microsoft.com/office/drawing/2014/main" id="{2EAD09DE-180D-4662-B431-21E10C88E518}"/>
              </a:ext>
            </a:extLst>
          </p:cNvPr>
          <p:cNvSpPr/>
          <p:nvPr userDrawn="1"/>
        </p:nvSpPr>
        <p:spPr>
          <a:xfrm>
            <a:off x="11158039" y="5897967"/>
            <a:ext cx="238125" cy="179070"/>
          </a:xfrm>
          <a:custGeom>
            <a:avLst/>
            <a:gdLst/>
            <a:ahLst/>
            <a:cxnLst/>
            <a:rect l="l" t="t" r="r" b="b"/>
            <a:pathLst>
              <a:path w="238125" h="179070">
                <a:moveTo>
                  <a:pt x="0" y="0"/>
                </a:moveTo>
                <a:lnTo>
                  <a:pt x="0" y="59982"/>
                </a:lnTo>
                <a:lnTo>
                  <a:pt x="23645" y="63376"/>
                </a:lnTo>
                <a:lnTo>
                  <a:pt x="46275" y="70091"/>
                </a:lnTo>
                <a:lnTo>
                  <a:pt x="84645" y="94259"/>
                </a:lnTo>
                <a:lnTo>
                  <a:pt x="108450" y="131705"/>
                </a:lnTo>
                <a:lnTo>
                  <a:pt x="118716" y="176885"/>
                </a:lnTo>
                <a:lnTo>
                  <a:pt x="118567" y="178193"/>
                </a:lnTo>
                <a:lnTo>
                  <a:pt x="118541" y="178917"/>
                </a:lnTo>
                <a:lnTo>
                  <a:pt x="178904" y="178917"/>
                </a:lnTo>
                <a:lnTo>
                  <a:pt x="178756" y="176860"/>
                </a:lnTo>
                <a:lnTo>
                  <a:pt x="182310" y="153761"/>
                </a:lnTo>
                <a:lnTo>
                  <a:pt x="199157" y="111550"/>
                </a:lnTo>
                <a:lnTo>
                  <a:pt x="231175" y="80041"/>
                </a:lnTo>
                <a:lnTo>
                  <a:pt x="232262" y="79425"/>
                </a:lnTo>
                <a:lnTo>
                  <a:pt x="148742" y="79425"/>
                </a:lnTo>
                <a:lnTo>
                  <a:pt x="100408" y="30689"/>
                </a:lnTo>
                <a:lnTo>
                  <a:pt x="35725" y="4676"/>
                </a:lnTo>
                <a:lnTo>
                  <a:pt x="0" y="0"/>
                </a:lnTo>
                <a:close/>
              </a:path>
              <a:path w="238125" h="179070">
                <a:moveTo>
                  <a:pt x="230581" y="13931"/>
                </a:moveTo>
                <a:lnTo>
                  <a:pt x="183757" y="40224"/>
                </a:lnTo>
                <a:lnTo>
                  <a:pt x="153664" y="72103"/>
                </a:lnTo>
                <a:lnTo>
                  <a:pt x="148742" y="79425"/>
                </a:lnTo>
                <a:lnTo>
                  <a:pt x="232262" y="79425"/>
                </a:lnTo>
                <a:lnTo>
                  <a:pt x="238023" y="76161"/>
                </a:lnTo>
                <a:lnTo>
                  <a:pt x="234361" y="65068"/>
                </a:lnTo>
                <a:lnTo>
                  <a:pt x="231741" y="53832"/>
                </a:lnTo>
                <a:lnTo>
                  <a:pt x="230117" y="42104"/>
                </a:lnTo>
                <a:lnTo>
                  <a:pt x="229593" y="30689"/>
                </a:lnTo>
                <a:lnTo>
                  <a:pt x="229565" y="24549"/>
                </a:lnTo>
                <a:lnTo>
                  <a:pt x="229869" y="19215"/>
                </a:lnTo>
                <a:lnTo>
                  <a:pt x="230581" y="13931"/>
                </a:lnTo>
                <a:close/>
              </a:path>
            </a:pathLst>
          </a:custGeom>
          <a:solidFill>
            <a:srgbClr val="3879A0"/>
          </a:solidFill>
        </p:spPr>
        <p:txBody>
          <a:bodyPr wrap="square" lIns="0" tIns="0" rIns="0" bIns="0" rtlCol="0"/>
          <a:lstStyle/>
          <a:p>
            <a:endParaRPr dirty="0"/>
          </a:p>
        </p:txBody>
      </p:sp>
      <p:sp>
        <p:nvSpPr>
          <p:cNvPr id="44" name="object 53">
            <a:extLst>
              <a:ext uri="{FF2B5EF4-FFF2-40B4-BE49-F238E27FC236}">
                <a16:creationId xmlns:a16="http://schemas.microsoft.com/office/drawing/2014/main" id="{F5E0D74B-9C43-4B63-AE18-9C76A3E22992}"/>
              </a:ext>
            </a:extLst>
          </p:cNvPr>
          <p:cNvSpPr/>
          <p:nvPr userDrawn="1"/>
        </p:nvSpPr>
        <p:spPr>
          <a:xfrm>
            <a:off x="11387606" y="5798787"/>
            <a:ext cx="258445" cy="259079"/>
          </a:xfrm>
          <a:custGeom>
            <a:avLst/>
            <a:gdLst/>
            <a:ahLst/>
            <a:cxnLst/>
            <a:rect l="l" t="t" r="r" b="b"/>
            <a:pathLst>
              <a:path w="258445" h="259079">
                <a:moveTo>
                  <a:pt x="129133" y="0"/>
                </a:moveTo>
                <a:lnTo>
                  <a:pt x="78861" y="10154"/>
                </a:lnTo>
                <a:lnTo>
                  <a:pt x="37815" y="37850"/>
                </a:lnTo>
                <a:lnTo>
                  <a:pt x="10145" y="78936"/>
                </a:lnTo>
                <a:lnTo>
                  <a:pt x="0" y="129260"/>
                </a:lnTo>
                <a:lnTo>
                  <a:pt x="10145" y="179551"/>
                </a:lnTo>
                <a:lnTo>
                  <a:pt x="37815" y="220627"/>
                </a:lnTo>
                <a:lnTo>
                  <a:pt x="78861" y="248325"/>
                </a:lnTo>
                <a:lnTo>
                  <a:pt x="129133" y="258483"/>
                </a:lnTo>
                <a:lnTo>
                  <a:pt x="179457" y="248325"/>
                </a:lnTo>
                <a:lnTo>
                  <a:pt x="220543" y="220627"/>
                </a:lnTo>
                <a:lnTo>
                  <a:pt x="248239" y="179551"/>
                </a:lnTo>
                <a:lnTo>
                  <a:pt x="258394" y="129260"/>
                </a:lnTo>
                <a:lnTo>
                  <a:pt x="248239" y="78936"/>
                </a:lnTo>
                <a:lnTo>
                  <a:pt x="220543" y="37850"/>
                </a:lnTo>
                <a:lnTo>
                  <a:pt x="179457" y="10154"/>
                </a:lnTo>
                <a:lnTo>
                  <a:pt x="129133" y="0"/>
                </a:lnTo>
                <a:close/>
              </a:path>
            </a:pathLst>
          </a:custGeom>
          <a:solidFill>
            <a:srgbClr val="851520"/>
          </a:solidFill>
        </p:spPr>
        <p:txBody>
          <a:bodyPr wrap="square" lIns="0" tIns="0" rIns="0" bIns="0" rtlCol="0"/>
          <a:lstStyle/>
          <a:p>
            <a:endParaRPr dirty="0"/>
          </a:p>
        </p:txBody>
      </p:sp>
      <p:sp>
        <p:nvSpPr>
          <p:cNvPr id="45" name="object 54">
            <a:extLst>
              <a:ext uri="{FF2B5EF4-FFF2-40B4-BE49-F238E27FC236}">
                <a16:creationId xmlns:a16="http://schemas.microsoft.com/office/drawing/2014/main" id="{1E0DB699-191B-49C2-9320-666F03D674B8}"/>
              </a:ext>
            </a:extLst>
          </p:cNvPr>
          <p:cNvSpPr/>
          <p:nvPr userDrawn="1"/>
        </p:nvSpPr>
        <p:spPr>
          <a:xfrm>
            <a:off x="11433778" y="5860612"/>
            <a:ext cx="86360" cy="139065"/>
          </a:xfrm>
          <a:custGeom>
            <a:avLst/>
            <a:gdLst/>
            <a:ahLst/>
            <a:cxnLst/>
            <a:rect l="l" t="t" r="r" b="b"/>
            <a:pathLst>
              <a:path w="86359" h="139064">
                <a:moveTo>
                  <a:pt x="46177" y="0"/>
                </a:moveTo>
                <a:lnTo>
                  <a:pt x="6857" y="0"/>
                </a:lnTo>
                <a:lnTo>
                  <a:pt x="6857" y="20726"/>
                </a:lnTo>
                <a:lnTo>
                  <a:pt x="52069" y="20726"/>
                </a:lnTo>
                <a:lnTo>
                  <a:pt x="56476" y="22491"/>
                </a:lnTo>
                <a:lnTo>
                  <a:pt x="63792" y="29857"/>
                </a:lnTo>
                <a:lnTo>
                  <a:pt x="65608" y="34315"/>
                </a:lnTo>
                <a:lnTo>
                  <a:pt x="65608" y="45199"/>
                </a:lnTo>
                <a:lnTo>
                  <a:pt x="63753" y="49618"/>
                </a:lnTo>
                <a:lnTo>
                  <a:pt x="60032" y="53238"/>
                </a:lnTo>
                <a:lnTo>
                  <a:pt x="56197" y="56921"/>
                </a:lnTo>
                <a:lnTo>
                  <a:pt x="51663" y="58737"/>
                </a:lnTo>
                <a:lnTo>
                  <a:pt x="39839" y="58737"/>
                </a:lnTo>
                <a:lnTo>
                  <a:pt x="31945" y="59478"/>
                </a:lnTo>
                <a:lnTo>
                  <a:pt x="731" y="90896"/>
                </a:lnTo>
                <a:lnTo>
                  <a:pt x="0" y="98717"/>
                </a:lnTo>
                <a:lnTo>
                  <a:pt x="0" y="138823"/>
                </a:lnTo>
                <a:lnTo>
                  <a:pt x="78828" y="138823"/>
                </a:lnTo>
                <a:lnTo>
                  <a:pt x="78828" y="118224"/>
                </a:lnTo>
                <a:lnTo>
                  <a:pt x="20535" y="118224"/>
                </a:lnTo>
                <a:lnTo>
                  <a:pt x="20535" y="93776"/>
                </a:lnTo>
                <a:lnTo>
                  <a:pt x="22351" y="89407"/>
                </a:lnTo>
                <a:lnTo>
                  <a:pt x="26111" y="85712"/>
                </a:lnTo>
                <a:lnTo>
                  <a:pt x="29832" y="81991"/>
                </a:lnTo>
                <a:lnTo>
                  <a:pt x="34340" y="80162"/>
                </a:lnTo>
                <a:lnTo>
                  <a:pt x="46075" y="80162"/>
                </a:lnTo>
                <a:lnTo>
                  <a:pt x="54071" y="79427"/>
                </a:lnTo>
                <a:lnTo>
                  <a:pt x="85460" y="48263"/>
                </a:lnTo>
                <a:lnTo>
                  <a:pt x="86207" y="40182"/>
                </a:lnTo>
                <a:lnTo>
                  <a:pt x="85476" y="32059"/>
                </a:lnTo>
                <a:lnTo>
                  <a:pt x="54235" y="730"/>
                </a:lnTo>
                <a:lnTo>
                  <a:pt x="46177" y="0"/>
                </a:lnTo>
                <a:close/>
              </a:path>
            </a:pathLst>
          </a:custGeom>
          <a:solidFill>
            <a:srgbClr val="FFFFFF"/>
          </a:solidFill>
        </p:spPr>
        <p:txBody>
          <a:bodyPr wrap="square" lIns="0" tIns="0" rIns="0" bIns="0" rtlCol="0"/>
          <a:lstStyle/>
          <a:p>
            <a:endParaRPr dirty="0"/>
          </a:p>
        </p:txBody>
      </p:sp>
      <p:sp>
        <p:nvSpPr>
          <p:cNvPr id="46" name="object 55">
            <a:extLst>
              <a:ext uri="{FF2B5EF4-FFF2-40B4-BE49-F238E27FC236}">
                <a16:creationId xmlns:a16="http://schemas.microsoft.com/office/drawing/2014/main" id="{EBF2EE63-D82C-4B52-8FA0-0F675AE61026}"/>
              </a:ext>
            </a:extLst>
          </p:cNvPr>
          <p:cNvSpPr/>
          <p:nvPr userDrawn="1"/>
        </p:nvSpPr>
        <p:spPr>
          <a:xfrm>
            <a:off x="11520351" y="5860612"/>
            <a:ext cx="86360" cy="139065"/>
          </a:xfrm>
          <a:custGeom>
            <a:avLst/>
            <a:gdLst/>
            <a:ahLst/>
            <a:cxnLst/>
            <a:rect l="l" t="t" r="r" b="b"/>
            <a:pathLst>
              <a:path w="86359" h="139064">
                <a:moveTo>
                  <a:pt x="46177" y="0"/>
                </a:moveTo>
                <a:lnTo>
                  <a:pt x="6870" y="0"/>
                </a:lnTo>
                <a:lnTo>
                  <a:pt x="6870" y="20726"/>
                </a:lnTo>
                <a:lnTo>
                  <a:pt x="52019" y="20726"/>
                </a:lnTo>
                <a:lnTo>
                  <a:pt x="56451" y="22491"/>
                </a:lnTo>
                <a:lnTo>
                  <a:pt x="63792" y="29857"/>
                </a:lnTo>
                <a:lnTo>
                  <a:pt x="65570" y="34315"/>
                </a:lnTo>
                <a:lnTo>
                  <a:pt x="65570" y="45199"/>
                </a:lnTo>
                <a:lnTo>
                  <a:pt x="63766" y="49618"/>
                </a:lnTo>
                <a:lnTo>
                  <a:pt x="60020" y="53238"/>
                </a:lnTo>
                <a:lnTo>
                  <a:pt x="56146" y="56921"/>
                </a:lnTo>
                <a:lnTo>
                  <a:pt x="51650" y="58737"/>
                </a:lnTo>
                <a:lnTo>
                  <a:pt x="39814" y="58737"/>
                </a:lnTo>
                <a:lnTo>
                  <a:pt x="31945" y="59478"/>
                </a:lnTo>
                <a:lnTo>
                  <a:pt x="723" y="90896"/>
                </a:lnTo>
                <a:lnTo>
                  <a:pt x="0" y="98717"/>
                </a:lnTo>
                <a:lnTo>
                  <a:pt x="0" y="138823"/>
                </a:lnTo>
                <a:lnTo>
                  <a:pt x="78778" y="138823"/>
                </a:lnTo>
                <a:lnTo>
                  <a:pt x="78778" y="118224"/>
                </a:lnTo>
                <a:lnTo>
                  <a:pt x="20535" y="118224"/>
                </a:lnTo>
                <a:lnTo>
                  <a:pt x="20535" y="93776"/>
                </a:lnTo>
                <a:lnTo>
                  <a:pt x="22326" y="89407"/>
                </a:lnTo>
                <a:lnTo>
                  <a:pt x="26098" y="85712"/>
                </a:lnTo>
                <a:lnTo>
                  <a:pt x="29819" y="81991"/>
                </a:lnTo>
                <a:lnTo>
                  <a:pt x="34315" y="80162"/>
                </a:lnTo>
                <a:lnTo>
                  <a:pt x="46075" y="80162"/>
                </a:lnTo>
                <a:lnTo>
                  <a:pt x="54054" y="79427"/>
                </a:lnTo>
                <a:lnTo>
                  <a:pt x="85435" y="48259"/>
                </a:lnTo>
                <a:lnTo>
                  <a:pt x="86182" y="40182"/>
                </a:lnTo>
                <a:lnTo>
                  <a:pt x="85447" y="32048"/>
                </a:lnTo>
                <a:lnTo>
                  <a:pt x="54227" y="730"/>
                </a:lnTo>
                <a:lnTo>
                  <a:pt x="46177" y="0"/>
                </a:lnTo>
                <a:close/>
              </a:path>
            </a:pathLst>
          </a:custGeom>
          <a:solidFill>
            <a:srgbClr val="FFFFFF"/>
          </a:solidFill>
        </p:spPr>
        <p:txBody>
          <a:bodyPr wrap="square" lIns="0" tIns="0" rIns="0" bIns="0" rtlCol="0"/>
          <a:lstStyle/>
          <a:p>
            <a:endParaRPr dirty="0"/>
          </a:p>
        </p:txBody>
      </p:sp>
    </p:spTree>
    <p:extLst>
      <p:ext uri="{BB962C8B-B14F-4D97-AF65-F5344CB8AC3E}">
        <p14:creationId xmlns:p14="http://schemas.microsoft.com/office/powerpoint/2010/main" val="300440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SECTIONS 6">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A8A087A-C6F8-4D1A-BB58-4808F4C0DFB9}"/>
              </a:ext>
            </a:extLst>
          </p:cNvPr>
          <p:cNvSpPr/>
          <p:nvPr userDrawn="1"/>
        </p:nvSpPr>
        <p:spPr>
          <a:xfrm>
            <a:off x="0" y="4855507"/>
            <a:ext cx="6735763" cy="1099295"/>
          </a:xfrm>
          <a:prstGeom prst="rect">
            <a:avLst/>
          </a:prstGeom>
          <a:solidFill>
            <a:srgbClr val="EB767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6096000" y="0"/>
            <a:ext cx="6096000" cy="6858000"/>
          </a:xfrm>
          <a:prstGeom prst="rect">
            <a:avLst/>
          </a:prstGeom>
          <a:solidFill>
            <a:srgbClr val="EB7674"/>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pic>
        <p:nvPicPr>
          <p:cNvPr id="18" name="Image 17">
            <a:extLst>
              <a:ext uri="{FF2B5EF4-FFF2-40B4-BE49-F238E27FC236}">
                <a16:creationId xmlns:a16="http://schemas.microsoft.com/office/drawing/2014/main" id="{09720171-B5B9-47D2-A55F-AA081748C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grpSp>
        <p:nvGrpSpPr>
          <p:cNvPr id="17" name="Groupe 16">
            <a:extLst>
              <a:ext uri="{FF2B5EF4-FFF2-40B4-BE49-F238E27FC236}">
                <a16:creationId xmlns:a16="http://schemas.microsoft.com/office/drawing/2014/main" id="{168298DB-1804-49F8-B7F7-26B402012EE3}"/>
              </a:ext>
            </a:extLst>
          </p:cNvPr>
          <p:cNvGrpSpPr/>
          <p:nvPr userDrawn="1"/>
        </p:nvGrpSpPr>
        <p:grpSpPr>
          <a:xfrm>
            <a:off x="316287" y="1113844"/>
            <a:ext cx="5065784" cy="4630312"/>
            <a:chOff x="1034957" y="1986798"/>
            <a:chExt cx="3206571" cy="2930923"/>
          </a:xfrm>
        </p:grpSpPr>
        <p:sp>
          <p:nvSpPr>
            <p:cNvPr id="19" name="object 21">
              <a:extLst>
                <a:ext uri="{FF2B5EF4-FFF2-40B4-BE49-F238E27FC236}">
                  <a16:creationId xmlns:a16="http://schemas.microsoft.com/office/drawing/2014/main" id="{048BBF8A-23AB-4413-BEFF-949FB3ADADB2}"/>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20" name="object 22">
              <a:extLst>
                <a:ext uri="{FF2B5EF4-FFF2-40B4-BE49-F238E27FC236}">
                  <a16:creationId xmlns:a16="http://schemas.microsoft.com/office/drawing/2014/main" id="{142455BF-C5EE-4401-9EC1-5167B2AFAE0F}"/>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21" name="object 23">
              <a:extLst>
                <a:ext uri="{FF2B5EF4-FFF2-40B4-BE49-F238E27FC236}">
                  <a16:creationId xmlns:a16="http://schemas.microsoft.com/office/drawing/2014/main" id="{39C02B13-B134-4861-93F7-F526D854C6A3}"/>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2" name="object 24">
              <a:extLst>
                <a:ext uri="{FF2B5EF4-FFF2-40B4-BE49-F238E27FC236}">
                  <a16:creationId xmlns:a16="http://schemas.microsoft.com/office/drawing/2014/main" id="{70B4B20B-F6C7-4A41-BA36-D45D2ED9AAA6}"/>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3" name="object 25">
              <a:extLst>
                <a:ext uri="{FF2B5EF4-FFF2-40B4-BE49-F238E27FC236}">
                  <a16:creationId xmlns:a16="http://schemas.microsoft.com/office/drawing/2014/main" id="{8AE5F4DB-EE6C-406C-A0E6-42E6421470F2}"/>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4" name="object 26">
              <a:extLst>
                <a:ext uri="{FF2B5EF4-FFF2-40B4-BE49-F238E27FC236}">
                  <a16:creationId xmlns:a16="http://schemas.microsoft.com/office/drawing/2014/main" id="{5BD9DFF2-17AF-4CB9-845F-8CEC104F80FD}"/>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5" name="object 27">
              <a:extLst>
                <a:ext uri="{FF2B5EF4-FFF2-40B4-BE49-F238E27FC236}">
                  <a16:creationId xmlns:a16="http://schemas.microsoft.com/office/drawing/2014/main" id="{CED48494-56D6-47CB-A0ED-0B02B290B485}"/>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6" name="object 28">
              <a:extLst>
                <a:ext uri="{FF2B5EF4-FFF2-40B4-BE49-F238E27FC236}">
                  <a16:creationId xmlns:a16="http://schemas.microsoft.com/office/drawing/2014/main" id="{5862135E-8637-4017-A962-5BABB869ABA7}"/>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7" name="object 29">
              <a:extLst>
                <a:ext uri="{FF2B5EF4-FFF2-40B4-BE49-F238E27FC236}">
                  <a16:creationId xmlns:a16="http://schemas.microsoft.com/office/drawing/2014/main" id="{AA083DC7-A65F-4EF5-8855-860E82B038EE}"/>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8" name="object 30">
              <a:extLst>
                <a:ext uri="{FF2B5EF4-FFF2-40B4-BE49-F238E27FC236}">
                  <a16:creationId xmlns:a16="http://schemas.microsoft.com/office/drawing/2014/main" id="{2143CFCA-791F-4D19-B629-5B9AF2171551}"/>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9" name="object 31">
              <a:extLst>
                <a:ext uri="{FF2B5EF4-FFF2-40B4-BE49-F238E27FC236}">
                  <a16:creationId xmlns:a16="http://schemas.microsoft.com/office/drawing/2014/main" id="{71942516-2BE2-4692-B892-41F6FECDC736}"/>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30" name="object 38">
              <a:extLst>
                <a:ext uri="{FF2B5EF4-FFF2-40B4-BE49-F238E27FC236}">
                  <a16:creationId xmlns:a16="http://schemas.microsoft.com/office/drawing/2014/main" id="{3ADC536A-8600-460B-8B96-7FB26445DABB}"/>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31" name="object 39">
              <a:extLst>
                <a:ext uri="{FF2B5EF4-FFF2-40B4-BE49-F238E27FC236}">
                  <a16:creationId xmlns:a16="http://schemas.microsoft.com/office/drawing/2014/main" id="{0BDD9CA9-82A9-4880-BE85-9A1A3DE2AF12}"/>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2" name="object 40">
              <a:extLst>
                <a:ext uri="{FF2B5EF4-FFF2-40B4-BE49-F238E27FC236}">
                  <a16:creationId xmlns:a16="http://schemas.microsoft.com/office/drawing/2014/main" id="{8C446A36-5933-4B19-9AC3-6626EE426A65}"/>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3" name="object 41">
              <a:extLst>
                <a:ext uri="{FF2B5EF4-FFF2-40B4-BE49-F238E27FC236}">
                  <a16:creationId xmlns:a16="http://schemas.microsoft.com/office/drawing/2014/main" id="{3E9F537A-4C0D-42E0-8975-3C04DD0F8376}"/>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4" name="object 42">
              <a:extLst>
                <a:ext uri="{FF2B5EF4-FFF2-40B4-BE49-F238E27FC236}">
                  <a16:creationId xmlns:a16="http://schemas.microsoft.com/office/drawing/2014/main" id="{F1C1CFE0-26F9-4D37-9F56-5367F5C34679}"/>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5" name="object 43">
              <a:extLst>
                <a:ext uri="{FF2B5EF4-FFF2-40B4-BE49-F238E27FC236}">
                  <a16:creationId xmlns:a16="http://schemas.microsoft.com/office/drawing/2014/main" id="{A1706858-3163-498F-BB2E-F91B013D9D9D}"/>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6" name="object 44">
              <a:extLst>
                <a:ext uri="{FF2B5EF4-FFF2-40B4-BE49-F238E27FC236}">
                  <a16:creationId xmlns:a16="http://schemas.microsoft.com/office/drawing/2014/main" id="{461EC204-1804-4534-98AE-A112B3A8634C}"/>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7" name="object 45">
              <a:extLst>
                <a:ext uri="{FF2B5EF4-FFF2-40B4-BE49-F238E27FC236}">
                  <a16:creationId xmlns:a16="http://schemas.microsoft.com/office/drawing/2014/main" id="{D57327B1-17B0-48E1-A694-BEBE67D95469}"/>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8" name="object 46">
              <a:extLst>
                <a:ext uri="{FF2B5EF4-FFF2-40B4-BE49-F238E27FC236}">
                  <a16:creationId xmlns:a16="http://schemas.microsoft.com/office/drawing/2014/main" id="{E2C95EBA-A58A-4C28-8F83-D4534055B1CA}"/>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9" name="object 47">
              <a:extLst>
                <a:ext uri="{FF2B5EF4-FFF2-40B4-BE49-F238E27FC236}">
                  <a16:creationId xmlns:a16="http://schemas.microsoft.com/office/drawing/2014/main" id="{178A7C21-3A41-466E-9614-88F97E9138A5}"/>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40" name="object 48">
              <a:extLst>
                <a:ext uri="{FF2B5EF4-FFF2-40B4-BE49-F238E27FC236}">
                  <a16:creationId xmlns:a16="http://schemas.microsoft.com/office/drawing/2014/main" id="{314DA3EE-9712-4D57-9504-E4C7126A21D6}"/>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41" name="object 49">
              <a:extLst>
                <a:ext uri="{FF2B5EF4-FFF2-40B4-BE49-F238E27FC236}">
                  <a16:creationId xmlns:a16="http://schemas.microsoft.com/office/drawing/2014/main" id="{68598932-8525-4AF5-8195-D134E9835E48}"/>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2" name="object 50">
              <a:extLst>
                <a:ext uri="{FF2B5EF4-FFF2-40B4-BE49-F238E27FC236}">
                  <a16:creationId xmlns:a16="http://schemas.microsoft.com/office/drawing/2014/main" id="{E38F95E0-1E83-43C7-9D3D-3A832310A6F9}"/>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3" name="object 51">
              <a:extLst>
                <a:ext uri="{FF2B5EF4-FFF2-40B4-BE49-F238E27FC236}">
                  <a16:creationId xmlns:a16="http://schemas.microsoft.com/office/drawing/2014/main" id="{3918073F-E6F2-4B2F-93FC-8BFE115B5299}"/>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4" name="object 52">
              <a:extLst>
                <a:ext uri="{FF2B5EF4-FFF2-40B4-BE49-F238E27FC236}">
                  <a16:creationId xmlns:a16="http://schemas.microsoft.com/office/drawing/2014/main" id="{C944C031-E66C-48F0-838E-99C3D094C621}"/>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5" name="object 53">
              <a:extLst>
                <a:ext uri="{FF2B5EF4-FFF2-40B4-BE49-F238E27FC236}">
                  <a16:creationId xmlns:a16="http://schemas.microsoft.com/office/drawing/2014/main" id="{0978BEF5-CB0D-4B21-B3C9-ACEB8FF93C1D}"/>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6" name="object 54">
              <a:extLst>
                <a:ext uri="{FF2B5EF4-FFF2-40B4-BE49-F238E27FC236}">
                  <a16:creationId xmlns:a16="http://schemas.microsoft.com/office/drawing/2014/main" id="{BA001572-BFB1-4882-8BFD-FAE74C6A6F62}"/>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7" name="object 55">
              <a:extLst>
                <a:ext uri="{FF2B5EF4-FFF2-40B4-BE49-F238E27FC236}">
                  <a16:creationId xmlns:a16="http://schemas.microsoft.com/office/drawing/2014/main" id="{2452A126-7E49-4F68-BF40-BC5FDD71FD29}"/>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8" name="object 56">
              <a:extLst>
                <a:ext uri="{FF2B5EF4-FFF2-40B4-BE49-F238E27FC236}">
                  <a16:creationId xmlns:a16="http://schemas.microsoft.com/office/drawing/2014/main" id="{57C17078-1B37-43D1-BABB-512A0E62F594}"/>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spTree>
    <p:extLst>
      <p:ext uri="{BB962C8B-B14F-4D97-AF65-F5344CB8AC3E}">
        <p14:creationId xmlns:p14="http://schemas.microsoft.com/office/powerpoint/2010/main" val="1592773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SECTIONS 6 ELU.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C563982-B00B-4524-B4D3-166D2F45B44F}"/>
              </a:ext>
            </a:extLst>
          </p:cNvPr>
          <p:cNvSpPr/>
          <p:nvPr userDrawn="1"/>
        </p:nvSpPr>
        <p:spPr>
          <a:xfrm>
            <a:off x="0" y="4855507"/>
            <a:ext cx="6735763" cy="1099295"/>
          </a:xfrm>
          <a:prstGeom prst="rect">
            <a:avLst/>
          </a:prstGeom>
          <a:solidFill>
            <a:srgbClr val="EB767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6096000" y="0"/>
            <a:ext cx="6096000" cy="6858000"/>
          </a:xfrm>
          <a:prstGeom prst="rect">
            <a:avLst/>
          </a:prstGeom>
          <a:solidFill>
            <a:srgbClr val="EB7674"/>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pic>
        <p:nvPicPr>
          <p:cNvPr id="18" name="Image 17">
            <a:extLst>
              <a:ext uri="{FF2B5EF4-FFF2-40B4-BE49-F238E27FC236}">
                <a16:creationId xmlns:a16="http://schemas.microsoft.com/office/drawing/2014/main" id="{09720171-B5B9-47D2-A55F-AA081748C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grpSp>
        <p:nvGrpSpPr>
          <p:cNvPr id="49" name="Groupe 48">
            <a:extLst>
              <a:ext uri="{FF2B5EF4-FFF2-40B4-BE49-F238E27FC236}">
                <a16:creationId xmlns:a16="http://schemas.microsoft.com/office/drawing/2014/main" id="{ED29EAF9-C0D0-4750-BE3D-0DFA3C076BA2}"/>
              </a:ext>
            </a:extLst>
          </p:cNvPr>
          <p:cNvGrpSpPr/>
          <p:nvPr userDrawn="1"/>
        </p:nvGrpSpPr>
        <p:grpSpPr>
          <a:xfrm>
            <a:off x="243979" y="1173404"/>
            <a:ext cx="4856940" cy="4511191"/>
            <a:chOff x="243979" y="1173404"/>
            <a:chExt cx="4856940" cy="4511191"/>
          </a:xfrm>
        </p:grpSpPr>
        <p:sp>
          <p:nvSpPr>
            <p:cNvPr id="50" name="object 26">
              <a:extLst>
                <a:ext uri="{FF2B5EF4-FFF2-40B4-BE49-F238E27FC236}">
                  <a16:creationId xmlns:a16="http://schemas.microsoft.com/office/drawing/2014/main" id="{56E83C1F-CD2E-4788-82D5-6B9B68381173}"/>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51" name="object 27">
              <a:extLst>
                <a:ext uri="{FF2B5EF4-FFF2-40B4-BE49-F238E27FC236}">
                  <a16:creationId xmlns:a16="http://schemas.microsoft.com/office/drawing/2014/main" id="{3B9232A9-F9EF-4A3F-B28E-A88780799506}"/>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52" name="object 28">
              <a:extLst>
                <a:ext uri="{FF2B5EF4-FFF2-40B4-BE49-F238E27FC236}">
                  <a16:creationId xmlns:a16="http://schemas.microsoft.com/office/drawing/2014/main" id="{A56EEA8E-B7BC-44C8-B1B8-B08696E38FC9}"/>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53" name="object 29">
              <a:extLst>
                <a:ext uri="{FF2B5EF4-FFF2-40B4-BE49-F238E27FC236}">
                  <a16:creationId xmlns:a16="http://schemas.microsoft.com/office/drawing/2014/main" id="{3723E3A9-DAF6-45BE-AA34-3116CFD76F19}"/>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54" name="object 30">
              <a:extLst>
                <a:ext uri="{FF2B5EF4-FFF2-40B4-BE49-F238E27FC236}">
                  <a16:creationId xmlns:a16="http://schemas.microsoft.com/office/drawing/2014/main" id="{E4878326-8949-4CB2-9AD6-B0EEF0DDEBF0}"/>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55" name="object 31">
              <a:extLst>
                <a:ext uri="{FF2B5EF4-FFF2-40B4-BE49-F238E27FC236}">
                  <a16:creationId xmlns:a16="http://schemas.microsoft.com/office/drawing/2014/main" id="{52EF26AD-1521-4BAD-996C-AA475F4B9F7C}"/>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56" name="object 32">
              <a:extLst>
                <a:ext uri="{FF2B5EF4-FFF2-40B4-BE49-F238E27FC236}">
                  <a16:creationId xmlns:a16="http://schemas.microsoft.com/office/drawing/2014/main" id="{B853029C-C02F-454A-AB02-1A8012E2C368}"/>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57" name="object 33">
              <a:extLst>
                <a:ext uri="{FF2B5EF4-FFF2-40B4-BE49-F238E27FC236}">
                  <a16:creationId xmlns:a16="http://schemas.microsoft.com/office/drawing/2014/main" id="{FEC64C4A-A594-4ED8-97B5-3E3120C2CEC2}"/>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58" name="object 34">
              <a:extLst>
                <a:ext uri="{FF2B5EF4-FFF2-40B4-BE49-F238E27FC236}">
                  <a16:creationId xmlns:a16="http://schemas.microsoft.com/office/drawing/2014/main" id="{9E89F23B-53A8-4B9E-AE09-E383C3D62A4C}"/>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59" name="object 35">
              <a:extLst>
                <a:ext uri="{FF2B5EF4-FFF2-40B4-BE49-F238E27FC236}">
                  <a16:creationId xmlns:a16="http://schemas.microsoft.com/office/drawing/2014/main" id="{D9C02FCC-6728-482E-8229-A371BBE2F8B5}"/>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60" name="object 36">
              <a:extLst>
                <a:ext uri="{FF2B5EF4-FFF2-40B4-BE49-F238E27FC236}">
                  <a16:creationId xmlns:a16="http://schemas.microsoft.com/office/drawing/2014/main" id="{2CB6FBFC-CF72-40A8-B943-D20B240C3C4E}"/>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62" name="object 37">
              <a:extLst>
                <a:ext uri="{FF2B5EF4-FFF2-40B4-BE49-F238E27FC236}">
                  <a16:creationId xmlns:a16="http://schemas.microsoft.com/office/drawing/2014/main" id="{99179702-23A6-41E9-B6D3-7C16CC1D2D91}"/>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63" name="object 38">
              <a:extLst>
                <a:ext uri="{FF2B5EF4-FFF2-40B4-BE49-F238E27FC236}">
                  <a16:creationId xmlns:a16="http://schemas.microsoft.com/office/drawing/2014/main" id="{8CAA39F6-34C3-4D31-906E-6CB0C61872CD}"/>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64" name="object 39">
              <a:extLst>
                <a:ext uri="{FF2B5EF4-FFF2-40B4-BE49-F238E27FC236}">
                  <a16:creationId xmlns:a16="http://schemas.microsoft.com/office/drawing/2014/main" id="{6025B586-4687-4720-BAE1-2F4192442D2F}"/>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65" name="object 40">
              <a:extLst>
                <a:ext uri="{FF2B5EF4-FFF2-40B4-BE49-F238E27FC236}">
                  <a16:creationId xmlns:a16="http://schemas.microsoft.com/office/drawing/2014/main" id="{3E6E8D58-A1AE-4B60-BCAC-86296BEF1BBD}"/>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66" name="object 41">
              <a:extLst>
                <a:ext uri="{FF2B5EF4-FFF2-40B4-BE49-F238E27FC236}">
                  <a16:creationId xmlns:a16="http://schemas.microsoft.com/office/drawing/2014/main" id="{4C98D6C9-9FFB-44CE-B16B-92DA928D7796}"/>
                </a:ext>
              </a:extLst>
            </p:cNvPr>
            <p:cNvSpPr/>
            <p:nvPr userDrawn="1"/>
          </p:nvSpPr>
          <p:spPr>
            <a:xfrm>
              <a:off x="3574084" y="1193677"/>
              <a:ext cx="1526835" cy="4490918"/>
            </a:xfrm>
            <a:prstGeom prst="rect">
              <a:avLst/>
            </a:prstGeom>
            <a:blipFill>
              <a:blip r:embed="rId3" cstate="print"/>
              <a:stretch>
                <a:fillRect/>
              </a:stretch>
            </a:blipFill>
          </p:spPr>
          <p:txBody>
            <a:bodyPr wrap="square" lIns="0" tIns="0" rIns="0" bIns="0" rtlCol="0"/>
            <a:lstStyle/>
            <a:p>
              <a:endParaRPr dirty="0"/>
            </a:p>
          </p:txBody>
        </p:sp>
      </p:grpSp>
    </p:spTree>
    <p:extLst>
      <p:ext uri="{BB962C8B-B14F-4D97-AF65-F5344CB8AC3E}">
        <p14:creationId xmlns:p14="http://schemas.microsoft.com/office/powerpoint/2010/main" val="2196323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US TITRE 1">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213360" y="1706880"/>
            <a:ext cx="11765280" cy="3530349"/>
          </a:xfrm>
          <a:prstGeom prst="roundRect">
            <a:avLst>
              <a:gd name="adj" fmla="val 5093"/>
            </a:avLst>
          </a:prstGeom>
          <a:solidFill>
            <a:srgbClr val="EF7E64"/>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3" name="Espace réservé du texte 2">
            <a:extLst>
              <a:ext uri="{FF2B5EF4-FFF2-40B4-BE49-F238E27FC236}">
                <a16:creationId xmlns:a16="http://schemas.microsoft.com/office/drawing/2014/main" id="{79ACC948-7D18-48AA-B658-D347137889B4}"/>
              </a:ext>
            </a:extLst>
          </p:cNvPr>
          <p:cNvSpPr>
            <a:spLocks noGrp="1"/>
          </p:cNvSpPr>
          <p:nvPr>
            <p:ph type="body" sz="quarter" idx="10"/>
          </p:nvPr>
        </p:nvSpPr>
        <p:spPr>
          <a:xfrm>
            <a:off x="3343275" y="2713038"/>
            <a:ext cx="7791450" cy="1900237"/>
          </a:xfrm>
        </p:spPr>
        <p:txBody>
          <a:bodyPr>
            <a:normAutofit/>
          </a:bodyPr>
          <a:lstStyle>
            <a:lvl1pPr marL="0" indent="0">
              <a:buNone/>
              <a:defRPr sz="4400" b="1">
                <a:solidFill>
                  <a:schemeClr val="bg1"/>
                </a:solidFill>
                <a:latin typeface="+mj-lt"/>
              </a:defRPr>
            </a:lvl1pPr>
          </a:lstStyle>
          <a:p>
            <a:pPr lvl="0"/>
            <a:r>
              <a:rPr lang="fr-FR"/>
              <a:t>Modifier les styles du texte du masque</a:t>
            </a:r>
          </a:p>
        </p:txBody>
      </p:sp>
      <p:grpSp>
        <p:nvGrpSpPr>
          <p:cNvPr id="17" name="Groupe 16">
            <a:extLst>
              <a:ext uri="{FF2B5EF4-FFF2-40B4-BE49-F238E27FC236}">
                <a16:creationId xmlns:a16="http://schemas.microsoft.com/office/drawing/2014/main" id="{D7689E66-2E44-487E-AC21-2CC431236846}"/>
              </a:ext>
            </a:extLst>
          </p:cNvPr>
          <p:cNvGrpSpPr/>
          <p:nvPr userDrawn="1"/>
        </p:nvGrpSpPr>
        <p:grpSpPr>
          <a:xfrm>
            <a:off x="385113" y="2271422"/>
            <a:ext cx="2532892" cy="2315156"/>
            <a:chOff x="1034957" y="1986798"/>
            <a:chExt cx="3206571" cy="2930923"/>
          </a:xfrm>
        </p:grpSpPr>
        <p:sp>
          <p:nvSpPr>
            <p:cNvPr id="18" name="object 21">
              <a:extLst>
                <a:ext uri="{FF2B5EF4-FFF2-40B4-BE49-F238E27FC236}">
                  <a16:creationId xmlns:a16="http://schemas.microsoft.com/office/drawing/2014/main" id="{9E2F801D-B8F2-4938-BEF8-EC95EE1D6745}"/>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9" name="object 22">
              <a:extLst>
                <a:ext uri="{FF2B5EF4-FFF2-40B4-BE49-F238E27FC236}">
                  <a16:creationId xmlns:a16="http://schemas.microsoft.com/office/drawing/2014/main" id="{441756AA-65FE-4030-8EC7-3038F9AF5F0F}"/>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20" name="object 23">
              <a:extLst>
                <a:ext uri="{FF2B5EF4-FFF2-40B4-BE49-F238E27FC236}">
                  <a16:creationId xmlns:a16="http://schemas.microsoft.com/office/drawing/2014/main" id="{114CF27F-93E4-496E-B85C-F628685046E9}"/>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1" name="object 24">
              <a:extLst>
                <a:ext uri="{FF2B5EF4-FFF2-40B4-BE49-F238E27FC236}">
                  <a16:creationId xmlns:a16="http://schemas.microsoft.com/office/drawing/2014/main" id="{148D6223-9AEB-47A9-89E5-A8ACCEC89817}"/>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2" name="object 25">
              <a:extLst>
                <a:ext uri="{FF2B5EF4-FFF2-40B4-BE49-F238E27FC236}">
                  <a16:creationId xmlns:a16="http://schemas.microsoft.com/office/drawing/2014/main" id="{BE06A050-CF3F-4534-BCEE-EEC52167BD9C}"/>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3" name="object 26">
              <a:extLst>
                <a:ext uri="{FF2B5EF4-FFF2-40B4-BE49-F238E27FC236}">
                  <a16:creationId xmlns:a16="http://schemas.microsoft.com/office/drawing/2014/main" id="{2B1D93AF-639C-48E0-9496-FDEDE8BABEBC}"/>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4" name="object 27">
              <a:extLst>
                <a:ext uri="{FF2B5EF4-FFF2-40B4-BE49-F238E27FC236}">
                  <a16:creationId xmlns:a16="http://schemas.microsoft.com/office/drawing/2014/main" id="{E971CDCE-ABF0-4CB7-ABCC-371073CD7B3C}"/>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5" name="object 28">
              <a:extLst>
                <a:ext uri="{FF2B5EF4-FFF2-40B4-BE49-F238E27FC236}">
                  <a16:creationId xmlns:a16="http://schemas.microsoft.com/office/drawing/2014/main" id="{482ECB44-998A-4B5A-A958-B462FCF9B379}"/>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6" name="object 29">
              <a:extLst>
                <a:ext uri="{FF2B5EF4-FFF2-40B4-BE49-F238E27FC236}">
                  <a16:creationId xmlns:a16="http://schemas.microsoft.com/office/drawing/2014/main" id="{48F41377-3774-422A-80DA-35E0F5E3C1FE}"/>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7" name="object 30">
              <a:extLst>
                <a:ext uri="{FF2B5EF4-FFF2-40B4-BE49-F238E27FC236}">
                  <a16:creationId xmlns:a16="http://schemas.microsoft.com/office/drawing/2014/main" id="{7006208E-5CAC-4480-BB69-5A34A221B61D}"/>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8" name="object 31">
              <a:extLst>
                <a:ext uri="{FF2B5EF4-FFF2-40B4-BE49-F238E27FC236}">
                  <a16:creationId xmlns:a16="http://schemas.microsoft.com/office/drawing/2014/main" id="{8C149FD5-A92D-40F2-957C-E71D8BF10332}"/>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9" name="object 38">
              <a:extLst>
                <a:ext uri="{FF2B5EF4-FFF2-40B4-BE49-F238E27FC236}">
                  <a16:creationId xmlns:a16="http://schemas.microsoft.com/office/drawing/2014/main" id="{F52B699B-4F2E-4BE2-854E-D0ABD4CD0681}"/>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30" name="object 39">
              <a:extLst>
                <a:ext uri="{FF2B5EF4-FFF2-40B4-BE49-F238E27FC236}">
                  <a16:creationId xmlns:a16="http://schemas.microsoft.com/office/drawing/2014/main" id="{5EC34E47-3F07-432B-B012-9AAF21FA22CA}"/>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1" name="object 40">
              <a:extLst>
                <a:ext uri="{FF2B5EF4-FFF2-40B4-BE49-F238E27FC236}">
                  <a16:creationId xmlns:a16="http://schemas.microsoft.com/office/drawing/2014/main" id="{7AF4A219-97DF-41F3-819E-4EE5ECE24D6A}"/>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2" name="object 41">
              <a:extLst>
                <a:ext uri="{FF2B5EF4-FFF2-40B4-BE49-F238E27FC236}">
                  <a16:creationId xmlns:a16="http://schemas.microsoft.com/office/drawing/2014/main" id="{474C5B4C-DEF2-4029-91C0-A33F25D59178}"/>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3" name="object 42">
              <a:extLst>
                <a:ext uri="{FF2B5EF4-FFF2-40B4-BE49-F238E27FC236}">
                  <a16:creationId xmlns:a16="http://schemas.microsoft.com/office/drawing/2014/main" id="{8D400989-9EAE-44AE-8E80-5517C5F0D888}"/>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4" name="object 43">
              <a:extLst>
                <a:ext uri="{FF2B5EF4-FFF2-40B4-BE49-F238E27FC236}">
                  <a16:creationId xmlns:a16="http://schemas.microsoft.com/office/drawing/2014/main" id="{2CCE933B-2AEB-4B9C-9FDA-6AAFFD75D706}"/>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5" name="object 44">
              <a:extLst>
                <a:ext uri="{FF2B5EF4-FFF2-40B4-BE49-F238E27FC236}">
                  <a16:creationId xmlns:a16="http://schemas.microsoft.com/office/drawing/2014/main" id="{77467980-BBCA-475D-9D96-5B3464BC9FC9}"/>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6" name="object 45">
              <a:extLst>
                <a:ext uri="{FF2B5EF4-FFF2-40B4-BE49-F238E27FC236}">
                  <a16:creationId xmlns:a16="http://schemas.microsoft.com/office/drawing/2014/main" id="{CCD0A3B8-5542-4C7B-801A-F729055EE1DE}"/>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7" name="object 46">
              <a:extLst>
                <a:ext uri="{FF2B5EF4-FFF2-40B4-BE49-F238E27FC236}">
                  <a16:creationId xmlns:a16="http://schemas.microsoft.com/office/drawing/2014/main" id="{28765FD0-3CEC-4042-A544-6817E26A40BD}"/>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8" name="object 47">
              <a:extLst>
                <a:ext uri="{FF2B5EF4-FFF2-40B4-BE49-F238E27FC236}">
                  <a16:creationId xmlns:a16="http://schemas.microsoft.com/office/drawing/2014/main" id="{B9F3ABB7-3FF5-40B4-96CD-A7DAA69D9450}"/>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9" name="object 48">
              <a:extLst>
                <a:ext uri="{FF2B5EF4-FFF2-40B4-BE49-F238E27FC236}">
                  <a16:creationId xmlns:a16="http://schemas.microsoft.com/office/drawing/2014/main" id="{58901F25-7B98-480B-B7DA-43C6084A80B2}"/>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40" name="object 49">
              <a:extLst>
                <a:ext uri="{FF2B5EF4-FFF2-40B4-BE49-F238E27FC236}">
                  <a16:creationId xmlns:a16="http://schemas.microsoft.com/office/drawing/2014/main" id="{6E0D6A2C-E577-4893-847B-2B13A9A696E9}"/>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1" name="object 50">
              <a:extLst>
                <a:ext uri="{FF2B5EF4-FFF2-40B4-BE49-F238E27FC236}">
                  <a16:creationId xmlns:a16="http://schemas.microsoft.com/office/drawing/2014/main" id="{A6E2116C-AABA-44E9-AF0E-BB16327063DD}"/>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2" name="object 51">
              <a:extLst>
                <a:ext uri="{FF2B5EF4-FFF2-40B4-BE49-F238E27FC236}">
                  <a16:creationId xmlns:a16="http://schemas.microsoft.com/office/drawing/2014/main" id="{A1644FA6-C650-4786-848E-7E03EE183672}"/>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3" name="object 52">
              <a:extLst>
                <a:ext uri="{FF2B5EF4-FFF2-40B4-BE49-F238E27FC236}">
                  <a16:creationId xmlns:a16="http://schemas.microsoft.com/office/drawing/2014/main" id="{A2A84653-97A9-4842-BD77-591BAB68588D}"/>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4" name="object 53">
              <a:extLst>
                <a:ext uri="{FF2B5EF4-FFF2-40B4-BE49-F238E27FC236}">
                  <a16:creationId xmlns:a16="http://schemas.microsoft.com/office/drawing/2014/main" id="{38848039-61E7-4B09-8E4D-67EBFD8ED924}"/>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5" name="object 54">
              <a:extLst>
                <a:ext uri="{FF2B5EF4-FFF2-40B4-BE49-F238E27FC236}">
                  <a16:creationId xmlns:a16="http://schemas.microsoft.com/office/drawing/2014/main" id="{50ADA8C7-32CD-495D-A77D-CC34AB1A6399}"/>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6" name="object 55">
              <a:extLst>
                <a:ext uri="{FF2B5EF4-FFF2-40B4-BE49-F238E27FC236}">
                  <a16:creationId xmlns:a16="http://schemas.microsoft.com/office/drawing/2014/main" id="{5F2B68AD-A8C4-4C1E-90D9-66E834669F15}"/>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7" name="object 56">
              <a:extLst>
                <a:ext uri="{FF2B5EF4-FFF2-40B4-BE49-F238E27FC236}">
                  <a16:creationId xmlns:a16="http://schemas.microsoft.com/office/drawing/2014/main" id="{CD599D2D-BC22-418A-A59A-ED104BDE7BD1}"/>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pic>
        <p:nvPicPr>
          <p:cNvPr id="48" name="Image 47">
            <a:extLst>
              <a:ext uri="{FF2B5EF4-FFF2-40B4-BE49-F238E27FC236}">
                <a16:creationId xmlns:a16="http://schemas.microsoft.com/office/drawing/2014/main" id="{623118DC-C494-447F-83B1-4F60BB6D7C47}"/>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3559780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US TITRE 1 ELU.ES">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213360" y="1706880"/>
            <a:ext cx="11765280" cy="3530349"/>
          </a:xfrm>
          <a:prstGeom prst="roundRect">
            <a:avLst>
              <a:gd name="adj" fmla="val 5093"/>
            </a:avLst>
          </a:prstGeom>
          <a:solidFill>
            <a:srgbClr val="EF7E64"/>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3" name="Espace réservé du texte 2">
            <a:extLst>
              <a:ext uri="{FF2B5EF4-FFF2-40B4-BE49-F238E27FC236}">
                <a16:creationId xmlns:a16="http://schemas.microsoft.com/office/drawing/2014/main" id="{79ACC948-7D18-48AA-B658-D347137889B4}"/>
              </a:ext>
            </a:extLst>
          </p:cNvPr>
          <p:cNvSpPr>
            <a:spLocks noGrp="1"/>
          </p:cNvSpPr>
          <p:nvPr>
            <p:ph type="body" sz="quarter" idx="10"/>
          </p:nvPr>
        </p:nvSpPr>
        <p:spPr>
          <a:xfrm>
            <a:off x="3343275" y="2713038"/>
            <a:ext cx="7791450" cy="1900237"/>
          </a:xfrm>
        </p:spPr>
        <p:txBody>
          <a:bodyPr>
            <a:normAutofit/>
          </a:bodyPr>
          <a:lstStyle>
            <a:lvl1pPr marL="0" indent="0">
              <a:buNone/>
              <a:defRPr sz="4400" b="1">
                <a:solidFill>
                  <a:schemeClr val="bg1"/>
                </a:solidFill>
                <a:latin typeface="+mj-lt"/>
              </a:defRPr>
            </a:lvl1pPr>
          </a:lstStyle>
          <a:p>
            <a:pPr lvl="0"/>
            <a:r>
              <a:rPr lang="fr-FR"/>
              <a:t>Modifier les styles du texte du masque</a:t>
            </a:r>
          </a:p>
        </p:txBody>
      </p:sp>
      <p:grpSp>
        <p:nvGrpSpPr>
          <p:cNvPr id="48" name="Groupe 47">
            <a:extLst>
              <a:ext uri="{FF2B5EF4-FFF2-40B4-BE49-F238E27FC236}">
                <a16:creationId xmlns:a16="http://schemas.microsoft.com/office/drawing/2014/main" id="{B0B2947E-B23B-4ACE-92CA-8D4CFC075C3B}"/>
              </a:ext>
            </a:extLst>
          </p:cNvPr>
          <p:cNvGrpSpPr/>
          <p:nvPr userDrawn="1"/>
        </p:nvGrpSpPr>
        <p:grpSpPr>
          <a:xfrm>
            <a:off x="395225" y="2142566"/>
            <a:ext cx="2651620" cy="2572868"/>
            <a:chOff x="243979" y="1173404"/>
            <a:chExt cx="4856940" cy="4511191"/>
          </a:xfrm>
        </p:grpSpPr>
        <p:sp>
          <p:nvSpPr>
            <p:cNvPr id="49" name="object 26">
              <a:extLst>
                <a:ext uri="{FF2B5EF4-FFF2-40B4-BE49-F238E27FC236}">
                  <a16:creationId xmlns:a16="http://schemas.microsoft.com/office/drawing/2014/main" id="{3F8335DC-AE89-477D-9C76-CC4F95179EFE}"/>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50" name="object 27">
              <a:extLst>
                <a:ext uri="{FF2B5EF4-FFF2-40B4-BE49-F238E27FC236}">
                  <a16:creationId xmlns:a16="http://schemas.microsoft.com/office/drawing/2014/main" id="{919D4160-F6FB-4EF6-AC86-6540C499C666}"/>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51" name="object 28">
              <a:extLst>
                <a:ext uri="{FF2B5EF4-FFF2-40B4-BE49-F238E27FC236}">
                  <a16:creationId xmlns:a16="http://schemas.microsoft.com/office/drawing/2014/main" id="{EB8262A6-9EE6-4A8A-AFCB-96A56F501084}"/>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52" name="object 29">
              <a:extLst>
                <a:ext uri="{FF2B5EF4-FFF2-40B4-BE49-F238E27FC236}">
                  <a16:creationId xmlns:a16="http://schemas.microsoft.com/office/drawing/2014/main" id="{D561043C-1570-4F3F-99DD-1860D212C8F7}"/>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53" name="object 30">
              <a:extLst>
                <a:ext uri="{FF2B5EF4-FFF2-40B4-BE49-F238E27FC236}">
                  <a16:creationId xmlns:a16="http://schemas.microsoft.com/office/drawing/2014/main" id="{22DF67B4-B12C-4089-B6F3-8AF94C035FB7}"/>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54" name="object 31">
              <a:extLst>
                <a:ext uri="{FF2B5EF4-FFF2-40B4-BE49-F238E27FC236}">
                  <a16:creationId xmlns:a16="http://schemas.microsoft.com/office/drawing/2014/main" id="{BC10BA6E-A9BA-4E1F-BF9F-5EFAE5CB0A4C}"/>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55" name="object 32">
              <a:extLst>
                <a:ext uri="{FF2B5EF4-FFF2-40B4-BE49-F238E27FC236}">
                  <a16:creationId xmlns:a16="http://schemas.microsoft.com/office/drawing/2014/main" id="{386AE6DC-04B2-4910-9C05-29F98F73D6EB}"/>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56" name="object 33">
              <a:extLst>
                <a:ext uri="{FF2B5EF4-FFF2-40B4-BE49-F238E27FC236}">
                  <a16:creationId xmlns:a16="http://schemas.microsoft.com/office/drawing/2014/main" id="{6EEE8958-C1EF-499D-A9FC-7065B9996D5F}"/>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57" name="object 34">
              <a:extLst>
                <a:ext uri="{FF2B5EF4-FFF2-40B4-BE49-F238E27FC236}">
                  <a16:creationId xmlns:a16="http://schemas.microsoft.com/office/drawing/2014/main" id="{2F3BC09A-15FF-4244-B508-9220CE8EBE51}"/>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58" name="object 35">
              <a:extLst>
                <a:ext uri="{FF2B5EF4-FFF2-40B4-BE49-F238E27FC236}">
                  <a16:creationId xmlns:a16="http://schemas.microsoft.com/office/drawing/2014/main" id="{0C72314C-A16B-46B1-A7B3-4B45A3D96BF0}"/>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59" name="object 36">
              <a:extLst>
                <a:ext uri="{FF2B5EF4-FFF2-40B4-BE49-F238E27FC236}">
                  <a16:creationId xmlns:a16="http://schemas.microsoft.com/office/drawing/2014/main" id="{CE5DF73A-FA2A-4CDF-8952-3C7E8AFD517F}"/>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60" name="object 37">
              <a:extLst>
                <a:ext uri="{FF2B5EF4-FFF2-40B4-BE49-F238E27FC236}">
                  <a16:creationId xmlns:a16="http://schemas.microsoft.com/office/drawing/2014/main" id="{9BF58503-0713-4A2B-8F48-580B34916B2A}"/>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62" name="object 38">
              <a:extLst>
                <a:ext uri="{FF2B5EF4-FFF2-40B4-BE49-F238E27FC236}">
                  <a16:creationId xmlns:a16="http://schemas.microsoft.com/office/drawing/2014/main" id="{34D6945D-FC84-4F07-A2E2-46325E62E5D0}"/>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63" name="object 39">
              <a:extLst>
                <a:ext uri="{FF2B5EF4-FFF2-40B4-BE49-F238E27FC236}">
                  <a16:creationId xmlns:a16="http://schemas.microsoft.com/office/drawing/2014/main" id="{1B6F3ED4-641D-41A0-91B6-C0FC194300F0}"/>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64" name="object 40">
              <a:extLst>
                <a:ext uri="{FF2B5EF4-FFF2-40B4-BE49-F238E27FC236}">
                  <a16:creationId xmlns:a16="http://schemas.microsoft.com/office/drawing/2014/main" id="{9830321B-E684-4A99-994A-D58CDC851EAF}"/>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65" name="object 41">
              <a:extLst>
                <a:ext uri="{FF2B5EF4-FFF2-40B4-BE49-F238E27FC236}">
                  <a16:creationId xmlns:a16="http://schemas.microsoft.com/office/drawing/2014/main" id="{153670FD-B90F-41CA-B57B-6CB8045C6593}"/>
                </a:ext>
              </a:extLst>
            </p:cNvPr>
            <p:cNvSpPr/>
            <p:nvPr userDrawn="1"/>
          </p:nvSpPr>
          <p:spPr>
            <a:xfrm>
              <a:off x="3574084" y="1193677"/>
              <a:ext cx="1526835" cy="4490918"/>
            </a:xfrm>
            <a:prstGeom prst="rect">
              <a:avLst/>
            </a:prstGeom>
            <a:blipFill>
              <a:blip r:embed="rId2" cstate="print"/>
              <a:stretch>
                <a:fillRect/>
              </a:stretch>
            </a:blipFill>
          </p:spPr>
          <p:txBody>
            <a:bodyPr wrap="square" lIns="0" tIns="0" rIns="0" bIns="0" rtlCol="0"/>
            <a:lstStyle/>
            <a:p>
              <a:endParaRPr dirty="0"/>
            </a:p>
          </p:txBody>
        </p:sp>
      </p:grpSp>
      <p:pic>
        <p:nvPicPr>
          <p:cNvPr id="23" name="Image 22">
            <a:extLst>
              <a:ext uri="{FF2B5EF4-FFF2-40B4-BE49-F238E27FC236}">
                <a16:creationId xmlns:a16="http://schemas.microsoft.com/office/drawing/2014/main" id="{24AD5570-9B6F-483D-A000-D2B5DB17D815}"/>
              </a:ext>
            </a:extLst>
          </p:cNvPr>
          <p:cNvPicPr>
            <a:picLocks noChangeAspect="1"/>
          </p:cNvPicPr>
          <p:nvPr userDrawn="1"/>
        </p:nvPicPr>
        <p:blipFill>
          <a:blip r:embed="rId3"/>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3592679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US TITRE 3">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213360" y="1706880"/>
            <a:ext cx="11765280" cy="3530349"/>
          </a:xfrm>
          <a:prstGeom prst="roundRect">
            <a:avLst>
              <a:gd name="adj" fmla="val 5093"/>
            </a:avLst>
          </a:prstGeom>
          <a:solidFill>
            <a:srgbClr val="EECFA3"/>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3" name="Espace réservé du texte 2">
            <a:extLst>
              <a:ext uri="{FF2B5EF4-FFF2-40B4-BE49-F238E27FC236}">
                <a16:creationId xmlns:a16="http://schemas.microsoft.com/office/drawing/2014/main" id="{79ACC948-7D18-48AA-B658-D347137889B4}"/>
              </a:ext>
            </a:extLst>
          </p:cNvPr>
          <p:cNvSpPr>
            <a:spLocks noGrp="1"/>
          </p:cNvSpPr>
          <p:nvPr>
            <p:ph type="body" sz="quarter" idx="10"/>
          </p:nvPr>
        </p:nvSpPr>
        <p:spPr>
          <a:xfrm>
            <a:off x="3343275" y="2713038"/>
            <a:ext cx="7791450" cy="1900237"/>
          </a:xfrm>
        </p:spPr>
        <p:txBody>
          <a:bodyPr>
            <a:normAutofit/>
          </a:bodyPr>
          <a:lstStyle>
            <a:lvl1pPr marL="0" indent="0">
              <a:buNone/>
              <a:defRPr sz="4400" b="1">
                <a:solidFill>
                  <a:schemeClr val="bg1"/>
                </a:solidFill>
                <a:latin typeface="+mj-lt"/>
              </a:defRPr>
            </a:lvl1pPr>
          </a:lstStyle>
          <a:p>
            <a:pPr lvl="0"/>
            <a:r>
              <a:rPr lang="fr-FR"/>
              <a:t>Modifier les styles du texte du masque</a:t>
            </a:r>
          </a:p>
        </p:txBody>
      </p:sp>
      <p:grpSp>
        <p:nvGrpSpPr>
          <p:cNvPr id="17" name="Groupe 16">
            <a:extLst>
              <a:ext uri="{FF2B5EF4-FFF2-40B4-BE49-F238E27FC236}">
                <a16:creationId xmlns:a16="http://schemas.microsoft.com/office/drawing/2014/main" id="{D97FC9AA-66AA-4E53-97A4-2277A07B7B64}"/>
              </a:ext>
            </a:extLst>
          </p:cNvPr>
          <p:cNvGrpSpPr/>
          <p:nvPr userDrawn="1"/>
        </p:nvGrpSpPr>
        <p:grpSpPr>
          <a:xfrm>
            <a:off x="385113" y="2271422"/>
            <a:ext cx="2532892" cy="2315156"/>
            <a:chOff x="1034957" y="1986798"/>
            <a:chExt cx="3206571" cy="2930923"/>
          </a:xfrm>
        </p:grpSpPr>
        <p:sp>
          <p:nvSpPr>
            <p:cNvPr id="18" name="object 21">
              <a:extLst>
                <a:ext uri="{FF2B5EF4-FFF2-40B4-BE49-F238E27FC236}">
                  <a16:creationId xmlns:a16="http://schemas.microsoft.com/office/drawing/2014/main" id="{11EBB6D7-F683-4548-9639-0EAF6B182D4A}"/>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9" name="object 22">
              <a:extLst>
                <a:ext uri="{FF2B5EF4-FFF2-40B4-BE49-F238E27FC236}">
                  <a16:creationId xmlns:a16="http://schemas.microsoft.com/office/drawing/2014/main" id="{91121670-C86F-49A8-8169-497A3B86A653}"/>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20" name="object 23">
              <a:extLst>
                <a:ext uri="{FF2B5EF4-FFF2-40B4-BE49-F238E27FC236}">
                  <a16:creationId xmlns:a16="http://schemas.microsoft.com/office/drawing/2014/main" id="{9B81B2F7-B150-49D7-A951-201841F45CA4}"/>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1" name="object 24">
              <a:extLst>
                <a:ext uri="{FF2B5EF4-FFF2-40B4-BE49-F238E27FC236}">
                  <a16:creationId xmlns:a16="http://schemas.microsoft.com/office/drawing/2014/main" id="{19746B9A-C281-4B8E-878A-AF8B78B8994C}"/>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2" name="object 25">
              <a:extLst>
                <a:ext uri="{FF2B5EF4-FFF2-40B4-BE49-F238E27FC236}">
                  <a16:creationId xmlns:a16="http://schemas.microsoft.com/office/drawing/2014/main" id="{CDA27B58-D2CB-4E8A-B05E-F2772A86A917}"/>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3" name="object 26">
              <a:extLst>
                <a:ext uri="{FF2B5EF4-FFF2-40B4-BE49-F238E27FC236}">
                  <a16:creationId xmlns:a16="http://schemas.microsoft.com/office/drawing/2014/main" id="{73F0CABD-1770-47CC-AC4F-49D06E9FD6E7}"/>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4" name="object 27">
              <a:extLst>
                <a:ext uri="{FF2B5EF4-FFF2-40B4-BE49-F238E27FC236}">
                  <a16:creationId xmlns:a16="http://schemas.microsoft.com/office/drawing/2014/main" id="{F46F9854-653F-4FED-B716-DA7ECFBF6A4C}"/>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5" name="object 28">
              <a:extLst>
                <a:ext uri="{FF2B5EF4-FFF2-40B4-BE49-F238E27FC236}">
                  <a16:creationId xmlns:a16="http://schemas.microsoft.com/office/drawing/2014/main" id="{FC43529A-32A0-406B-8207-B769655ECF18}"/>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6" name="object 29">
              <a:extLst>
                <a:ext uri="{FF2B5EF4-FFF2-40B4-BE49-F238E27FC236}">
                  <a16:creationId xmlns:a16="http://schemas.microsoft.com/office/drawing/2014/main" id="{F54D534C-709D-4B21-932F-4F24041A6FEB}"/>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7" name="object 30">
              <a:extLst>
                <a:ext uri="{FF2B5EF4-FFF2-40B4-BE49-F238E27FC236}">
                  <a16:creationId xmlns:a16="http://schemas.microsoft.com/office/drawing/2014/main" id="{9780BCF8-80D7-4D01-BF64-7F354AF29B75}"/>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8" name="object 31">
              <a:extLst>
                <a:ext uri="{FF2B5EF4-FFF2-40B4-BE49-F238E27FC236}">
                  <a16:creationId xmlns:a16="http://schemas.microsoft.com/office/drawing/2014/main" id="{A1964EF4-0D80-4F73-AF6C-40623FE3A609}"/>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9" name="object 38">
              <a:extLst>
                <a:ext uri="{FF2B5EF4-FFF2-40B4-BE49-F238E27FC236}">
                  <a16:creationId xmlns:a16="http://schemas.microsoft.com/office/drawing/2014/main" id="{A4A785B4-EFB2-4972-A5EA-86098800364C}"/>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30" name="object 39">
              <a:extLst>
                <a:ext uri="{FF2B5EF4-FFF2-40B4-BE49-F238E27FC236}">
                  <a16:creationId xmlns:a16="http://schemas.microsoft.com/office/drawing/2014/main" id="{53BCB898-F8A3-4BFF-9AA3-AA48FD9F520B}"/>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1" name="object 40">
              <a:extLst>
                <a:ext uri="{FF2B5EF4-FFF2-40B4-BE49-F238E27FC236}">
                  <a16:creationId xmlns:a16="http://schemas.microsoft.com/office/drawing/2014/main" id="{5CC4DB9D-15CB-46CF-9CB2-4ACAFDFCF523}"/>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2" name="object 41">
              <a:extLst>
                <a:ext uri="{FF2B5EF4-FFF2-40B4-BE49-F238E27FC236}">
                  <a16:creationId xmlns:a16="http://schemas.microsoft.com/office/drawing/2014/main" id="{9B8FDB72-003D-4E83-AE1B-AD30FFB9DF91}"/>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3" name="object 42">
              <a:extLst>
                <a:ext uri="{FF2B5EF4-FFF2-40B4-BE49-F238E27FC236}">
                  <a16:creationId xmlns:a16="http://schemas.microsoft.com/office/drawing/2014/main" id="{26EAC4F8-AB13-4D29-AABE-88FE3B754F5F}"/>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4" name="object 43">
              <a:extLst>
                <a:ext uri="{FF2B5EF4-FFF2-40B4-BE49-F238E27FC236}">
                  <a16:creationId xmlns:a16="http://schemas.microsoft.com/office/drawing/2014/main" id="{120A819F-49F7-4D4A-8DA4-599CECA1863C}"/>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5" name="object 44">
              <a:extLst>
                <a:ext uri="{FF2B5EF4-FFF2-40B4-BE49-F238E27FC236}">
                  <a16:creationId xmlns:a16="http://schemas.microsoft.com/office/drawing/2014/main" id="{08264AF4-0634-4FDD-93E3-6993F3A98C2A}"/>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6" name="object 45">
              <a:extLst>
                <a:ext uri="{FF2B5EF4-FFF2-40B4-BE49-F238E27FC236}">
                  <a16:creationId xmlns:a16="http://schemas.microsoft.com/office/drawing/2014/main" id="{804A8286-C158-48A2-8A07-7E8A504EB6C7}"/>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7" name="object 46">
              <a:extLst>
                <a:ext uri="{FF2B5EF4-FFF2-40B4-BE49-F238E27FC236}">
                  <a16:creationId xmlns:a16="http://schemas.microsoft.com/office/drawing/2014/main" id="{47FA0598-A8C3-4D84-85B1-B62C2B9FC7A7}"/>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8" name="object 47">
              <a:extLst>
                <a:ext uri="{FF2B5EF4-FFF2-40B4-BE49-F238E27FC236}">
                  <a16:creationId xmlns:a16="http://schemas.microsoft.com/office/drawing/2014/main" id="{2805FA5E-7DA4-4336-B5B8-8104CA3016CF}"/>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9" name="object 48">
              <a:extLst>
                <a:ext uri="{FF2B5EF4-FFF2-40B4-BE49-F238E27FC236}">
                  <a16:creationId xmlns:a16="http://schemas.microsoft.com/office/drawing/2014/main" id="{B7DA6ED6-B71E-4A67-9445-6A8B77E3E591}"/>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40" name="object 49">
              <a:extLst>
                <a:ext uri="{FF2B5EF4-FFF2-40B4-BE49-F238E27FC236}">
                  <a16:creationId xmlns:a16="http://schemas.microsoft.com/office/drawing/2014/main" id="{F959AAC8-BCA3-4E87-A93E-2234AC3BA94D}"/>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1" name="object 50">
              <a:extLst>
                <a:ext uri="{FF2B5EF4-FFF2-40B4-BE49-F238E27FC236}">
                  <a16:creationId xmlns:a16="http://schemas.microsoft.com/office/drawing/2014/main" id="{0259D4DD-62C5-4D81-B16A-84C67B2C29A3}"/>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2" name="object 51">
              <a:extLst>
                <a:ext uri="{FF2B5EF4-FFF2-40B4-BE49-F238E27FC236}">
                  <a16:creationId xmlns:a16="http://schemas.microsoft.com/office/drawing/2014/main" id="{82043BCD-8F51-49E5-90F4-614DBAECCE46}"/>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3" name="object 52">
              <a:extLst>
                <a:ext uri="{FF2B5EF4-FFF2-40B4-BE49-F238E27FC236}">
                  <a16:creationId xmlns:a16="http://schemas.microsoft.com/office/drawing/2014/main" id="{9E75F59D-F474-40F8-8F9D-2E50800DCB0F}"/>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4" name="object 53">
              <a:extLst>
                <a:ext uri="{FF2B5EF4-FFF2-40B4-BE49-F238E27FC236}">
                  <a16:creationId xmlns:a16="http://schemas.microsoft.com/office/drawing/2014/main" id="{9D31B3F8-FDAB-4FD5-95F2-6181CFDC86F3}"/>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5" name="object 54">
              <a:extLst>
                <a:ext uri="{FF2B5EF4-FFF2-40B4-BE49-F238E27FC236}">
                  <a16:creationId xmlns:a16="http://schemas.microsoft.com/office/drawing/2014/main" id="{5247C855-1F4F-4514-8945-37C915DE1896}"/>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6" name="object 55">
              <a:extLst>
                <a:ext uri="{FF2B5EF4-FFF2-40B4-BE49-F238E27FC236}">
                  <a16:creationId xmlns:a16="http://schemas.microsoft.com/office/drawing/2014/main" id="{A05D6079-D7D2-4853-9B83-8050DCA25D6F}"/>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7" name="object 56">
              <a:extLst>
                <a:ext uri="{FF2B5EF4-FFF2-40B4-BE49-F238E27FC236}">
                  <a16:creationId xmlns:a16="http://schemas.microsoft.com/office/drawing/2014/main" id="{7AAE1E75-1FE5-46D5-A1A1-3E7724B11D2D}"/>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pic>
        <p:nvPicPr>
          <p:cNvPr id="48" name="Image 47">
            <a:extLst>
              <a:ext uri="{FF2B5EF4-FFF2-40B4-BE49-F238E27FC236}">
                <a16:creationId xmlns:a16="http://schemas.microsoft.com/office/drawing/2014/main" id="{3103B785-C4EE-47A7-849F-817340F8B923}"/>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1486539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US TITRE 3 ELU.ES">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213360" y="1706880"/>
            <a:ext cx="11765280" cy="3530349"/>
          </a:xfrm>
          <a:prstGeom prst="roundRect">
            <a:avLst>
              <a:gd name="adj" fmla="val 5093"/>
            </a:avLst>
          </a:prstGeom>
          <a:solidFill>
            <a:srgbClr val="EECFA3"/>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3" name="Espace réservé du texte 2">
            <a:extLst>
              <a:ext uri="{FF2B5EF4-FFF2-40B4-BE49-F238E27FC236}">
                <a16:creationId xmlns:a16="http://schemas.microsoft.com/office/drawing/2014/main" id="{79ACC948-7D18-48AA-B658-D347137889B4}"/>
              </a:ext>
            </a:extLst>
          </p:cNvPr>
          <p:cNvSpPr>
            <a:spLocks noGrp="1"/>
          </p:cNvSpPr>
          <p:nvPr>
            <p:ph type="body" sz="quarter" idx="10"/>
          </p:nvPr>
        </p:nvSpPr>
        <p:spPr>
          <a:xfrm>
            <a:off x="3343275" y="2713038"/>
            <a:ext cx="7791450" cy="1900237"/>
          </a:xfrm>
        </p:spPr>
        <p:txBody>
          <a:bodyPr>
            <a:normAutofit/>
          </a:bodyPr>
          <a:lstStyle>
            <a:lvl1pPr marL="0" indent="0">
              <a:buNone/>
              <a:defRPr sz="4400" b="1">
                <a:solidFill>
                  <a:schemeClr val="bg1"/>
                </a:solidFill>
                <a:latin typeface="+mj-lt"/>
              </a:defRPr>
            </a:lvl1pPr>
          </a:lstStyle>
          <a:p>
            <a:pPr lvl="0"/>
            <a:r>
              <a:rPr lang="fr-FR"/>
              <a:t>Modifier les styles du texte du masque</a:t>
            </a:r>
          </a:p>
        </p:txBody>
      </p:sp>
      <p:grpSp>
        <p:nvGrpSpPr>
          <p:cNvPr id="48" name="Groupe 47">
            <a:extLst>
              <a:ext uri="{FF2B5EF4-FFF2-40B4-BE49-F238E27FC236}">
                <a16:creationId xmlns:a16="http://schemas.microsoft.com/office/drawing/2014/main" id="{6C8FF734-3228-48C2-BAF1-B27F81538544}"/>
              </a:ext>
            </a:extLst>
          </p:cNvPr>
          <p:cNvGrpSpPr/>
          <p:nvPr userDrawn="1"/>
        </p:nvGrpSpPr>
        <p:grpSpPr>
          <a:xfrm>
            <a:off x="395225" y="2142566"/>
            <a:ext cx="2651620" cy="2572868"/>
            <a:chOff x="243979" y="1173404"/>
            <a:chExt cx="4856940" cy="4511191"/>
          </a:xfrm>
        </p:grpSpPr>
        <p:sp>
          <p:nvSpPr>
            <p:cNvPr id="49" name="object 26">
              <a:extLst>
                <a:ext uri="{FF2B5EF4-FFF2-40B4-BE49-F238E27FC236}">
                  <a16:creationId xmlns:a16="http://schemas.microsoft.com/office/drawing/2014/main" id="{D24AB31F-0B71-4611-A877-CD961F4BBD7C}"/>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50" name="object 27">
              <a:extLst>
                <a:ext uri="{FF2B5EF4-FFF2-40B4-BE49-F238E27FC236}">
                  <a16:creationId xmlns:a16="http://schemas.microsoft.com/office/drawing/2014/main" id="{6BD05D5A-9ACB-4915-82A1-F1BFCF167FD6}"/>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51" name="object 28">
              <a:extLst>
                <a:ext uri="{FF2B5EF4-FFF2-40B4-BE49-F238E27FC236}">
                  <a16:creationId xmlns:a16="http://schemas.microsoft.com/office/drawing/2014/main" id="{6036FA31-2FD9-4299-BC28-C0A980F38768}"/>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52" name="object 29">
              <a:extLst>
                <a:ext uri="{FF2B5EF4-FFF2-40B4-BE49-F238E27FC236}">
                  <a16:creationId xmlns:a16="http://schemas.microsoft.com/office/drawing/2014/main" id="{FA9D0BB0-5DE2-4871-BA79-E2BAF5E88A88}"/>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53" name="object 30">
              <a:extLst>
                <a:ext uri="{FF2B5EF4-FFF2-40B4-BE49-F238E27FC236}">
                  <a16:creationId xmlns:a16="http://schemas.microsoft.com/office/drawing/2014/main" id="{66E140D8-B788-4A49-B1B4-ABAD961224C5}"/>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54" name="object 31">
              <a:extLst>
                <a:ext uri="{FF2B5EF4-FFF2-40B4-BE49-F238E27FC236}">
                  <a16:creationId xmlns:a16="http://schemas.microsoft.com/office/drawing/2014/main" id="{1A25310C-BFAA-4303-A515-C3065F9DBF5B}"/>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55" name="object 32">
              <a:extLst>
                <a:ext uri="{FF2B5EF4-FFF2-40B4-BE49-F238E27FC236}">
                  <a16:creationId xmlns:a16="http://schemas.microsoft.com/office/drawing/2014/main" id="{3F2651AF-B80B-4679-BC2E-E388102B4BAC}"/>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56" name="object 33">
              <a:extLst>
                <a:ext uri="{FF2B5EF4-FFF2-40B4-BE49-F238E27FC236}">
                  <a16:creationId xmlns:a16="http://schemas.microsoft.com/office/drawing/2014/main" id="{DD49B7C2-C92D-437D-860D-076604FB8A8F}"/>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57" name="object 34">
              <a:extLst>
                <a:ext uri="{FF2B5EF4-FFF2-40B4-BE49-F238E27FC236}">
                  <a16:creationId xmlns:a16="http://schemas.microsoft.com/office/drawing/2014/main" id="{751F90ED-9EEC-4DFE-B85B-413AFE1F5176}"/>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58" name="object 35">
              <a:extLst>
                <a:ext uri="{FF2B5EF4-FFF2-40B4-BE49-F238E27FC236}">
                  <a16:creationId xmlns:a16="http://schemas.microsoft.com/office/drawing/2014/main" id="{027A6E78-F3C6-46CA-85FD-433C7F6E048B}"/>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59" name="object 36">
              <a:extLst>
                <a:ext uri="{FF2B5EF4-FFF2-40B4-BE49-F238E27FC236}">
                  <a16:creationId xmlns:a16="http://schemas.microsoft.com/office/drawing/2014/main" id="{8A501C8A-9661-434E-B129-F0AFB2145B33}"/>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60" name="object 37">
              <a:extLst>
                <a:ext uri="{FF2B5EF4-FFF2-40B4-BE49-F238E27FC236}">
                  <a16:creationId xmlns:a16="http://schemas.microsoft.com/office/drawing/2014/main" id="{552B482B-6A3C-4BC2-87F4-480C406ED801}"/>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62" name="object 38">
              <a:extLst>
                <a:ext uri="{FF2B5EF4-FFF2-40B4-BE49-F238E27FC236}">
                  <a16:creationId xmlns:a16="http://schemas.microsoft.com/office/drawing/2014/main" id="{E37259F7-472C-4277-B661-A27DCA5EA45A}"/>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63" name="object 39">
              <a:extLst>
                <a:ext uri="{FF2B5EF4-FFF2-40B4-BE49-F238E27FC236}">
                  <a16:creationId xmlns:a16="http://schemas.microsoft.com/office/drawing/2014/main" id="{9CDCFC03-9D66-4169-9033-7D60DAD92B62}"/>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64" name="object 40">
              <a:extLst>
                <a:ext uri="{FF2B5EF4-FFF2-40B4-BE49-F238E27FC236}">
                  <a16:creationId xmlns:a16="http://schemas.microsoft.com/office/drawing/2014/main" id="{6277208F-BBDE-4537-ADAE-52C36AE2B73D}"/>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65" name="object 41">
              <a:extLst>
                <a:ext uri="{FF2B5EF4-FFF2-40B4-BE49-F238E27FC236}">
                  <a16:creationId xmlns:a16="http://schemas.microsoft.com/office/drawing/2014/main" id="{5BFEF73B-D1E0-4780-8A88-5741CAF0BC55}"/>
                </a:ext>
              </a:extLst>
            </p:cNvPr>
            <p:cNvSpPr/>
            <p:nvPr userDrawn="1"/>
          </p:nvSpPr>
          <p:spPr>
            <a:xfrm>
              <a:off x="3574084" y="1193677"/>
              <a:ext cx="1526835" cy="4490918"/>
            </a:xfrm>
            <a:prstGeom prst="rect">
              <a:avLst/>
            </a:prstGeom>
            <a:blipFill>
              <a:blip r:embed="rId2" cstate="print"/>
              <a:stretch>
                <a:fillRect/>
              </a:stretch>
            </a:blipFill>
          </p:spPr>
          <p:txBody>
            <a:bodyPr wrap="square" lIns="0" tIns="0" rIns="0" bIns="0" rtlCol="0"/>
            <a:lstStyle/>
            <a:p>
              <a:endParaRPr dirty="0"/>
            </a:p>
          </p:txBody>
        </p:sp>
      </p:grpSp>
      <p:pic>
        <p:nvPicPr>
          <p:cNvPr id="23" name="Image 22">
            <a:extLst>
              <a:ext uri="{FF2B5EF4-FFF2-40B4-BE49-F238E27FC236}">
                <a16:creationId xmlns:a16="http://schemas.microsoft.com/office/drawing/2014/main" id="{64541078-F340-4DE5-B028-77C502D57436}"/>
              </a:ext>
            </a:extLst>
          </p:cNvPr>
          <p:cNvPicPr>
            <a:picLocks noChangeAspect="1"/>
          </p:cNvPicPr>
          <p:nvPr userDrawn="1"/>
        </p:nvPicPr>
        <p:blipFill>
          <a:blip r:embed="rId3"/>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1593875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US TITRE 2">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213360" y="1706880"/>
            <a:ext cx="11765280" cy="3530349"/>
          </a:xfrm>
          <a:prstGeom prst="roundRect">
            <a:avLst>
              <a:gd name="adj" fmla="val 5093"/>
            </a:avLst>
          </a:prstGeom>
          <a:solidFill>
            <a:srgbClr val="EB7674"/>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3" name="Espace réservé du texte 2">
            <a:extLst>
              <a:ext uri="{FF2B5EF4-FFF2-40B4-BE49-F238E27FC236}">
                <a16:creationId xmlns:a16="http://schemas.microsoft.com/office/drawing/2014/main" id="{79ACC948-7D18-48AA-B658-D347137889B4}"/>
              </a:ext>
            </a:extLst>
          </p:cNvPr>
          <p:cNvSpPr>
            <a:spLocks noGrp="1"/>
          </p:cNvSpPr>
          <p:nvPr>
            <p:ph type="body" sz="quarter" idx="10"/>
          </p:nvPr>
        </p:nvSpPr>
        <p:spPr>
          <a:xfrm>
            <a:off x="3343275" y="2713038"/>
            <a:ext cx="7791450" cy="1900237"/>
          </a:xfrm>
        </p:spPr>
        <p:txBody>
          <a:bodyPr>
            <a:normAutofit/>
          </a:bodyPr>
          <a:lstStyle>
            <a:lvl1pPr marL="0" indent="0">
              <a:buNone/>
              <a:defRPr sz="4400" b="1">
                <a:solidFill>
                  <a:schemeClr val="bg1"/>
                </a:solidFill>
                <a:latin typeface="+mj-lt"/>
              </a:defRPr>
            </a:lvl1pPr>
          </a:lstStyle>
          <a:p>
            <a:pPr lvl="0"/>
            <a:r>
              <a:rPr lang="fr-FR"/>
              <a:t>Modifier les styles du texte du masque</a:t>
            </a:r>
          </a:p>
        </p:txBody>
      </p:sp>
      <p:pic>
        <p:nvPicPr>
          <p:cNvPr id="16" name="Image 15">
            <a:extLst>
              <a:ext uri="{FF2B5EF4-FFF2-40B4-BE49-F238E27FC236}">
                <a16:creationId xmlns:a16="http://schemas.microsoft.com/office/drawing/2014/main" id="{F10A7ECD-22E7-4BCA-925B-6D13B2B086EB}"/>
              </a:ext>
            </a:extLst>
          </p:cNvPr>
          <p:cNvPicPr>
            <a:picLocks noChangeAspect="1"/>
          </p:cNvPicPr>
          <p:nvPr userDrawn="1"/>
        </p:nvPicPr>
        <p:blipFill>
          <a:blip r:embed="rId2"/>
          <a:stretch>
            <a:fillRect/>
          </a:stretch>
        </p:blipFill>
        <p:spPr>
          <a:xfrm>
            <a:off x="274895" y="6319124"/>
            <a:ext cx="7267062" cy="347502"/>
          </a:xfrm>
          <a:prstGeom prst="rect">
            <a:avLst/>
          </a:prstGeom>
        </p:spPr>
      </p:pic>
      <p:grpSp>
        <p:nvGrpSpPr>
          <p:cNvPr id="17" name="Groupe 16">
            <a:extLst>
              <a:ext uri="{FF2B5EF4-FFF2-40B4-BE49-F238E27FC236}">
                <a16:creationId xmlns:a16="http://schemas.microsoft.com/office/drawing/2014/main" id="{9628D96C-8173-4376-B379-43A383701AC2}"/>
              </a:ext>
            </a:extLst>
          </p:cNvPr>
          <p:cNvGrpSpPr/>
          <p:nvPr userDrawn="1"/>
        </p:nvGrpSpPr>
        <p:grpSpPr>
          <a:xfrm>
            <a:off x="385113" y="2271422"/>
            <a:ext cx="2532892" cy="2315156"/>
            <a:chOff x="1034957" y="1986798"/>
            <a:chExt cx="3206571" cy="2930923"/>
          </a:xfrm>
        </p:grpSpPr>
        <p:sp>
          <p:nvSpPr>
            <p:cNvPr id="18" name="object 21">
              <a:extLst>
                <a:ext uri="{FF2B5EF4-FFF2-40B4-BE49-F238E27FC236}">
                  <a16:creationId xmlns:a16="http://schemas.microsoft.com/office/drawing/2014/main" id="{2FC24215-25A8-493B-81A1-7D4056C10815}"/>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9" name="object 22">
              <a:extLst>
                <a:ext uri="{FF2B5EF4-FFF2-40B4-BE49-F238E27FC236}">
                  <a16:creationId xmlns:a16="http://schemas.microsoft.com/office/drawing/2014/main" id="{3020423F-284C-402A-87DA-3FB8A54781EF}"/>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20" name="object 23">
              <a:extLst>
                <a:ext uri="{FF2B5EF4-FFF2-40B4-BE49-F238E27FC236}">
                  <a16:creationId xmlns:a16="http://schemas.microsoft.com/office/drawing/2014/main" id="{3B1C1339-D7FE-4045-818D-AB3B57ECFF91}"/>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1" name="object 24">
              <a:extLst>
                <a:ext uri="{FF2B5EF4-FFF2-40B4-BE49-F238E27FC236}">
                  <a16:creationId xmlns:a16="http://schemas.microsoft.com/office/drawing/2014/main" id="{FCCB507F-7269-426E-B438-F539353F9D22}"/>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2" name="object 25">
              <a:extLst>
                <a:ext uri="{FF2B5EF4-FFF2-40B4-BE49-F238E27FC236}">
                  <a16:creationId xmlns:a16="http://schemas.microsoft.com/office/drawing/2014/main" id="{F00D4843-6BD5-4B98-A022-C4F1E067741D}"/>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3" name="object 26">
              <a:extLst>
                <a:ext uri="{FF2B5EF4-FFF2-40B4-BE49-F238E27FC236}">
                  <a16:creationId xmlns:a16="http://schemas.microsoft.com/office/drawing/2014/main" id="{F197D989-AE73-4097-B593-18DB4CBB0558}"/>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4" name="object 27">
              <a:extLst>
                <a:ext uri="{FF2B5EF4-FFF2-40B4-BE49-F238E27FC236}">
                  <a16:creationId xmlns:a16="http://schemas.microsoft.com/office/drawing/2014/main" id="{88BCBFCA-97BC-4863-96DF-F5468B3238D1}"/>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5" name="object 28">
              <a:extLst>
                <a:ext uri="{FF2B5EF4-FFF2-40B4-BE49-F238E27FC236}">
                  <a16:creationId xmlns:a16="http://schemas.microsoft.com/office/drawing/2014/main" id="{546ED752-358B-46B6-B421-03D6575A28D4}"/>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6" name="object 29">
              <a:extLst>
                <a:ext uri="{FF2B5EF4-FFF2-40B4-BE49-F238E27FC236}">
                  <a16:creationId xmlns:a16="http://schemas.microsoft.com/office/drawing/2014/main" id="{BDEC729A-AF9F-48B3-A27B-33C5C5A3453C}"/>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7" name="object 30">
              <a:extLst>
                <a:ext uri="{FF2B5EF4-FFF2-40B4-BE49-F238E27FC236}">
                  <a16:creationId xmlns:a16="http://schemas.microsoft.com/office/drawing/2014/main" id="{136A3688-C73B-44D4-B966-E46BA8CE5F61}"/>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8" name="object 31">
              <a:extLst>
                <a:ext uri="{FF2B5EF4-FFF2-40B4-BE49-F238E27FC236}">
                  <a16:creationId xmlns:a16="http://schemas.microsoft.com/office/drawing/2014/main" id="{C3A8EFFA-5835-413D-B59A-2EEA859CF421}"/>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9" name="object 38">
              <a:extLst>
                <a:ext uri="{FF2B5EF4-FFF2-40B4-BE49-F238E27FC236}">
                  <a16:creationId xmlns:a16="http://schemas.microsoft.com/office/drawing/2014/main" id="{091CE07B-ABA4-41BA-A53A-CB712BA6C9D7}"/>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30" name="object 39">
              <a:extLst>
                <a:ext uri="{FF2B5EF4-FFF2-40B4-BE49-F238E27FC236}">
                  <a16:creationId xmlns:a16="http://schemas.microsoft.com/office/drawing/2014/main" id="{C25EDD94-F31A-4228-9B02-1DF9605452E0}"/>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1" name="object 40">
              <a:extLst>
                <a:ext uri="{FF2B5EF4-FFF2-40B4-BE49-F238E27FC236}">
                  <a16:creationId xmlns:a16="http://schemas.microsoft.com/office/drawing/2014/main" id="{F471CEEA-FBEC-436A-BFF6-444CFFD7EE48}"/>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2" name="object 41">
              <a:extLst>
                <a:ext uri="{FF2B5EF4-FFF2-40B4-BE49-F238E27FC236}">
                  <a16:creationId xmlns:a16="http://schemas.microsoft.com/office/drawing/2014/main" id="{0D1F9C66-E8A4-4157-A231-880BB15B352C}"/>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3" name="object 42">
              <a:extLst>
                <a:ext uri="{FF2B5EF4-FFF2-40B4-BE49-F238E27FC236}">
                  <a16:creationId xmlns:a16="http://schemas.microsoft.com/office/drawing/2014/main" id="{F823E4F4-DC1C-4A6C-B526-CAD19627B22F}"/>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4" name="object 43">
              <a:extLst>
                <a:ext uri="{FF2B5EF4-FFF2-40B4-BE49-F238E27FC236}">
                  <a16:creationId xmlns:a16="http://schemas.microsoft.com/office/drawing/2014/main" id="{AE9A13B3-D34D-458B-97BD-99A91FB147D4}"/>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5" name="object 44">
              <a:extLst>
                <a:ext uri="{FF2B5EF4-FFF2-40B4-BE49-F238E27FC236}">
                  <a16:creationId xmlns:a16="http://schemas.microsoft.com/office/drawing/2014/main" id="{B877EA14-A24D-4D8E-A901-1CFF66D4B840}"/>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6" name="object 45">
              <a:extLst>
                <a:ext uri="{FF2B5EF4-FFF2-40B4-BE49-F238E27FC236}">
                  <a16:creationId xmlns:a16="http://schemas.microsoft.com/office/drawing/2014/main" id="{8351DA10-1B07-49A1-B5CA-DD885AA0D154}"/>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7" name="object 46">
              <a:extLst>
                <a:ext uri="{FF2B5EF4-FFF2-40B4-BE49-F238E27FC236}">
                  <a16:creationId xmlns:a16="http://schemas.microsoft.com/office/drawing/2014/main" id="{D1BF5B53-17E1-43E5-8D6F-315836C44A11}"/>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8" name="object 47">
              <a:extLst>
                <a:ext uri="{FF2B5EF4-FFF2-40B4-BE49-F238E27FC236}">
                  <a16:creationId xmlns:a16="http://schemas.microsoft.com/office/drawing/2014/main" id="{42CBC517-FC94-490D-92E1-15FDE5713FC8}"/>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9" name="object 48">
              <a:extLst>
                <a:ext uri="{FF2B5EF4-FFF2-40B4-BE49-F238E27FC236}">
                  <a16:creationId xmlns:a16="http://schemas.microsoft.com/office/drawing/2014/main" id="{38012D6F-92A9-4BB8-BB7A-80DEE0D96642}"/>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40" name="object 49">
              <a:extLst>
                <a:ext uri="{FF2B5EF4-FFF2-40B4-BE49-F238E27FC236}">
                  <a16:creationId xmlns:a16="http://schemas.microsoft.com/office/drawing/2014/main" id="{05478FE8-CA10-4770-8BFA-A7240D18E0CD}"/>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1" name="object 50">
              <a:extLst>
                <a:ext uri="{FF2B5EF4-FFF2-40B4-BE49-F238E27FC236}">
                  <a16:creationId xmlns:a16="http://schemas.microsoft.com/office/drawing/2014/main" id="{E3EAC419-DFBE-4733-A1E7-AEE297919331}"/>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2" name="object 51">
              <a:extLst>
                <a:ext uri="{FF2B5EF4-FFF2-40B4-BE49-F238E27FC236}">
                  <a16:creationId xmlns:a16="http://schemas.microsoft.com/office/drawing/2014/main" id="{FA8DBC57-2F1D-4FD9-9FCD-3CB8A74BD7A4}"/>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3" name="object 52">
              <a:extLst>
                <a:ext uri="{FF2B5EF4-FFF2-40B4-BE49-F238E27FC236}">
                  <a16:creationId xmlns:a16="http://schemas.microsoft.com/office/drawing/2014/main" id="{41818F5A-88EA-4D06-97F5-CDE77EE8252B}"/>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4" name="object 53">
              <a:extLst>
                <a:ext uri="{FF2B5EF4-FFF2-40B4-BE49-F238E27FC236}">
                  <a16:creationId xmlns:a16="http://schemas.microsoft.com/office/drawing/2014/main" id="{6EA7ED91-8E7F-4C31-8B36-59AFB8C28191}"/>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5" name="object 54">
              <a:extLst>
                <a:ext uri="{FF2B5EF4-FFF2-40B4-BE49-F238E27FC236}">
                  <a16:creationId xmlns:a16="http://schemas.microsoft.com/office/drawing/2014/main" id="{930CB450-BECF-46F0-8712-EDE8EA1FE27A}"/>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6" name="object 55">
              <a:extLst>
                <a:ext uri="{FF2B5EF4-FFF2-40B4-BE49-F238E27FC236}">
                  <a16:creationId xmlns:a16="http://schemas.microsoft.com/office/drawing/2014/main" id="{9DB89B94-2B1F-47A9-A141-C015731BB105}"/>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7" name="object 56">
              <a:extLst>
                <a:ext uri="{FF2B5EF4-FFF2-40B4-BE49-F238E27FC236}">
                  <a16:creationId xmlns:a16="http://schemas.microsoft.com/office/drawing/2014/main" id="{6F15DE4F-3122-4AE0-B72B-F0AF934C7122}"/>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spTree>
    <p:extLst>
      <p:ext uri="{BB962C8B-B14F-4D97-AF65-F5344CB8AC3E}">
        <p14:creationId xmlns:p14="http://schemas.microsoft.com/office/powerpoint/2010/main" val="1368496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OUS TITRE 2 ELU.ES">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213360" y="1706880"/>
            <a:ext cx="11765280" cy="3530349"/>
          </a:xfrm>
          <a:prstGeom prst="roundRect">
            <a:avLst>
              <a:gd name="adj" fmla="val 5093"/>
            </a:avLst>
          </a:prstGeom>
          <a:solidFill>
            <a:srgbClr val="EB7674"/>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3" name="Espace réservé du texte 2">
            <a:extLst>
              <a:ext uri="{FF2B5EF4-FFF2-40B4-BE49-F238E27FC236}">
                <a16:creationId xmlns:a16="http://schemas.microsoft.com/office/drawing/2014/main" id="{79ACC948-7D18-48AA-B658-D347137889B4}"/>
              </a:ext>
            </a:extLst>
          </p:cNvPr>
          <p:cNvSpPr>
            <a:spLocks noGrp="1"/>
          </p:cNvSpPr>
          <p:nvPr>
            <p:ph type="body" sz="quarter" idx="10"/>
          </p:nvPr>
        </p:nvSpPr>
        <p:spPr>
          <a:xfrm>
            <a:off x="3343275" y="2713038"/>
            <a:ext cx="7791450" cy="1900237"/>
          </a:xfrm>
        </p:spPr>
        <p:txBody>
          <a:bodyPr>
            <a:normAutofit/>
          </a:bodyPr>
          <a:lstStyle>
            <a:lvl1pPr marL="0" indent="0">
              <a:buNone/>
              <a:defRPr sz="4400" b="1">
                <a:solidFill>
                  <a:schemeClr val="bg1"/>
                </a:solidFill>
                <a:latin typeface="+mj-lt"/>
              </a:defRPr>
            </a:lvl1pPr>
          </a:lstStyle>
          <a:p>
            <a:pPr lvl="0"/>
            <a:r>
              <a:rPr lang="fr-FR"/>
              <a:t>Modifier les styles du texte du masque</a:t>
            </a:r>
          </a:p>
        </p:txBody>
      </p:sp>
      <p:grpSp>
        <p:nvGrpSpPr>
          <p:cNvPr id="48" name="Groupe 47">
            <a:extLst>
              <a:ext uri="{FF2B5EF4-FFF2-40B4-BE49-F238E27FC236}">
                <a16:creationId xmlns:a16="http://schemas.microsoft.com/office/drawing/2014/main" id="{A997AB8D-6239-4221-B328-6980E8C914E3}"/>
              </a:ext>
            </a:extLst>
          </p:cNvPr>
          <p:cNvGrpSpPr/>
          <p:nvPr userDrawn="1"/>
        </p:nvGrpSpPr>
        <p:grpSpPr>
          <a:xfrm>
            <a:off x="395225" y="2142566"/>
            <a:ext cx="2651620" cy="2572868"/>
            <a:chOff x="243979" y="1173404"/>
            <a:chExt cx="4856940" cy="4511191"/>
          </a:xfrm>
        </p:grpSpPr>
        <p:sp>
          <p:nvSpPr>
            <p:cNvPr id="49" name="object 26">
              <a:extLst>
                <a:ext uri="{FF2B5EF4-FFF2-40B4-BE49-F238E27FC236}">
                  <a16:creationId xmlns:a16="http://schemas.microsoft.com/office/drawing/2014/main" id="{8835C69F-F757-4926-9C3C-8DD1DD1AF56A}"/>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50" name="object 27">
              <a:extLst>
                <a:ext uri="{FF2B5EF4-FFF2-40B4-BE49-F238E27FC236}">
                  <a16:creationId xmlns:a16="http://schemas.microsoft.com/office/drawing/2014/main" id="{F1197CCD-5693-461A-AA02-02FB17D486C5}"/>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51" name="object 28">
              <a:extLst>
                <a:ext uri="{FF2B5EF4-FFF2-40B4-BE49-F238E27FC236}">
                  <a16:creationId xmlns:a16="http://schemas.microsoft.com/office/drawing/2014/main" id="{9848B8BC-F393-4831-84BC-DBE5318C0127}"/>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52" name="object 29">
              <a:extLst>
                <a:ext uri="{FF2B5EF4-FFF2-40B4-BE49-F238E27FC236}">
                  <a16:creationId xmlns:a16="http://schemas.microsoft.com/office/drawing/2014/main" id="{B79C6A62-4B00-4665-B1AC-F59C06864270}"/>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53" name="object 30">
              <a:extLst>
                <a:ext uri="{FF2B5EF4-FFF2-40B4-BE49-F238E27FC236}">
                  <a16:creationId xmlns:a16="http://schemas.microsoft.com/office/drawing/2014/main" id="{D7E5BC1C-9643-490F-911F-01400F34A626}"/>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54" name="object 31">
              <a:extLst>
                <a:ext uri="{FF2B5EF4-FFF2-40B4-BE49-F238E27FC236}">
                  <a16:creationId xmlns:a16="http://schemas.microsoft.com/office/drawing/2014/main" id="{36382EC0-3CD5-45A7-8E3E-C57154C53143}"/>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55" name="object 32">
              <a:extLst>
                <a:ext uri="{FF2B5EF4-FFF2-40B4-BE49-F238E27FC236}">
                  <a16:creationId xmlns:a16="http://schemas.microsoft.com/office/drawing/2014/main" id="{B74B910F-61BA-43E0-851D-8AA0ACA1D5D1}"/>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56" name="object 33">
              <a:extLst>
                <a:ext uri="{FF2B5EF4-FFF2-40B4-BE49-F238E27FC236}">
                  <a16:creationId xmlns:a16="http://schemas.microsoft.com/office/drawing/2014/main" id="{3C723AD3-245A-44F3-9BC7-24B5FC9958EC}"/>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57" name="object 34">
              <a:extLst>
                <a:ext uri="{FF2B5EF4-FFF2-40B4-BE49-F238E27FC236}">
                  <a16:creationId xmlns:a16="http://schemas.microsoft.com/office/drawing/2014/main" id="{51CDA2F4-A173-4632-9EEA-F8F95424C2D0}"/>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58" name="object 35">
              <a:extLst>
                <a:ext uri="{FF2B5EF4-FFF2-40B4-BE49-F238E27FC236}">
                  <a16:creationId xmlns:a16="http://schemas.microsoft.com/office/drawing/2014/main" id="{2FFDC86C-647A-443A-9874-2CEA87682D2B}"/>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59" name="object 36">
              <a:extLst>
                <a:ext uri="{FF2B5EF4-FFF2-40B4-BE49-F238E27FC236}">
                  <a16:creationId xmlns:a16="http://schemas.microsoft.com/office/drawing/2014/main" id="{22FF6B26-5E9A-4268-8884-68ECA41F227E}"/>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60" name="object 37">
              <a:extLst>
                <a:ext uri="{FF2B5EF4-FFF2-40B4-BE49-F238E27FC236}">
                  <a16:creationId xmlns:a16="http://schemas.microsoft.com/office/drawing/2014/main" id="{15F92DE7-60D2-4DC4-95F4-9AAB1EB3B2A8}"/>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62" name="object 38">
              <a:extLst>
                <a:ext uri="{FF2B5EF4-FFF2-40B4-BE49-F238E27FC236}">
                  <a16:creationId xmlns:a16="http://schemas.microsoft.com/office/drawing/2014/main" id="{3185B29D-C1C9-499C-B66D-3574CB9A1A43}"/>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63" name="object 39">
              <a:extLst>
                <a:ext uri="{FF2B5EF4-FFF2-40B4-BE49-F238E27FC236}">
                  <a16:creationId xmlns:a16="http://schemas.microsoft.com/office/drawing/2014/main" id="{D8D1E7F7-96BC-4FF0-AA41-2AEF40E63191}"/>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64" name="object 40">
              <a:extLst>
                <a:ext uri="{FF2B5EF4-FFF2-40B4-BE49-F238E27FC236}">
                  <a16:creationId xmlns:a16="http://schemas.microsoft.com/office/drawing/2014/main" id="{B81E58F4-EB27-41E3-B2F8-CB80CF0E7D66}"/>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65" name="object 41">
              <a:extLst>
                <a:ext uri="{FF2B5EF4-FFF2-40B4-BE49-F238E27FC236}">
                  <a16:creationId xmlns:a16="http://schemas.microsoft.com/office/drawing/2014/main" id="{F5EF1CB4-B1F4-4A3E-BDDB-F5FC9E92A041}"/>
                </a:ext>
              </a:extLst>
            </p:cNvPr>
            <p:cNvSpPr/>
            <p:nvPr userDrawn="1"/>
          </p:nvSpPr>
          <p:spPr>
            <a:xfrm>
              <a:off x="3574084" y="1193677"/>
              <a:ext cx="1526835" cy="4490918"/>
            </a:xfrm>
            <a:prstGeom prst="rect">
              <a:avLst/>
            </a:prstGeom>
            <a:blipFill>
              <a:blip r:embed="rId2" cstate="print"/>
              <a:stretch>
                <a:fillRect/>
              </a:stretch>
            </a:blipFill>
          </p:spPr>
          <p:txBody>
            <a:bodyPr wrap="square" lIns="0" tIns="0" rIns="0" bIns="0" rtlCol="0"/>
            <a:lstStyle/>
            <a:p>
              <a:endParaRPr dirty="0"/>
            </a:p>
          </p:txBody>
        </p:sp>
      </p:grpSp>
      <p:pic>
        <p:nvPicPr>
          <p:cNvPr id="23" name="Image 22">
            <a:extLst>
              <a:ext uri="{FF2B5EF4-FFF2-40B4-BE49-F238E27FC236}">
                <a16:creationId xmlns:a16="http://schemas.microsoft.com/office/drawing/2014/main" id="{1891F6FD-19C4-4E77-9919-BA9FC5BD3686}"/>
              </a:ext>
            </a:extLst>
          </p:cNvPr>
          <p:cNvPicPr>
            <a:picLocks noChangeAspect="1"/>
          </p:cNvPicPr>
          <p:nvPr userDrawn="1"/>
        </p:nvPicPr>
        <p:blipFill>
          <a:blip r:embed="rId3"/>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27874640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US TITRE 4">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213360" y="1706880"/>
            <a:ext cx="11765280" cy="3530349"/>
          </a:xfrm>
          <a:prstGeom prst="roundRect">
            <a:avLst>
              <a:gd name="adj" fmla="val 5093"/>
            </a:avLst>
          </a:prstGeom>
          <a:solidFill>
            <a:srgbClr val="9CC4E6"/>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3" name="Espace réservé du texte 2">
            <a:extLst>
              <a:ext uri="{FF2B5EF4-FFF2-40B4-BE49-F238E27FC236}">
                <a16:creationId xmlns:a16="http://schemas.microsoft.com/office/drawing/2014/main" id="{79ACC948-7D18-48AA-B658-D347137889B4}"/>
              </a:ext>
            </a:extLst>
          </p:cNvPr>
          <p:cNvSpPr>
            <a:spLocks noGrp="1"/>
          </p:cNvSpPr>
          <p:nvPr>
            <p:ph type="body" sz="quarter" idx="10"/>
          </p:nvPr>
        </p:nvSpPr>
        <p:spPr>
          <a:xfrm>
            <a:off x="3343275" y="2713038"/>
            <a:ext cx="7791450" cy="1900237"/>
          </a:xfrm>
        </p:spPr>
        <p:txBody>
          <a:bodyPr>
            <a:normAutofit/>
          </a:bodyPr>
          <a:lstStyle>
            <a:lvl1pPr marL="0" indent="0">
              <a:buNone/>
              <a:defRPr sz="4400" b="1">
                <a:solidFill>
                  <a:schemeClr val="bg1"/>
                </a:solidFill>
                <a:latin typeface="+mj-lt"/>
              </a:defRPr>
            </a:lvl1pPr>
          </a:lstStyle>
          <a:p>
            <a:pPr lvl="0"/>
            <a:r>
              <a:rPr lang="fr-FR"/>
              <a:t>Modifier les styles du texte du masque</a:t>
            </a:r>
          </a:p>
        </p:txBody>
      </p:sp>
      <p:grpSp>
        <p:nvGrpSpPr>
          <p:cNvPr id="17" name="Groupe 16">
            <a:extLst>
              <a:ext uri="{FF2B5EF4-FFF2-40B4-BE49-F238E27FC236}">
                <a16:creationId xmlns:a16="http://schemas.microsoft.com/office/drawing/2014/main" id="{95606DED-5039-4F76-AAB3-03E710333B12}"/>
              </a:ext>
            </a:extLst>
          </p:cNvPr>
          <p:cNvGrpSpPr/>
          <p:nvPr userDrawn="1"/>
        </p:nvGrpSpPr>
        <p:grpSpPr>
          <a:xfrm>
            <a:off x="385113" y="2271422"/>
            <a:ext cx="2532892" cy="2315156"/>
            <a:chOff x="1034957" y="1986798"/>
            <a:chExt cx="3206571" cy="2930923"/>
          </a:xfrm>
        </p:grpSpPr>
        <p:sp>
          <p:nvSpPr>
            <p:cNvPr id="18" name="object 21">
              <a:extLst>
                <a:ext uri="{FF2B5EF4-FFF2-40B4-BE49-F238E27FC236}">
                  <a16:creationId xmlns:a16="http://schemas.microsoft.com/office/drawing/2014/main" id="{137C5D98-0B2D-4475-9381-C2C06F4393AE}"/>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9" name="object 22">
              <a:extLst>
                <a:ext uri="{FF2B5EF4-FFF2-40B4-BE49-F238E27FC236}">
                  <a16:creationId xmlns:a16="http://schemas.microsoft.com/office/drawing/2014/main" id="{40E87E53-FBC5-4593-BD6A-65EBC7531BFB}"/>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20" name="object 23">
              <a:extLst>
                <a:ext uri="{FF2B5EF4-FFF2-40B4-BE49-F238E27FC236}">
                  <a16:creationId xmlns:a16="http://schemas.microsoft.com/office/drawing/2014/main" id="{947BA184-840E-4A66-B32E-7F856B2E89D8}"/>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1" name="object 24">
              <a:extLst>
                <a:ext uri="{FF2B5EF4-FFF2-40B4-BE49-F238E27FC236}">
                  <a16:creationId xmlns:a16="http://schemas.microsoft.com/office/drawing/2014/main" id="{F54DC635-85C4-4415-8BAB-C761E53AF26F}"/>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2" name="object 25">
              <a:extLst>
                <a:ext uri="{FF2B5EF4-FFF2-40B4-BE49-F238E27FC236}">
                  <a16:creationId xmlns:a16="http://schemas.microsoft.com/office/drawing/2014/main" id="{33C61127-EBC2-44BC-A604-1505F1428546}"/>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3" name="object 26">
              <a:extLst>
                <a:ext uri="{FF2B5EF4-FFF2-40B4-BE49-F238E27FC236}">
                  <a16:creationId xmlns:a16="http://schemas.microsoft.com/office/drawing/2014/main" id="{2DE8F048-1A77-48DF-A832-3FB4E0C1731E}"/>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4" name="object 27">
              <a:extLst>
                <a:ext uri="{FF2B5EF4-FFF2-40B4-BE49-F238E27FC236}">
                  <a16:creationId xmlns:a16="http://schemas.microsoft.com/office/drawing/2014/main" id="{25441423-E604-46B4-9BFF-9231B989D09D}"/>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5" name="object 28">
              <a:extLst>
                <a:ext uri="{FF2B5EF4-FFF2-40B4-BE49-F238E27FC236}">
                  <a16:creationId xmlns:a16="http://schemas.microsoft.com/office/drawing/2014/main" id="{DC7F0281-7578-4F0F-9E41-EECF8F0605DB}"/>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6" name="object 29">
              <a:extLst>
                <a:ext uri="{FF2B5EF4-FFF2-40B4-BE49-F238E27FC236}">
                  <a16:creationId xmlns:a16="http://schemas.microsoft.com/office/drawing/2014/main" id="{9E8A4461-1B2B-45C8-B48C-C9430013DDC3}"/>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7" name="object 30">
              <a:extLst>
                <a:ext uri="{FF2B5EF4-FFF2-40B4-BE49-F238E27FC236}">
                  <a16:creationId xmlns:a16="http://schemas.microsoft.com/office/drawing/2014/main" id="{C692BAE8-518F-4C82-A350-1800DEFC8397}"/>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8" name="object 31">
              <a:extLst>
                <a:ext uri="{FF2B5EF4-FFF2-40B4-BE49-F238E27FC236}">
                  <a16:creationId xmlns:a16="http://schemas.microsoft.com/office/drawing/2014/main" id="{BA70D1AC-AF9D-4E54-9906-AE45D2B5039E}"/>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9" name="object 38">
              <a:extLst>
                <a:ext uri="{FF2B5EF4-FFF2-40B4-BE49-F238E27FC236}">
                  <a16:creationId xmlns:a16="http://schemas.microsoft.com/office/drawing/2014/main" id="{58C086F7-4F21-46ED-9CCA-58F6AEB7B919}"/>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30" name="object 39">
              <a:extLst>
                <a:ext uri="{FF2B5EF4-FFF2-40B4-BE49-F238E27FC236}">
                  <a16:creationId xmlns:a16="http://schemas.microsoft.com/office/drawing/2014/main" id="{62710242-5D05-4A55-9E51-61EF43FFE3F1}"/>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1" name="object 40">
              <a:extLst>
                <a:ext uri="{FF2B5EF4-FFF2-40B4-BE49-F238E27FC236}">
                  <a16:creationId xmlns:a16="http://schemas.microsoft.com/office/drawing/2014/main" id="{E0A297C5-2B9D-412D-93B1-B1684506EDD0}"/>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2" name="object 41">
              <a:extLst>
                <a:ext uri="{FF2B5EF4-FFF2-40B4-BE49-F238E27FC236}">
                  <a16:creationId xmlns:a16="http://schemas.microsoft.com/office/drawing/2014/main" id="{D62FA5F2-005B-49C0-8228-6746EEC51109}"/>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3" name="object 42">
              <a:extLst>
                <a:ext uri="{FF2B5EF4-FFF2-40B4-BE49-F238E27FC236}">
                  <a16:creationId xmlns:a16="http://schemas.microsoft.com/office/drawing/2014/main" id="{CCB5A375-E67B-4BC8-B2BE-C829CF572FF7}"/>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4" name="object 43">
              <a:extLst>
                <a:ext uri="{FF2B5EF4-FFF2-40B4-BE49-F238E27FC236}">
                  <a16:creationId xmlns:a16="http://schemas.microsoft.com/office/drawing/2014/main" id="{E0030A92-FCEA-4EBD-988E-94C309B03D95}"/>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5" name="object 44">
              <a:extLst>
                <a:ext uri="{FF2B5EF4-FFF2-40B4-BE49-F238E27FC236}">
                  <a16:creationId xmlns:a16="http://schemas.microsoft.com/office/drawing/2014/main" id="{9500B5DE-1A1D-449D-9B98-BD7B8B59DC56}"/>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6" name="object 45">
              <a:extLst>
                <a:ext uri="{FF2B5EF4-FFF2-40B4-BE49-F238E27FC236}">
                  <a16:creationId xmlns:a16="http://schemas.microsoft.com/office/drawing/2014/main" id="{2E6AADE1-8547-449B-B182-3B1709FF7456}"/>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7" name="object 46">
              <a:extLst>
                <a:ext uri="{FF2B5EF4-FFF2-40B4-BE49-F238E27FC236}">
                  <a16:creationId xmlns:a16="http://schemas.microsoft.com/office/drawing/2014/main" id="{111CC379-CDB9-4E3A-BCDB-C9245CCA776A}"/>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8" name="object 47">
              <a:extLst>
                <a:ext uri="{FF2B5EF4-FFF2-40B4-BE49-F238E27FC236}">
                  <a16:creationId xmlns:a16="http://schemas.microsoft.com/office/drawing/2014/main" id="{359D56AC-8F2F-4770-9FB6-B991288AF7C9}"/>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9" name="object 48">
              <a:extLst>
                <a:ext uri="{FF2B5EF4-FFF2-40B4-BE49-F238E27FC236}">
                  <a16:creationId xmlns:a16="http://schemas.microsoft.com/office/drawing/2014/main" id="{024888EC-36E2-490D-A828-ED14A174B350}"/>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40" name="object 49">
              <a:extLst>
                <a:ext uri="{FF2B5EF4-FFF2-40B4-BE49-F238E27FC236}">
                  <a16:creationId xmlns:a16="http://schemas.microsoft.com/office/drawing/2014/main" id="{78B151DD-65AD-484F-A962-D16DAC1BB9D8}"/>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1" name="object 50">
              <a:extLst>
                <a:ext uri="{FF2B5EF4-FFF2-40B4-BE49-F238E27FC236}">
                  <a16:creationId xmlns:a16="http://schemas.microsoft.com/office/drawing/2014/main" id="{6FF4BA22-1F34-4056-9EE5-1AD15D5F0CB6}"/>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2" name="object 51">
              <a:extLst>
                <a:ext uri="{FF2B5EF4-FFF2-40B4-BE49-F238E27FC236}">
                  <a16:creationId xmlns:a16="http://schemas.microsoft.com/office/drawing/2014/main" id="{A7D013DA-983D-46AA-9199-2375AB7BFB98}"/>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3" name="object 52">
              <a:extLst>
                <a:ext uri="{FF2B5EF4-FFF2-40B4-BE49-F238E27FC236}">
                  <a16:creationId xmlns:a16="http://schemas.microsoft.com/office/drawing/2014/main" id="{395BDB24-4652-4B01-810D-64DCC4490CE9}"/>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4" name="object 53">
              <a:extLst>
                <a:ext uri="{FF2B5EF4-FFF2-40B4-BE49-F238E27FC236}">
                  <a16:creationId xmlns:a16="http://schemas.microsoft.com/office/drawing/2014/main" id="{9BD94A59-5BCF-4F68-B194-DF7B9D9E6B94}"/>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5" name="object 54">
              <a:extLst>
                <a:ext uri="{FF2B5EF4-FFF2-40B4-BE49-F238E27FC236}">
                  <a16:creationId xmlns:a16="http://schemas.microsoft.com/office/drawing/2014/main" id="{478B28AD-206B-43DB-B108-E8ED66468ECB}"/>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6" name="object 55">
              <a:extLst>
                <a:ext uri="{FF2B5EF4-FFF2-40B4-BE49-F238E27FC236}">
                  <a16:creationId xmlns:a16="http://schemas.microsoft.com/office/drawing/2014/main" id="{C3207B76-97AC-4200-A3D7-23D1E2B36752}"/>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7" name="object 56">
              <a:extLst>
                <a:ext uri="{FF2B5EF4-FFF2-40B4-BE49-F238E27FC236}">
                  <a16:creationId xmlns:a16="http://schemas.microsoft.com/office/drawing/2014/main" id="{F9E5DC64-1FC7-496B-BE76-B30AC34A80BF}"/>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pic>
        <p:nvPicPr>
          <p:cNvPr id="48" name="Image 47">
            <a:extLst>
              <a:ext uri="{FF2B5EF4-FFF2-40B4-BE49-F238E27FC236}">
                <a16:creationId xmlns:a16="http://schemas.microsoft.com/office/drawing/2014/main" id="{39DE2E50-330D-401C-B721-9153BCA3A630}"/>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199845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US TITRE 4 ELU.ES">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213360" y="1706880"/>
            <a:ext cx="11765280" cy="3530349"/>
          </a:xfrm>
          <a:prstGeom prst="roundRect">
            <a:avLst>
              <a:gd name="adj" fmla="val 5093"/>
            </a:avLst>
          </a:prstGeom>
          <a:solidFill>
            <a:srgbClr val="9CC4E6"/>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3" name="Espace réservé du texte 2">
            <a:extLst>
              <a:ext uri="{FF2B5EF4-FFF2-40B4-BE49-F238E27FC236}">
                <a16:creationId xmlns:a16="http://schemas.microsoft.com/office/drawing/2014/main" id="{79ACC948-7D18-48AA-B658-D347137889B4}"/>
              </a:ext>
            </a:extLst>
          </p:cNvPr>
          <p:cNvSpPr>
            <a:spLocks noGrp="1"/>
          </p:cNvSpPr>
          <p:nvPr>
            <p:ph type="body" sz="quarter" idx="10"/>
          </p:nvPr>
        </p:nvSpPr>
        <p:spPr>
          <a:xfrm>
            <a:off x="3343275" y="2713038"/>
            <a:ext cx="7791450" cy="1900237"/>
          </a:xfrm>
        </p:spPr>
        <p:txBody>
          <a:bodyPr>
            <a:normAutofit/>
          </a:bodyPr>
          <a:lstStyle>
            <a:lvl1pPr marL="0" indent="0">
              <a:buNone/>
              <a:defRPr sz="4400" b="1">
                <a:solidFill>
                  <a:schemeClr val="bg1"/>
                </a:solidFill>
                <a:latin typeface="+mj-lt"/>
              </a:defRPr>
            </a:lvl1pPr>
          </a:lstStyle>
          <a:p>
            <a:pPr lvl="0"/>
            <a:r>
              <a:rPr lang="fr-FR"/>
              <a:t>Modifier les styles du texte du masque</a:t>
            </a:r>
          </a:p>
        </p:txBody>
      </p:sp>
      <p:grpSp>
        <p:nvGrpSpPr>
          <p:cNvPr id="48" name="Groupe 47">
            <a:extLst>
              <a:ext uri="{FF2B5EF4-FFF2-40B4-BE49-F238E27FC236}">
                <a16:creationId xmlns:a16="http://schemas.microsoft.com/office/drawing/2014/main" id="{EC7F7D1E-1FA6-4613-BC26-1F359F7401B6}"/>
              </a:ext>
            </a:extLst>
          </p:cNvPr>
          <p:cNvGrpSpPr/>
          <p:nvPr userDrawn="1"/>
        </p:nvGrpSpPr>
        <p:grpSpPr>
          <a:xfrm>
            <a:off x="395225" y="2142566"/>
            <a:ext cx="2651620" cy="2572868"/>
            <a:chOff x="243979" y="1173404"/>
            <a:chExt cx="4856940" cy="4511191"/>
          </a:xfrm>
        </p:grpSpPr>
        <p:sp>
          <p:nvSpPr>
            <p:cNvPr id="49" name="object 26">
              <a:extLst>
                <a:ext uri="{FF2B5EF4-FFF2-40B4-BE49-F238E27FC236}">
                  <a16:creationId xmlns:a16="http://schemas.microsoft.com/office/drawing/2014/main" id="{D34A47F4-9B24-4B73-8C45-AB4EA2895954}"/>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50" name="object 27">
              <a:extLst>
                <a:ext uri="{FF2B5EF4-FFF2-40B4-BE49-F238E27FC236}">
                  <a16:creationId xmlns:a16="http://schemas.microsoft.com/office/drawing/2014/main" id="{BB2FB223-37E0-4C7D-B918-CCEA4AF2B21F}"/>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51" name="object 28">
              <a:extLst>
                <a:ext uri="{FF2B5EF4-FFF2-40B4-BE49-F238E27FC236}">
                  <a16:creationId xmlns:a16="http://schemas.microsoft.com/office/drawing/2014/main" id="{EA9175C9-6182-4700-B6CF-A57F3A079A59}"/>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52" name="object 29">
              <a:extLst>
                <a:ext uri="{FF2B5EF4-FFF2-40B4-BE49-F238E27FC236}">
                  <a16:creationId xmlns:a16="http://schemas.microsoft.com/office/drawing/2014/main" id="{DA0B57F3-B403-44EE-9E5A-DD4CECF3936F}"/>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53" name="object 30">
              <a:extLst>
                <a:ext uri="{FF2B5EF4-FFF2-40B4-BE49-F238E27FC236}">
                  <a16:creationId xmlns:a16="http://schemas.microsoft.com/office/drawing/2014/main" id="{30BDC140-320A-4A8A-B1AD-79ADE049FCA9}"/>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54" name="object 31">
              <a:extLst>
                <a:ext uri="{FF2B5EF4-FFF2-40B4-BE49-F238E27FC236}">
                  <a16:creationId xmlns:a16="http://schemas.microsoft.com/office/drawing/2014/main" id="{828E8B3C-1CF8-460E-A522-9E300677CB14}"/>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55" name="object 32">
              <a:extLst>
                <a:ext uri="{FF2B5EF4-FFF2-40B4-BE49-F238E27FC236}">
                  <a16:creationId xmlns:a16="http://schemas.microsoft.com/office/drawing/2014/main" id="{AA552060-5B58-40B3-8340-AE97ABB55361}"/>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56" name="object 33">
              <a:extLst>
                <a:ext uri="{FF2B5EF4-FFF2-40B4-BE49-F238E27FC236}">
                  <a16:creationId xmlns:a16="http://schemas.microsoft.com/office/drawing/2014/main" id="{FBD8F6A1-EEAA-4C16-851D-ABD2BCB79347}"/>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57" name="object 34">
              <a:extLst>
                <a:ext uri="{FF2B5EF4-FFF2-40B4-BE49-F238E27FC236}">
                  <a16:creationId xmlns:a16="http://schemas.microsoft.com/office/drawing/2014/main" id="{8A4DBE31-6C21-40D9-955F-65C16AC1F774}"/>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58" name="object 35">
              <a:extLst>
                <a:ext uri="{FF2B5EF4-FFF2-40B4-BE49-F238E27FC236}">
                  <a16:creationId xmlns:a16="http://schemas.microsoft.com/office/drawing/2014/main" id="{039A81F2-B3DD-4A87-8EA7-C34D55182F1E}"/>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59" name="object 36">
              <a:extLst>
                <a:ext uri="{FF2B5EF4-FFF2-40B4-BE49-F238E27FC236}">
                  <a16:creationId xmlns:a16="http://schemas.microsoft.com/office/drawing/2014/main" id="{FEF3CFF2-EF8D-4C2D-A310-1EC99CC44EB9}"/>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60" name="object 37">
              <a:extLst>
                <a:ext uri="{FF2B5EF4-FFF2-40B4-BE49-F238E27FC236}">
                  <a16:creationId xmlns:a16="http://schemas.microsoft.com/office/drawing/2014/main" id="{5F246572-D872-4292-BE80-CB04EF3EC93D}"/>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62" name="object 38">
              <a:extLst>
                <a:ext uri="{FF2B5EF4-FFF2-40B4-BE49-F238E27FC236}">
                  <a16:creationId xmlns:a16="http://schemas.microsoft.com/office/drawing/2014/main" id="{9876DDD1-A835-40CA-8ADE-4435980AB766}"/>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63" name="object 39">
              <a:extLst>
                <a:ext uri="{FF2B5EF4-FFF2-40B4-BE49-F238E27FC236}">
                  <a16:creationId xmlns:a16="http://schemas.microsoft.com/office/drawing/2014/main" id="{A3938402-9744-4C33-8886-C14010A69678}"/>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64" name="object 40">
              <a:extLst>
                <a:ext uri="{FF2B5EF4-FFF2-40B4-BE49-F238E27FC236}">
                  <a16:creationId xmlns:a16="http://schemas.microsoft.com/office/drawing/2014/main" id="{A81FDFF2-48F3-433A-B4D5-17A808CDE37B}"/>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65" name="object 41">
              <a:extLst>
                <a:ext uri="{FF2B5EF4-FFF2-40B4-BE49-F238E27FC236}">
                  <a16:creationId xmlns:a16="http://schemas.microsoft.com/office/drawing/2014/main" id="{D1C0623D-4F0A-4762-ACFF-45973815F4BB}"/>
                </a:ext>
              </a:extLst>
            </p:cNvPr>
            <p:cNvSpPr/>
            <p:nvPr userDrawn="1"/>
          </p:nvSpPr>
          <p:spPr>
            <a:xfrm>
              <a:off x="3574084" y="1193677"/>
              <a:ext cx="1526835" cy="4490918"/>
            </a:xfrm>
            <a:prstGeom prst="rect">
              <a:avLst/>
            </a:prstGeom>
            <a:blipFill>
              <a:blip r:embed="rId2" cstate="print"/>
              <a:stretch>
                <a:fillRect/>
              </a:stretch>
            </a:blipFill>
          </p:spPr>
          <p:txBody>
            <a:bodyPr wrap="square" lIns="0" tIns="0" rIns="0" bIns="0" rtlCol="0"/>
            <a:lstStyle/>
            <a:p>
              <a:endParaRPr dirty="0"/>
            </a:p>
          </p:txBody>
        </p:sp>
      </p:grpSp>
      <p:pic>
        <p:nvPicPr>
          <p:cNvPr id="23" name="Image 22">
            <a:extLst>
              <a:ext uri="{FF2B5EF4-FFF2-40B4-BE49-F238E27FC236}">
                <a16:creationId xmlns:a16="http://schemas.microsoft.com/office/drawing/2014/main" id="{39808DA2-42D0-4ADC-B183-47C02BAB5502}"/>
              </a:ext>
            </a:extLst>
          </p:cNvPr>
          <p:cNvPicPr>
            <a:picLocks noChangeAspect="1"/>
          </p:cNvPicPr>
          <p:nvPr userDrawn="1"/>
        </p:nvPicPr>
        <p:blipFill>
          <a:blip r:embed="rId3"/>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160608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VERTURE 4">
    <p:spTree>
      <p:nvGrpSpPr>
        <p:cNvPr id="1" name=""/>
        <p:cNvGrpSpPr/>
        <p:nvPr/>
      </p:nvGrpSpPr>
      <p:grpSpPr>
        <a:xfrm>
          <a:off x="0" y="0"/>
          <a:ext cx="0" cy="0"/>
          <a:chOff x="0" y="0"/>
          <a:chExt cx="0" cy="0"/>
        </a:xfrm>
      </p:grpSpPr>
      <p:sp>
        <p:nvSpPr>
          <p:cNvPr id="6" name="object 6">
            <a:extLst>
              <a:ext uri="{FF2B5EF4-FFF2-40B4-BE49-F238E27FC236}">
                <a16:creationId xmlns:a16="http://schemas.microsoft.com/office/drawing/2014/main" id="{E231FE18-01BB-4229-B0E4-62F5213C7C85}"/>
              </a:ext>
            </a:extLst>
          </p:cNvPr>
          <p:cNvSpPr/>
          <p:nvPr userDrawn="1"/>
        </p:nvSpPr>
        <p:spPr>
          <a:xfrm>
            <a:off x="180009" y="179997"/>
            <a:ext cx="11808460" cy="3006090"/>
          </a:xfrm>
          <a:custGeom>
            <a:avLst/>
            <a:gdLst/>
            <a:ahLst/>
            <a:cxnLst/>
            <a:rect l="l" t="t" r="r" b="b"/>
            <a:pathLst>
              <a:path w="11808460" h="3006090">
                <a:moveTo>
                  <a:pt x="11807952" y="0"/>
                </a:moveTo>
                <a:lnTo>
                  <a:pt x="0" y="0"/>
                </a:lnTo>
                <a:lnTo>
                  <a:pt x="0" y="3006001"/>
                </a:lnTo>
                <a:lnTo>
                  <a:pt x="11807952" y="3006001"/>
                </a:lnTo>
                <a:lnTo>
                  <a:pt x="11807952" y="0"/>
                </a:lnTo>
                <a:close/>
              </a:path>
            </a:pathLst>
          </a:custGeom>
          <a:solidFill>
            <a:srgbClr val="4EB1D2"/>
          </a:solidFill>
        </p:spPr>
        <p:txBody>
          <a:bodyPr wrap="square" lIns="0" tIns="0" rIns="0" bIns="0" rtlCol="0"/>
          <a:lstStyle/>
          <a:p>
            <a:endParaRPr dirty="0"/>
          </a:p>
        </p:txBody>
      </p:sp>
      <p:sp>
        <p:nvSpPr>
          <p:cNvPr id="7" name="object 7">
            <a:extLst>
              <a:ext uri="{FF2B5EF4-FFF2-40B4-BE49-F238E27FC236}">
                <a16:creationId xmlns:a16="http://schemas.microsoft.com/office/drawing/2014/main" id="{7BA81ADC-3DF7-4FB6-90DC-0396FA5D582E}"/>
              </a:ext>
            </a:extLst>
          </p:cNvPr>
          <p:cNvSpPr/>
          <p:nvPr userDrawn="1"/>
        </p:nvSpPr>
        <p:spPr>
          <a:xfrm>
            <a:off x="180009" y="3167989"/>
            <a:ext cx="11808460" cy="2250440"/>
          </a:xfrm>
          <a:custGeom>
            <a:avLst/>
            <a:gdLst/>
            <a:ahLst/>
            <a:cxnLst/>
            <a:rect l="l" t="t" r="r" b="b"/>
            <a:pathLst>
              <a:path w="11808460" h="2250440">
                <a:moveTo>
                  <a:pt x="11807990" y="2250008"/>
                </a:moveTo>
                <a:lnTo>
                  <a:pt x="0" y="2250008"/>
                </a:lnTo>
                <a:lnTo>
                  <a:pt x="0" y="0"/>
                </a:lnTo>
                <a:lnTo>
                  <a:pt x="11807990" y="0"/>
                </a:lnTo>
                <a:lnTo>
                  <a:pt x="11807990" y="2250008"/>
                </a:lnTo>
                <a:close/>
              </a:path>
            </a:pathLst>
          </a:custGeom>
          <a:solidFill>
            <a:srgbClr val="95C8D6"/>
          </a:solidFill>
        </p:spPr>
        <p:txBody>
          <a:bodyPr wrap="square" lIns="0" tIns="0" rIns="0" bIns="0" rtlCol="0"/>
          <a:lstStyle/>
          <a:p>
            <a:endParaRPr dirty="0"/>
          </a:p>
        </p:txBody>
      </p:sp>
      <p:sp>
        <p:nvSpPr>
          <p:cNvPr id="8" name="object 10">
            <a:extLst>
              <a:ext uri="{FF2B5EF4-FFF2-40B4-BE49-F238E27FC236}">
                <a16:creationId xmlns:a16="http://schemas.microsoft.com/office/drawing/2014/main" id="{DCE6FD09-846C-4A32-8EE7-A6B8BCE8D74E}"/>
              </a:ext>
            </a:extLst>
          </p:cNvPr>
          <p:cNvSpPr/>
          <p:nvPr userDrawn="1"/>
        </p:nvSpPr>
        <p:spPr>
          <a:xfrm>
            <a:off x="180011" y="179999"/>
            <a:ext cx="6963409" cy="2988310"/>
          </a:xfrm>
          <a:custGeom>
            <a:avLst/>
            <a:gdLst/>
            <a:ahLst/>
            <a:cxnLst/>
            <a:rect l="l" t="t" r="r" b="b"/>
            <a:pathLst>
              <a:path w="6963409" h="2988310">
                <a:moveTo>
                  <a:pt x="419011" y="0"/>
                </a:moveTo>
                <a:lnTo>
                  <a:pt x="0" y="0"/>
                </a:lnTo>
                <a:lnTo>
                  <a:pt x="0" y="2987979"/>
                </a:lnTo>
                <a:lnTo>
                  <a:pt x="4988433" y="2987979"/>
                </a:lnTo>
                <a:lnTo>
                  <a:pt x="6962889" y="2027402"/>
                </a:lnTo>
                <a:lnTo>
                  <a:pt x="6962889" y="1939823"/>
                </a:lnTo>
                <a:lnTo>
                  <a:pt x="419011" y="0"/>
                </a:lnTo>
                <a:close/>
              </a:path>
            </a:pathLst>
          </a:custGeom>
          <a:solidFill>
            <a:srgbClr val="72BED7"/>
          </a:solidFill>
        </p:spPr>
        <p:txBody>
          <a:bodyPr wrap="square" lIns="0" tIns="0" rIns="0" bIns="0" rtlCol="0"/>
          <a:lstStyle/>
          <a:p>
            <a:endParaRPr dirty="0"/>
          </a:p>
        </p:txBody>
      </p:sp>
      <p:sp>
        <p:nvSpPr>
          <p:cNvPr id="9" name="object 11">
            <a:extLst>
              <a:ext uri="{FF2B5EF4-FFF2-40B4-BE49-F238E27FC236}">
                <a16:creationId xmlns:a16="http://schemas.microsoft.com/office/drawing/2014/main" id="{8151815B-6E3E-40D1-9351-187E619B5853}"/>
              </a:ext>
            </a:extLst>
          </p:cNvPr>
          <p:cNvSpPr/>
          <p:nvPr userDrawn="1"/>
        </p:nvSpPr>
        <p:spPr>
          <a:xfrm>
            <a:off x="180005" y="3167989"/>
            <a:ext cx="4988560" cy="2250440"/>
          </a:xfrm>
          <a:custGeom>
            <a:avLst/>
            <a:gdLst/>
            <a:ahLst/>
            <a:cxnLst/>
            <a:rect l="l" t="t" r="r" b="b"/>
            <a:pathLst>
              <a:path w="4988560" h="2250440">
                <a:moveTo>
                  <a:pt x="4988433" y="0"/>
                </a:moveTo>
                <a:lnTo>
                  <a:pt x="0" y="0"/>
                </a:lnTo>
                <a:lnTo>
                  <a:pt x="0" y="2250008"/>
                </a:lnTo>
                <a:lnTo>
                  <a:pt x="363575" y="2250008"/>
                </a:lnTo>
                <a:lnTo>
                  <a:pt x="1793316" y="1554429"/>
                </a:lnTo>
                <a:lnTo>
                  <a:pt x="1813075" y="1519454"/>
                </a:lnTo>
                <a:lnTo>
                  <a:pt x="1782953" y="1488567"/>
                </a:lnTo>
                <a:lnTo>
                  <a:pt x="1709177" y="1473612"/>
                </a:lnTo>
                <a:lnTo>
                  <a:pt x="1665011" y="1471046"/>
                </a:lnTo>
                <a:lnTo>
                  <a:pt x="1521699" y="1471046"/>
                </a:lnTo>
                <a:lnTo>
                  <a:pt x="1481777" y="1470902"/>
                </a:lnTo>
                <a:lnTo>
                  <a:pt x="1402654" y="1466864"/>
                </a:lnTo>
                <a:lnTo>
                  <a:pt x="1337563" y="1458624"/>
                </a:lnTo>
                <a:lnTo>
                  <a:pt x="1278520" y="1446598"/>
                </a:lnTo>
                <a:lnTo>
                  <a:pt x="1226269" y="1431359"/>
                </a:lnTo>
                <a:lnTo>
                  <a:pt x="1181554" y="1413477"/>
                </a:lnTo>
                <a:lnTo>
                  <a:pt x="1145122" y="1393523"/>
                </a:lnTo>
                <a:lnTo>
                  <a:pt x="1100081" y="1349687"/>
                </a:lnTo>
                <a:lnTo>
                  <a:pt x="1092809" y="1323568"/>
                </a:lnTo>
                <a:lnTo>
                  <a:pt x="1092809" y="1321612"/>
                </a:lnTo>
                <a:lnTo>
                  <a:pt x="1125779" y="1256979"/>
                </a:lnTo>
                <a:lnTo>
                  <a:pt x="1162367" y="1225934"/>
                </a:lnTo>
                <a:lnTo>
                  <a:pt x="1208942" y="1195843"/>
                </a:lnTo>
                <a:lnTo>
                  <a:pt x="1262941" y="1166787"/>
                </a:lnTo>
                <a:lnTo>
                  <a:pt x="1321803" y="1138847"/>
                </a:lnTo>
                <a:lnTo>
                  <a:pt x="1359445" y="1122290"/>
                </a:lnTo>
                <a:lnTo>
                  <a:pt x="1398125" y="1106424"/>
                </a:lnTo>
                <a:lnTo>
                  <a:pt x="1438249" y="1091377"/>
                </a:lnTo>
                <a:lnTo>
                  <a:pt x="1480222" y="1077277"/>
                </a:lnTo>
                <a:lnTo>
                  <a:pt x="1524449" y="1064253"/>
                </a:lnTo>
                <a:lnTo>
                  <a:pt x="1571334" y="1052433"/>
                </a:lnTo>
                <a:lnTo>
                  <a:pt x="1621284" y="1041945"/>
                </a:lnTo>
                <a:lnTo>
                  <a:pt x="1674703" y="1032918"/>
                </a:lnTo>
                <a:lnTo>
                  <a:pt x="1731997" y="1025480"/>
                </a:lnTo>
                <a:lnTo>
                  <a:pt x="1793570" y="1019759"/>
                </a:lnTo>
                <a:lnTo>
                  <a:pt x="2892327" y="1019759"/>
                </a:lnTo>
                <a:lnTo>
                  <a:pt x="4988433" y="0"/>
                </a:lnTo>
                <a:close/>
              </a:path>
              <a:path w="4988560" h="2250440">
                <a:moveTo>
                  <a:pt x="1615313" y="1470317"/>
                </a:moveTo>
                <a:lnTo>
                  <a:pt x="1521699" y="1471046"/>
                </a:lnTo>
                <a:lnTo>
                  <a:pt x="1665011" y="1471046"/>
                </a:lnTo>
                <a:lnTo>
                  <a:pt x="1663914" y="1470982"/>
                </a:lnTo>
                <a:lnTo>
                  <a:pt x="1615313" y="1470317"/>
                </a:lnTo>
                <a:close/>
              </a:path>
              <a:path w="4988560" h="2250440">
                <a:moveTo>
                  <a:pt x="2892327" y="1019759"/>
                </a:moveTo>
                <a:lnTo>
                  <a:pt x="1793570" y="1019759"/>
                </a:lnTo>
                <a:lnTo>
                  <a:pt x="2890761" y="1020521"/>
                </a:lnTo>
                <a:lnTo>
                  <a:pt x="2892327" y="1019759"/>
                </a:lnTo>
                <a:close/>
              </a:path>
            </a:pathLst>
          </a:custGeom>
          <a:solidFill>
            <a:srgbClr val="9ECDD7"/>
          </a:solidFill>
        </p:spPr>
        <p:txBody>
          <a:bodyPr wrap="square" lIns="0" tIns="0" rIns="0" bIns="0" rtlCol="0"/>
          <a:lstStyle/>
          <a:p>
            <a:endParaRPr dirty="0"/>
          </a:p>
        </p:txBody>
      </p:sp>
      <p:sp>
        <p:nvSpPr>
          <p:cNvPr id="10" name="object 3">
            <a:extLst>
              <a:ext uri="{FF2B5EF4-FFF2-40B4-BE49-F238E27FC236}">
                <a16:creationId xmlns:a16="http://schemas.microsoft.com/office/drawing/2014/main" id="{7007BEA3-2DCF-474C-856F-6D0DF53E7541}"/>
              </a:ext>
            </a:extLst>
          </p:cNvPr>
          <p:cNvSpPr/>
          <p:nvPr userDrawn="1"/>
        </p:nvSpPr>
        <p:spPr>
          <a:xfrm>
            <a:off x="0" y="180339"/>
            <a:ext cx="180340" cy="5237480"/>
          </a:xfrm>
          <a:custGeom>
            <a:avLst/>
            <a:gdLst/>
            <a:ahLst/>
            <a:cxnLst/>
            <a:rect l="l" t="t" r="r" b="b"/>
            <a:pathLst>
              <a:path w="180340" h="5237480">
                <a:moveTo>
                  <a:pt x="0" y="5237480"/>
                </a:moveTo>
                <a:lnTo>
                  <a:pt x="180009" y="5237480"/>
                </a:lnTo>
                <a:lnTo>
                  <a:pt x="180009" y="0"/>
                </a:lnTo>
                <a:lnTo>
                  <a:pt x="0" y="0"/>
                </a:lnTo>
                <a:lnTo>
                  <a:pt x="0" y="5237480"/>
                </a:lnTo>
                <a:close/>
              </a:path>
            </a:pathLst>
          </a:custGeom>
          <a:solidFill>
            <a:srgbClr val="FFFFFF"/>
          </a:solidFill>
        </p:spPr>
        <p:txBody>
          <a:bodyPr wrap="square" lIns="0" tIns="0" rIns="0" bIns="0" rtlCol="0"/>
          <a:lstStyle/>
          <a:p>
            <a:endParaRPr dirty="0"/>
          </a:p>
        </p:txBody>
      </p:sp>
      <p:sp>
        <p:nvSpPr>
          <p:cNvPr id="11" name="object 4">
            <a:extLst>
              <a:ext uri="{FF2B5EF4-FFF2-40B4-BE49-F238E27FC236}">
                <a16:creationId xmlns:a16="http://schemas.microsoft.com/office/drawing/2014/main" id="{C9D73D87-CCFD-4ED5-9EFD-DEE292CF4154}"/>
              </a:ext>
            </a:extLst>
          </p:cNvPr>
          <p:cNvSpPr/>
          <p:nvPr userDrawn="1"/>
        </p:nvSpPr>
        <p:spPr>
          <a:xfrm>
            <a:off x="0" y="0"/>
            <a:ext cx="12186285" cy="180340"/>
          </a:xfrm>
          <a:custGeom>
            <a:avLst/>
            <a:gdLst/>
            <a:ahLst/>
            <a:cxnLst/>
            <a:rect l="l" t="t" r="r" b="b"/>
            <a:pathLst>
              <a:path w="12186285" h="180340">
                <a:moveTo>
                  <a:pt x="0" y="180339"/>
                </a:moveTo>
                <a:lnTo>
                  <a:pt x="12185992" y="180339"/>
                </a:lnTo>
                <a:lnTo>
                  <a:pt x="12185992" y="0"/>
                </a:lnTo>
                <a:lnTo>
                  <a:pt x="0" y="0"/>
                </a:lnTo>
                <a:lnTo>
                  <a:pt x="0" y="180339"/>
                </a:lnTo>
                <a:close/>
              </a:path>
            </a:pathLst>
          </a:custGeom>
          <a:solidFill>
            <a:srgbClr val="FFFFFF"/>
          </a:solidFill>
        </p:spPr>
        <p:txBody>
          <a:bodyPr wrap="square" lIns="0" tIns="0" rIns="0" bIns="0" rtlCol="0"/>
          <a:lstStyle/>
          <a:p>
            <a:endParaRPr dirty="0"/>
          </a:p>
        </p:txBody>
      </p:sp>
      <p:sp>
        <p:nvSpPr>
          <p:cNvPr id="12" name="object 5">
            <a:extLst>
              <a:ext uri="{FF2B5EF4-FFF2-40B4-BE49-F238E27FC236}">
                <a16:creationId xmlns:a16="http://schemas.microsoft.com/office/drawing/2014/main" id="{E0B7008C-3E65-45E4-946C-BDAF62C53C6C}"/>
              </a:ext>
            </a:extLst>
          </p:cNvPr>
          <p:cNvSpPr/>
          <p:nvPr userDrawn="1"/>
        </p:nvSpPr>
        <p:spPr>
          <a:xfrm>
            <a:off x="12006008" y="180009"/>
            <a:ext cx="180340" cy="5238115"/>
          </a:xfrm>
          <a:custGeom>
            <a:avLst/>
            <a:gdLst/>
            <a:ahLst/>
            <a:cxnLst/>
            <a:rect l="l" t="t" r="r" b="b"/>
            <a:pathLst>
              <a:path w="180340" h="5238115">
                <a:moveTo>
                  <a:pt x="179984" y="0"/>
                </a:moveTo>
                <a:lnTo>
                  <a:pt x="0" y="0"/>
                </a:lnTo>
                <a:lnTo>
                  <a:pt x="0" y="5237988"/>
                </a:lnTo>
                <a:lnTo>
                  <a:pt x="179984" y="5237988"/>
                </a:lnTo>
                <a:lnTo>
                  <a:pt x="179984" y="0"/>
                </a:lnTo>
                <a:close/>
              </a:path>
            </a:pathLst>
          </a:custGeom>
          <a:solidFill>
            <a:srgbClr val="FFFFFF"/>
          </a:solidFill>
        </p:spPr>
        <p:txBody>
          <a:bodyPr wrap="square" lIns="0" tIns="0" rIns="0" bIns="0" rtlCol="0"/>
          <a:lstStyle/>
          <a:p>
            <a:endParaRPr dirty="0"/>
          </a:p>
        </p:txBody>
      </p:sp>
      <p:sp>
        <p:nvSpPr>
          <p:cNvPr id="13" name="object 9">
            <a:extLst>
              <a:ext uri="{FF2B5EF4-FFF2-40B4-BE49-F238E27FC236}">
                <a16:creationId xmlns:a16="http://schemas.microsoft.com/office/drawing/2014/main" id="{74CDF9C8-F7EB-49EA-9898-BCFDA80DB9F3}"/>
              </a:ext>
            </a:extLst>
          </p:cNvPr>
          <p:cNvSpPr/>
          <p:nvPr userDrawn="1"/>
        </p:nvSpPr>
        <p:spPr>
          <a:xfrm>
            <a:off x="7128681" y="2885431"/>
            <a:ext cx="826135" cy="153670"/>
          </a:xfrm>
          <a:custGeom>
            <a:avLst/>
            <a:gdLst/>
            <a:ahLst/>
            <a:cxnLst/>
            <a:rect l="l" t="t" r="r" b="b"/>
            <a:pathLst>
              <a:path w="826134" h="153669">
                <a:moveTo>
                  <a:pt x="767740" y="0"/>
                </a:moveTo>
                <a:lnTo>
                  <a:pt x="0" y="0"/>
                </a:lnTo>
                <a:lnTo>
                  <a:pt x="393" y="77863"/>
                </a:lnTo>
                <a:lnTo>
                  <a:pt x="624141" y="96113"/>
                </a:lnTo>
                <a:lnTo>
                  <a:pt x="646564" y="103245"/>
                </a:lnTo>
                <a:lnTo>
                  <a:pt x="737987" y="133714"/>
                </a:lnTo>
                <a:lnTo>
                  <a:pt x="760196" y="141732"/>
                </a:lnTo>
                <a:lnTo>
                  <a:pt x="763234" y="143261"/>
                </a:lnTo>
                <a:lnTo>
                  <a:pt x="771066" y="145011"/>
                </a:lnTo>
                <a:lnTo>
                  <a:pt x="825665" y="153644"/>
                </a:lnTo>
                <a:lnTo>
                  <a:pt x="824865" y="114363"/>
                </a:lnTo>
                <a:lnTo>
                  <a:pt x="767740" y="0"/>
                </a:lnTo>
                <a:close/>
              </a:path>
            </a:pathLst>
          </a:custGeom>
          <a:solidFill>
            <a:srgbClr val="840D1C"/>
          </a:solidFill>
        </p:spPr>
        <p:txBody>
          <a:bodyPr wrap="square" lIns="0" tIns="0" rIns="0" bIns="0" rtlCol="0"/>
          <a:lstStyle/>
          <a:p>
            <a:endParaRPr dirty="0"/>
          </a:p>
        </p:txBody>
      </p:sp>
      <p:sp>
        <p:nvSpPr>
          <p:cNvPr id="14" name="object 10">
            <a:extLst>
              <a:ext uri="{FF2B5EF4-FFF2-40B4-BE49-F238E27FC236}">
                <a16:creationId xmlns:a16="http://schemas.microsoft.com/office/drawing/2014/main" id="{C791E296-BBB0-4BB6-A88C-EE9357FA2912}"/>
              </a:ext>
            </a:extLst>
          </p:cNvPr>
          <p:cNvSpPr/>
          <p:nvPr userDrawn="1"/>
        </p:nvSpPr>
        <p:spPr>
          <a:xfrm>
            <a:off x="6775457" y="2963293"/>
            <a:ext cx="1108710" cy="205104"/>
          </a:xfrm>
          <a:custGeom>
            <a:avLst/>
            <a:gdLst/>
            <a:ahLst/>
            <a:cxnLst/>
            <a:rect l="l" t="t" r="r" b="b"/>
            <a:pathLst>
              <a:path w="1108709" h="205105">
                <a:moveTo>
                  <a:pt x="1011466" y="0"/>
                </a:moveTo>
                <a:lnTo>
                  <a:pt x="353618" y="0"/>
                </a:lnTo>
                <a:lnTo>
                  <a:pt x="0" y="204698"/>
                </a:lnTo>
                <a:lnTo>
                  <a:pt x="1108265" y="204698"/>
                </a:lnTo>
                <a:lnTo>
                  <a:pt x="1011466" y="0"/>
                </a:lnTo>
                <a:close/>
              </a:path>
            </a:pathLst>
          </a:custGeom>
          <a:solidFill>
            <a:srgbClr val="E31F15"/>
          </a:solidFill>
        </p:spPr>
        <p:txBody>
          <a:bodyPr wrap="square" lIns="0" tIns="0" rIns="0" bIns="0" rtlCol="0"/>
          <a:lstStyle/>
          <a:p>
            <a:endParaRPr dirty="0"/>
          </a:p>
        </p:txBody>
      </p:sp>
      <p:sp>
        <p:nvSpPr>
          <p:cNvPr id="15" name="object 11">
            <a:extLst>
              <a:ext uri="{FF2B5EF4-FFF2-40B4-BE49-F238E27FC236}">
                <a16:creationId xmlns:a16="http://schemas.microsoft.com/office/drawing/2014/main" id="{990E628C-038A-44E5-893C-35A00956179C}"/>
              </a:ext>
            </a:extLst>
          </p:cNvPr>
          <p:cNvSpPr/>
          <p:nvPr userDrawn="1"/>
        </p:nvSpPr>
        <p:spPr>
          <a:xfrm>
            <a:off x="7672230" y="2881118"/>
            <a:ext cx="4316095" cy="286385"/>
          </a:xfrm>
          <a:custGeom>
            <a:avLst/>
            <a:gdLst/>
            <a:ahLst/>
            <a:cxnLst/>
            <a:rect l="l" t="t" r="r" b="b"/>
            <a:pathLst>
              <a:path w="4316095" h="286385">
                <a:moveTo>
                  <a:pt x="13041" y="173231"/>
                </a:moveTo>
                <a:lnTo>
                  <a:pt x="6399" y="176199"/>
                </a:lnTo>
                <a:lnTo>
                  <a:pt x="1063" y="183716"/>
                </a:lnTo>
                <a:lnTo>
                  <a:pt x="0" y="195586"/>
                </a:lnTo>
                <a:lnTo>
                  <a:pt x="1539" y="208275"/>
                </a:lnTo>
                <a:lnTo>
                  <a:pt x="4011" y="218249"/>
                </a:lnTo>
                <a:lnTo>
                  <a:pt x="8389" y="233034"/>
                </a:lnTo>
                <a:lnTo>
                  <a:pt x="14924" y="255890"/>
                </a:lnTo>
                <a:lnTo>
                  <a:pt x="23455" y="286092"/>
                </a:lnTo>
                <a:lnTo>
                  <a:pt x="4311788" y="286092"/>
                </a:lnTo>
                <a:lnTo>
                  <a:pt x="4312803" y="217142"/>
                </a:lnTo>
                <a:lnTo>
                  <a:pt x="117536" y="217142"/>
                </a:lnTo>
                <a:lnTo>
                  <a:pt x="85793" y="206100"/>
                </a:lnTo>
                <a:lnTo>
                  <a:pt x="57993" y="192902"/>
                </a:lnTo>
                <a:lnTo>
                  <a:pt x="29159" y="177421"/>
                </a:lnTo>
                <a:lnTo>
                  <a:pt x="19388" y="173316"/>
                </a:lnTo>
                <a:lnTo>
                  <a:pt x="13041" y="173231"/>
                </a:lnTo>
                <a:close/>
              </a:path>
              <a:path w="4316095" h="286385">
                <a:moveTo>
                  <a:pt x="127610" y="78489"/>
                </a:moveTo>
                <a:lnTo>
                  <a:pt x="111923" y="83362"/>
                </a:lnTo>
                <a:lnTo>
                  <a:pt x="103872" y="98725"/>
                </a:lnTo>
                <a:lnTo>
                  <a:pt x="110926" y="123237"/>
                </a:lnTo>
                <a:lnTo>
                  <a:pt x="122742" y="145963"/>
                </a:lnTo>
                <a:lnTo>
                  <a:pt x="128979" y="155968"/>
                </a:lnTo>
                <a:lnTo>
                  <a:pt x="147917" y="184812"/>
                </a:lnTo>
                <a:lnTo>
                  <a:pt x="155511" y="200791"/>
                </a:lnTo>
                <a:lnTo>
                  <a:pt x="152916" y="209634"/>
                </a:lnTo>
                <a:lnTo>
                  <a:pt x="141285" y="217068"/>
                </a:lnTo>
                <a:lnTo>
                  <a:pt x="117536" y="217142"/>
                </a:lnTo>
                <a:lnTo>
                  <a:pt x="4312803" y="217142"/>
                </a:lnTo>
                <a:lnTo>
                  <a:pt x="4313868" y="144856"/>
                </a:lnTo>
                <a:lnTo>
                  <a:pt x="275359" y="144856"/>
                </a:lnTo>
                <a:lnTo>
                  <a:pt x="259541" y="143872"/>
                </a:lnTo>
                <a:lnTo>
                  <a:pt x="234796" y="132805"/>
                </a:lnTo>
                <a:lnTo>
                  <a:pt x="211984" y="120026"/>
                </a:lnTo>
                <a:lnTo>
                  <a:pt x="164190" y="90897"/>
                </a:lnTo>
                <a:lnTo>
                  <a:pt x="142219" y="80046"/>
                </a:lnTo>
                <a:lnTo>
                  <a:pt x="127610" y="78489"/>
                </a:lnTo>
                <a:close/>
              </a:path>
              <a:path w="4316095" h="286385">
                <a:moveTo>
                  <a:pt x="746098" y="0"/>
                </a:moveTo>
                <a:lnTo>
                  <a:pt x="292971" y="311"/>
                </a:lnTo>
                <a:lnTo>
                  <a:pt x="215060" y="4825"/>
                </a:lnTo>
                <a:lnTo>
                  <a:pt x="212249" y="24023"/>
                </a:lnTo>
                <a:lnTo>
                  <a:pt x="230039" y="58134"/>
                </a:lnTo>
                <a:lnTo>
                  <a:pt x="252439" y="90683"/>
                </a:lnTo>
                <a:lnTo>
                  <a:pt x="263459" y="105194"/>
                </a:lnTo>
                <a:lnTo>
                  <a:pt x="276147" y="122994"/>
                </a:lnTo>
                <a:lnTo>
                  <a:pt x="281616" y="133059"/>
                </a:lnTo>
                <a:lnTo>
                  <a:pt x="280981" y="139107"/>
                </a:lnTo>
                <a:lnTo>
                  <a:pt x="275359" y="144856"/>
                </a:lnTo>
                <a:lnTo>
                  <a:pt x="4313868" y="144856"/>
                </a:lnTo>
                <a:lnTo>
                  <a:pt x="4315763" y="16281"/>
                </a:lnTo>
                <a:lnTo>
                  <a:pt x="746098" y="0"/>
                </a:lnTo>
                <a:close/>
              </a:path>
            </a:pathLst>
          </a:custGeom>
          <a:solidFill>
            <a:srgbClr val="EE7D63"/>
          </a:solidFill>
        </p:spPr>
        <p:txBody>
          <a:bodyPr wrap="square" lIns="0" tIns="0" rIns="0" bIns="0" rtlCol="0"/>
          <a:lstStyle/>
          <a:p>
            <a:endParaRPr dirty="0"/>
          </a:p>
        </p:txBody>
      </p:sp>
      <p:sp>
        <p:nvSpPr>
          <p:cNvPr id="16" name="object 12">
            <a:extLst>
              <a:ext uri="{FF2B5EF4-FFF2-40B4-BE49-F238E27FC236}">
                <a16:creationId xmlns:a16="http://schemas.microsoft.com/office/drawing/2014/main" id="{69E55EF4-A383-4E7B-B5BA-1CB1A58E3924}"/>
              </a:ext>
            </a:extLst>
          </p:cNvPr>
          <p:cNvSpPr/>
          <p:nvPr userDrawn="1"/>
        </p:nvSpPr>
        <p:spPr>
          <a:xfrm>
            <a:off x="7142910" y="2055280"/>
            <a:ext cx="156845" cy="78740"/>
          </a:xfrm>
          <a:custGeom>
            <a:avLst/>
            <a:gdLst/>
            <a:ahLst/>
            <a:cxnLst/>
            <a:rect l="l" t="t" r="r" b="b"/>
            <a:pathLst>
              <a:path w="156845" h="78739">
                <a:moveTo>
                  <a:pt x="78155" y="0"/>
                </a:moveTo>
                <a:lnTo>
                  <a:pt x="47732" y="6143"/>
                </a:lnTo>
                <a:lnTo>
                  <a:pt x="22890" y="22894"/>
                </a:lnTo>
                <a:lnTo>
                  <a:pt x="6141" y="47738"/>
                </a:lnTo>
                <a:lnTo>
                  <a:pt x="0" y="78155"/>
                </a:lnTo>
                <a:lnTo>
                  <a:pt x="156298" y="78155"/>
                </a:lnTo>
                <a:lnTo>
                  <a:pt x="150157" y="47738"/>
                </a:lnTo>
                <a:lnTo>
                  <a:pt x="133410" y="22894"/>
                </a:lnTo>
                <a:lnTo>
                  <a:pt x="108571" y="6143"/>
                </a:lnTo>
                <a:lnTo>
                  <a:pt x="78155" y="0"/>
                </a:lnTo>
                <a:close/>
              </a:path>
            </a:pathLst>
          </a:custGeom>
          <a:solidFill>
            <a:srgbClr val="E31F15"/>
          </a:solidFill>
        </p:spPr>
        <p:txBody>
          <a:bodyPr wrap="square" lIns="0" tIns="0" rIns="0" bIns="0" rtlCol="0"/>
          <a:lstStyle/>
          <a:p>
            <a:endParaRPr dirty="0"/>
          </a:p>
        </p:txBody>
      </p:sp>
      <p:sp>
        <p:nvSpPr>
          <p:cNvPr id="17" name="object 13">
            <a:extLst>
              <a:ext uri="{FF2B5EF4-FFF2-40B4-BE49-F238E27FC236}">
                <a16:creationId xmlns:a16="http://schemas.microsoft.com/office/drawing/2014/main" id="{E20EEFA1-7B75-4D31-9FFA-B5767A08747C}"/>
              </a:ext>
            </a:extLst>
          </p:cNvPr>
          <p:cNvSpPr/>
          <p:nvPr userDrawn="1"/>
        </p:nvSpPr>
        <p:spPr>
          <a:xfrm>
            <a:off x="7142898" y="2133434"/>
            <a:ext cx="157480" cy="87630"/>
          </a:xfrm>
          <a:custGeom>
            <a:avLst/>
            <a:gdLst/>
            <a:ahLst/>
            <a:cxnLst/>
            <a:rect l="l" t="t" r="r" b="b"/>
            <a:pathLst>
              <a:path w="157479" h="87630">
                <a:moveTo>
                  <a:pt x="156895" y="87579"/>
                </a:moveTo>
                <a:lnTo>
                  <a:pt x="0" y="87579"/>
                </a:lnTo>
                <a:lnTo>
                  <a:pt x="0" y="0"/>
                </a:lnTo>
                <a:lnTo>
                  <a:pt x="156895" y="0"/>
                </a:lnTo>
                <a:lnTo>
                  <a:pt x="156895" y="87579"/>
                </a:lnTo>
                <a:close/>
              </a:path>
            </a:pathLst>
          </a:custGeom>
          <a:solidFill>
            <a:srgbClr val="E8F2F8"/>
          </a:solidFill>
        </p:spPr>
        <p:txBody>
          <a:bodyPr wrap="square" lIns="0" tIns="0" rIns="0" bIns="0" rtlCol="0"/>
          <a:lstStyle/>
          <a:p>
            <a:endParaRPr dirty="0"/>
          </a:p>
        </p:txBody>
      </p:sp>
      <p:sp>
        <p:nvSpPr>
          <p:cNvPr id="18" name="object 14">
            <a:extLst>
              <a:ext uri="{FF2B5EF4-FFF2-40B4-BE49-F238E27FC236}">
                <a16:creationId xmlns:a16="http://schemas.microsoft.com/office/drawing/2014/main" id="{04F3890D-C038-4192-8AD5-D94A57F3B743}"/>
              </a:ext>
            </a:extLst>
          </p:cNvPr>
          <p:cNvSpPr/>
          <p:nvPr userDrawn="1"/>
        </p:nvSpPr>
        <p:spPr>
          <a:xfrm>
            <a:off x="7107491" y="2241467"/>
            <a:ext cx="227329" cy="0"/>
          </a:xfrm>
          <a:custGeom>
            <a:avLst/>
            <a:gdLst/>
            <a:ahLst/>
            <a:cxnLst/>
            <a:rect l="l" t="t" r="r" b="b"/>
            <a:pathLst>
              <a:path w="227329">
                <a:moveTo>
                  <a:pt x="0" y="0"/>
                </a:moveTo>
                <a:lnTo>
                  <a:pt x="227037" y="0"/>
                </a:lnTo>
              </a:path>
            </a:pathLst>
          </a:custGeom>
          <a:ln w="40906">
            <a:solidFill>
              <a:srgbClr val="FFFFFF"/>
            </a:solidFill>
          </a:ln>
        </p:spPr>
        <p:txBody>
          <a:bodyPr wrap="square" lIns="0" tIns="0" rIns="0" bIns="0" rtlCol="0"/>
          <a:lstStyle/>
          <a:p>
            <a:endParaRPr dirty="0"/>
          </a:p>
        </p:txBody>
      </p:sp>
      <p:sp>
        <p:nvSpPr>
          <p:cNvPr id="19" name="object 15">
            <a:extLst>
              <a:ext uri="{FF2B5EF4-FFF2-40B4-BE49-F238E27FC236}">
                <a16:creationId xmlns:a16="http://schemas.microsoft.com/office/drawing/2014/main" id="{AC4F5D65-1B89-45F2-A41C-FA1A80C28548}"/>
              </a:ext>
            </a:extLst>
          </p:cNvPr>
          <p:cNvSpPr/>
          <p:nvPr userDrawn="1"/>
        </p:nvSpPr>
        <p:spPr>
          <a:xfrm>
            <a:off x="7107497" y="2261915"/>
            <a:ext cx="227329" cy="622300"/>
          </a:xfrm>
          <a:custGeom>
            <a:avLst/>
            <a:gdLst/>
            <a:ahLst/>
            <a:cxnLst/>
            <a:rect l="l" t="t" r="r" b="b"/>
            <a:pathLst>
              <a:path w="227329" h="622300">
                <a:moveTo>
                  <a:pt x="227037" y="0"/>
                </a:moveTo>
                <a:lnTo>
                  <a:pt x="0" y="0"/>
                </a:lnTo>
                <a:lnTo>
                  <a:pt x="39751" y="30441"/>
                </a:lnTo>
                <a:lnTo>
                  <a:pt x="21501" y="621842"/>
                </a:lnTo>
                <a:lnTo>
                  <a:pt x="210832" y="621842"/>
                </a:lnTo>
                <a:lnTo>
                  <a:pt x="184772" y="30441"/>
                </a:lnTo>
                <a:lnTo>
                  <a:pt x="227037" y="0"/>
                </a:lnTo>
                <a:close/>
              </a:path>
            </a:pathLst>
          </a:custGeom>
          <a:solidFill>
            <a:srgbClr val="FFFFFF"/>
          </a:solidFill>
        </p:spPr>
        <p:txBody>
          <a:bodyPr wrap="square" lIns="0" tIns="0" rIns="0" bIns="0" rtlCol="0"/>
          <a:lstStyle/>
          <a:p>
            <a:endParaRPr dirty="0"/>
          </a:p>
        </p:txBody>
      </p:sp>
      <p:sp>
        <p:nvSpPr>
          <p:cNvPr id="20" name="object 16">
            <a:extLst>
              <a:ext uri="{FF2B5EF4-FFF2-40B4-BE49-F238E27FC236}">
                <a16:creationId xmlns:a16="http://schemas.microsoft.com/office/drawing/2014/main" id="{8676E50B-77AE-41BD-ABEA-691A806AA21C}"/>
              </a:ext>
            </a:extLst>
          </p:cNvPr>
          <p:cNvSpPr/>
          <p:nvPr userDrawn="1"/>
        </p:nvSpPr>
        <p:spPr>
          <a:xfrm>
            <a:off x="7134218" y="2494707"/>
            <a:ext cx="177165" cy="217170"/>
          </a:xfrm>
          <a:custGeom>
            <a:avLst/>
            <a:gdLst/>
            <a:ahLst/>
            <a:cxnLst/>
            <a:rect l="l" t="t" r="r" b="b"/>
            <a:pathLst>
              <a:path w="177165" h="217169">
                <a:moveTo>
                  <a:pt x="165874" y="0"/>
                </a:moveTo>
                <a:lnTo>
                  <a:pt x="6083" y="0"/>
                </a:lnTo>
                <a:lnTo>
                  <a:pt x="0" y="217106"/>
                </a:lnTo>
                <a:lnTo>
                  <a:pt x="177165" y="217106"/>
                </a:lnTo>
                <a:lnTo>
                  <a:pt x="165874" y="0"/>
                </a:lnTo>
                <a:close/>
              </a:path>
            </a:pathLst>
          </a:custGeom>
          <a:solidFill>
            <a:srgbClr val="E31F15"/>
          </a:solidFill>
        </p:spPr>
        <p:txBody>
          <a:bodyPr wrap="square" lIns="0" tIns="0" rIns="0" bIns="0" rtlCol="0"/>
          <a:lstStyle/>
          <a:p>
            <a:endParaRPr dirty="0"/>
          </a:p>
        </p:txBody>
      </p:sp>
      <p:sp>
        <p:nvSpPr>
          <p:cNvPr id="21" name="object 17">
            <a:extLst>
              <a:ext uri="{FF2B5EF4-FFF2-40B4-BE49-F238E27FC236}">
                <a16:creationId xmlns:a16="http://schemas.microsoft.com/office/drawing/2014/main" id="{C5D844FC-B5FF-4BC4-B02B-58D34BA4C933}"/>
              </a:ext>
            </a:extLst>
          </p:cNvPr>
          <p:cNvSpPr/>
          <p:nvPr userDrawn="1"/>
        </p:nvSpPr>
        <p:spPr>
          <a:xfrm>
            <a:off x="7219315" y="2711805"/>
            <a:ext cx="176530" cy="171450"/>
          </a:xfrm>
          <a:custGeom>
            <a:avLst/>
            <a:gdLst/>
            <a:ahLst/>
            <a:cxnLst/>
            <a:rect l="l" t="t" r="r" b="b"/>
            <a:pathLst>
              <a:path w="176529" h="171450">
                <a:moveTo>
                  <a:pt x="92062" y="0"/>
                </a:moveTo>
                <a:lnTo>
                  <a:pt x="0" y="111150"/>
                </a:lnTo>
                <a:lnTo>
                  <a:pt x="0" y="171081"/>
                </a:lnTo>
                <a:lnTo>
                  <a:pt x="176301" y="171081"/>
                </a:lnTo>
                <a:lnTo>
                  <a:pt x="173697" y="110286"/>
                </a:lnTo>
                <a:lnTo>
                  <a:pt x="92062" y="0"/>
                </a:lnTo>
                <a:close/>
              </a:path>
            </a:pathLst>
          </a:custGeom>
          <a:solidFill>
            <a:srgbClr val="E8F2F8"/>
          </a:solidFill>
        </p:spPr>
        <p:txBody>
          <a:bodyPr wrap="square" lIns="0" tIns="0" rIns="0" bIns="0" rtlCol="0"/>
          <a:lstStyle/>
          <a:p>
            <a:endParaRPr dirty="0"/>
          </a:p>
        </p:txBody>
      </p:sp>
      <p:sp>
        <p:nvSpPr>
          <p:cNvPr id="22" name="object 18">
            <a:extLst>
              <a:ext uri="{FF2B5EF4-FFF2-40B4-BE49-F238E27FC236}">
                <a16:creationId xmlns:a16="http://schemas.microsoft.com/office/drawing/2014/main" id="{401BA021-2F50-488D-B898-F8202947AE94}"/>
              </a:ext>
            </a:extLst>
          </p:cNvPr>
          <p:cNvSpPr/>
          <p:nvPr userDrawn="1"/>
        </p:nvSpPr>
        <p:spPr>
          <a:xfrm>
            <a:off x="7311373" y="2711814"/>
            <a:ext cx="255904" cy="110489"/>
          </a:xfrm>
          <a:custGeom>
            <a:avLst/>
            <a:gdLst/>
            <a:ahLst/>
            <a:cxnLst/>
            <a:rect l="l" t="t" r="r" b="b"/>
            <a:pathLst>
              <a:path w="255904" h="110489">
                <a:moveTo>
                  <a:pt x="0" y="0"/>
                </a:moveTo>
                <a:lnTo>
                  <a:pt x="81635" y="110274"/>
                </a:lnTo>
                <a:lnTo>
                  <a:pt x="255320" y="109423"/>
                </a:lnTo>
                <a:lnTo>
                  <a:pt x="172821" y="1727"/>
                </a:lnTo>
                <a:lnTo>
                  <a:pt x="0" y="0"/>
                </a:lnTo>
                <a:close/>
              </a:path>
            </a:pathLst>
          </a:custGeom>
          <a:solidFill>
            <a:srgbClr val="840D1C"/>
          </a:solidFill>
        </p:spPr>
        <p:txBody>
          <a:bodyPr wrap="square" lIns="0" tIns="0" rIns="0" bIns="0" rtlCol="0"/>
          <a:lstStyle/>
          <a:p>
            <a:endParaRPr dirty="0"/>
          </a:p>
        </p:txBody>
      </p:sp>
      <p:sp>
        <p:nvSpPr>
          <p:cNvPr id="23" name="object 19">
            <a:extLst>
              <a:ext uri="{FF2B5EF4-FFF2-40B4-BE49-F238E27FC236}">
                <a16:creationId xmlns:a16="http://schemas.microsoft.com/office/drawing/2014/main" id="{E1378393-3917-48EE-8ABC-BE2463DBABA2}"/>
              </a:ext>
            </a:extLst>
          </p:cNvPr>
          <p:cNvSpPr/>
          <p:nvPr userDrawn="1"/>
        </p:nvSpPr>
        <p:spPr>
          <a:xfrm>
            <a:off x="7393013" y="2821242"/>
            <a:ext cx="173990" cy="62230"/>
          </a:xfrm>
          <a:custGeom>
            <a:avLst/>
            <a:gdLst/>
            <a:ahLst/>
            <a:cxnLst/>
            <a:rect l="l" t="t" r="r" b="b"/>
            <a:pathLst>
              <a:path w="173990" h="62230">
                <a:moveTo>
                  <a:pt x="173685" y="0"/>
                </a:moveTo>
                <a:lnTo>
                  <a:pt x="0" y="850"/>
                </a:lnTo>
                <a:lnTo>
                  <a:pt x="2603" y="61645"/>
                </a:lnTo>
                <a:lnTo>
                  <a:pt x="172796" y="61645"/>
                </a:lnTo>
                <a:lnTo>
                  <a:pt x="173685" y="0"/>
                </a:lnTo>
                <a:close/>
              </a:path>
            </a:pathLst>
          </a:custGeom>
          <a:solidFill>
            <a:srgbClr val="FFFFFF"/>
          </a:solidFill>
        </p:spPr>
        <p:txBody>
          <a:bodyPr wrap="square" lIns="0" tIns="0" rIns="0" bIns="0" rtlCol="0"/>
          <a:lstStyle/>
          <a:p>
            <a:endParaRPr dirty="0"/>
          </a:p>
        </p:txBody>
      </p:sp>
      <p:sp>
        <p:nvSpPr>
          <p:cNvPr id="24" name="object 20">
            <a:extLst>
              <a:ext uri="{FF2B5EF4-FFF2-40B4-BE49-F238E27FC236}">
                <a16:creationId xmlns:a16="http://schemas.microsoft.com/office/drawing/2014/main" id="{23AA64C0-2990-4AE7-8310-4732C99AB48D}"/>
              </a:ext>
            </a:extLst>
          </p:cNvPr>
          <p:cNvSpPr/>
          <p:nvPr userDrawn="1"/>
        </p:nvSpPr>
        <p:spPr>
          <a:xfrm>
            <a:off x="5541088" y="1506404"/>
            <a:ext cx="113664" cy="213360"/>
          </a:xfrm>
          <a:custGeom>
            <a:avLst/>
            <a:gdLst/>
            <a:ahLst/>
            <a:cxnLst/>
            <a:rect l="l" t="t" r="r" b="b"/>
            <a:pathLst>
              <a:path w="113664" h="213360">
                <a:moveTo>
                  <a:pt x="96199" y="0"/>
                </a:moveTo>
                <a:lnTo>
                  <a:pt x="46189" y="35432"/>
                </a:lnTo>
                <a:lnTo>
                  <a:pt x="12201" y="86144"/>
                </a:lnTo>
                <a:lnTo>
                  <a:pt x="0" y="147923"/>
                </a:lnTo>
                <a:lnTo>
                  <a:pt x="1885" y="180588"/>
                </a:lnTo>
                <a:lnTo>
                  <a:pt x="8658" y="213017"/>
                </a:lnTo>
                <a:lnTo>
                  <a:pt x="55457" y="193624"/>
                </a:lnTo>
                <a:lnTo>
                  <a:pt x="51215" y="172032"/>
                </a:lnTo>
                <a:lnTo>
                  <a:pt x="49855" y="150237"/>
                </a:lnTo>
                <a:lnTo>
                  <a:pt x="57578" y="109156"/>
                </a:lnTo>
                <a:lnTo>
                  <a:pt x="80486" y="75739"/>
                </a:lnTo>
                <a:lnTo>
                  <a:pt x="113661" y="51981"/>
                </a:lnTo>
                <a:lnTo>
                  <a:pt x="96199" y="0"/>
                </a:lnTo>
                <a:close/>
              </a:path>
            </a:pathLst>
          </a:custGeom>
          <a:solidFill>
            <a:srgbClr val="FFFFFF"/>
          </a:solidFill>
        </p:spPr>
        <p:txBody>
          <a:bodyPr wrap="square" lIns="0" tIns="0" rIns="0" bIns="0" rtlCol="0"/>
          <a:lstStyle/>
          <a:p>
            <a:endParaRPr dirty="0"/>
          </a:p>
        </p:txBody>
      </p:sp>
      <p:sp>
        <p:nvSpPr>
          <p:cNvPr id="25" name="object 21">
            <a:extLst>
              <a:ext uri="{FF2B5EF4-FFF2-40B4-BE49-F238E27FC236}">
                <a16:creationId xmlns:a16="http://schemas.microsoft.com/office/drawing/2014/main" id="{8B6445ED-3429-4038-ACC3-8E7A2FBF6E91}"/>
              </a:ext>
            </a:extLst>
          </p:cNvPr>
          <p:cNvSpPr/>
          <p:nvPr userDrawn="1"/>
        </p:nvSpPr>
        <p:spPr>
          <a:xfrm>
            <a:off x="5655425" y="1489264"/>
            <a:ext cx="192405" cy="126364"/>
          </a:xfrm>
          <a:custGeom>
            <a:avLst/>
            <a:gdLst/>
            <a:ahLst/>
            <a:cxnLst/>
            <a:rect l="l" t="t" r="r" b="b"/>
            <a:pathLst>
              <a:path w="192404" h="126365">
                <a:moveTo>
                  <a:pt x="162704" y="55359"/>
                </a:moveTo>
                <a:lnTo>
                  <a:pt x="56538" y="55359"/>
                </a:lnTo>
                <a:lnTo>
                  <a:pt x="75648" y="57552"/>
                </a:lnTo>
                <a:lnTo>
                  <a:pt x="93535" y="63950"/>
                </a:lnTo>
                <a:lnTo>
                  <a:pt x="109602" y="74782"/>
                </a:lnTo>
                <a:lnTo>
                  <a:pt x="123621" y="89376"/>
                </a:lnTo>
                <a:lnTo>
                  <a:pt x="135469" y="106827"/>
                </a:lnTo>
                <a:lnTo>
                  <a:pt x="145021" y="126231"/>
                </a:lnTo>
                <a:lnTo>
                  <a:pt x="191833" y="106826"/>
                </a:lnTo>
                <a:lnTo>
                  <a:pt x="177782" y="77350"/>
                </a:lnTo>
                <a:lnTo>
                  <a:pt x="162704" y="55359"/>
                </a:lnTo>
                <a:close/>
              </a:path>
              <a:path w="192404" h="126365">
                <a:moveTo>
                  <a:pt x="58624" y="0"/>
                </a:moveTo>
                <a:lnTo>
                  <a:pt x="29208" y="2091"/>
                </a:lnTo>
                <a:lnTo>
                  <a:pt x="0" y="9607"/>
                </a:lnTo>
                <a:lnTo>
                  <a:pt x="17475" y="61588"/>
                </a:lnTo>
                <a:lnTo>
                  <a:pt x="36912" y="56871"/>
                </a:lnTo>
                <a:lnTo>
                  <a:pt x="56538" y="55359"/>
                </a:lnTo>
                <a:lnTo>
                  <a:pt x="162704" y="55359"/>
                </a:lnTo>
                <a:lnTo>
                  <a:pt x="159918" y="51295"/>
                </a:lnTo>
                <a:lnTo>
                  <a:pt x="138616" y="29687"/>
                </a:lnTo>
                <a:lnTo>
                  <a:pt x="114249" y="13557"/>
                </a:lnTo>
                <a:lnTo>
                  <a:pt x="87291" y="3699"/>
                </a:lnTo>
                <a:lnTo>
                  <a:pt x="58624" y="0"/>
                </a:lnTo>
                <a:close/>
              </a:path>
            </a:pathLst>
          </a:custGeom>
          <a:solidFill>
            <a:srgbClr val="FFFFFF"/>
          </a:solidFill>
        </p:spPr>
        <p:txBody>
          <a:bodyPr wrap="square" lIns="0" tIns="0" rIns="0" bIns="0" rtlCol="0"/>
          <a:lstStyle/>
          <a:p>
            <a:endParaRPr dirty="0"/>
          </a:p>
        </p:txBody>
      </p:sp>
      <p:sp>
        <p:nvSpPr>
          <p:cNvPr id="26" name="object 22">
            <a:extLst>
              <a:ext uri="{FF2B5EF4-FFF2-40B4-BE49-F238E27FC236}">
                <a16:creationId xmlns:a16="http://schemas.microsoft.com/office/drawing/2014/main" id="{0680DAF2-F5C2-4470-A2C3-AF89B8CB29F2}"/>
              </a:ext>
            </a:extLst>
          </p:cNvPr>
          <p:cNvSpPr/>
          <p:nvPr userDrawn="1"/>
        </p:nvSpPr>
        <p:spPr>
          <a:xfrm>
            <a:off x="6170400" y="2106167"/>
            <a:ext cx="139700" cy="67945"/>
          </a:xfrm>
          <a:custGeom>
            <a:avLst/>
            <a:gdLst/>
            <a:ahLst/>
            <a:cxnLst/>
            <a:rect l="l" t="t" r="r" b="b"/>
            <a:pathLst>
              <a:path w="139700" h="67944">
                <a:moveTo>
                  <a:pt x="17272" y="24358"/>
                </a:moveTo>
                <a:lnTo>
                  <a:pt x="0" y="53898"/>
                </a:lnTo>
                <a:lnTo>
                  <a:pt x="18947" y="61892"/>
                </a:lnTo>
                <a:lnTo>
                  <a:pt x="38585" y="66603"/>
                </a:lnTo>
                <a:lnTo>
                  <a:pt x="58314" y="67702"/>
                </a:lnTo>
                <a:lnTo>
                  <a:pt x="77533" y="64858"/>
                </a:lnTo>
                <a:lnTo>
                  <a:pt x="95674" y="57889"/>
                </a:lnTo>
                <a:lnTo>
                  <a:pt x="112323" y="47240"/>
                </a:lnTo>
                <a:lnTo>
                  <a:pt x="127007" y="33599"/>
                </a:lnTo>
                <a:lnTo>
                  <a:pt x="56117" y="33599"/>
                </a:lnTo>
                <a:lnTo>
                  <a:pt x="42991" y="32696"/>
                </a:lnTo>
                <a:lnTo>
                  <a:pt x="29904" y="29488"/>
                </a:lnTo>
                <a:lnTo>
                  <a:pt x="17272" y="24358"/>
                </a:lnTo>
                <a:close/>
              </a:path>
              <a:path w="139700" h="67944">
                <a:moveTo>
                  <a:pt x="110134" y="0"/>
                </a:moveTo>
                <a:lnTo>
                  <a:pt x="80855" y="27119"/>
                </a:lnTo>
                <a:lnTo>
                  <a:pt x="56117" y="33599"/>
                </a:lnTo>
                <a:lnTo>
                  <a:pt x="127007" y="33599"/>
                </a:lnTo>
                <a:lnTo>
                  <a:pt x="139674" y="17259"/>
                </a:lnTo>
                <a:lnTo>
                  <a:pt x="110134" y="0"/>
                </a:lnTo>
                <a:close/>
              </a:path>
            </a:pathLst>
          </a:custGeom>
          <a:solidFill>
            <a:srgbClr val="FFFFFF"/>
          </a:solidFill>
        </p:spPr>
        <p:txBody>
          <a:bodyPr wrap="square" lIns="0" tIns="0" rIns="0" bIns="0" rtlCol="0"/>
          <a:lstStyle/>
          <a:p>
            <a:endParaRPr dirty="0"/>
          </a:p>
        </p:txBody>
      </p:sp>
      <p:sp>
        <p:nvSpPr>
          <p:cNvPr id="27" name="object 23">
            <a:extLst>
              <a:ext uri="{FF2B5EF4-FFF2-40B4-BE49-F238E27FC236}">
                <a16:creationId xmlns:a16="http://schemas.microsoft.com/office/drawing/2014/main" id="{0D63CD71-791D-4331-BF24-39B17EA646DD}"/>
              </a:ext>
            </a:extLst>
          </p:cNvPr>
          <p:cNvSpPr/>
          <p:nvPr userDrawn="1"/>
        </p:nvSpPr>
        <p:spPr>
          <a:xfrm>
            <a:off x="6108515" y="2013694"/>
            <a:ext cx="67945" cy="139700"/>
          </a:xfrm>
          <a:custGeom>
            <a:avLst/>
            <a:gdLst/>
            <a:ahLst/>
            <a:cxnLst/>
            <a:rect l="l" t="t" r="r" b="b"/>
            <a:pathLst>
              <a:path w="67945" h="139700">
                <a:moveTo>
                  <a:pt x="13803" y="0"/>
                </a:moveTo>
                <a:lnTo>
                  <a:pt x="5809" y="18947"/>
                </a:lnTo>
                <a:lnTo>
                  <a:pt x="1098" y="38585"/>
                </a:lnTo>
                <a:lnTo>
                  <a:pt x="0" y="58314"/>
                </a:lnTo>
                <a:lnTo>
                  <a:pt x="2843" y="77533"/>
                </a:lnTo>
                <a:lnTo>
                  <a:pt x="9805" y="95674"/>
                </a:lnTo>
                <a:lnTo>
                  <a:pt x="20450" y="112323"/>
                </a:lnTo>
                <a:lnTo>
                  <a:pt x="34188" y="127112"/>
                </a:lnTo>
                <a:lnTo>
                  <a:pt x="50430" y="139674"/>
                </a:lnTo>
                <a:lnTo>
                  <a:pt x="67689" y="110134"/>
                </a:lnTo>
                <a:lnTo>
                  <a:pt x="57021" y="101665"/>
                </a:lnTo>
                <a:lnTo>
                  <a:pt x="47802" y="91844"/>
                </a:lnTo>
                <a:lnTo>
                  <a:pt x="40577" y="80850"/>
                </a:lnTo>
                <a:lnTo>
                  <a:pt x="35888" y="68859"/>
                </a:lnTo>
                <a:lnTo>
                  <a:pt x="34103" y="56112"/>
                </a:lnTo>
                <a:lnTo>
                  <a:pt x="35006" y="42989"/>
                </a:lnTo>
                <a:lnTo>
                  <a:pt x="38214" y="29904"/>
                </a:lnTo>
                <a:lnTo>
                  <a:pt x="43343" y="17272"/>
                </a:lnTo>
                <a:lnTo>
                  <a:pt x="13803" y="0"/>
                </a:lnTo>
                <a:close/>
              </a:path>
            </a:pathLst>
          </a:custGeom>
          <a:solidFill>
            <a:srgbClr val="FFFFFF"/>
          </a:solidFill>
        </p:spPr>
        <p:txBody>
          <a:bodyPr wrap="square" lIns="0" tIns="0" rIns="0" bIns="0" rtlCol="0"/>
          <a:lstStyle/>
          <a:p>
            <a:endParaRPr dirty="0"/>
          </a:p>
        </p:txBody>
      </p:sp>
      <p:sp>
        <p:nvSpPr>
          <p:cNvPr id="28" name="object 24">
            <a:extLst>
              <a:ext uri="{FF2B5EF4-FFF2-40B4-BE49-F238E27FC236}">
                <a16:creationId xmlns:a16="http://schemas.microsoft.com/office/drawing/2014/main" id="{16F8AE54-609F-4730-AB6B-2CB42A0D000F}"/>
              </a:ext>
            </a:extLst>
          </p:cNvPr>
          <p:cNvSpPr/>
          <p:nvPr userDrawn="1"/>
        </p:nvSpPr>
        <p:spPr>
          <a:xfrm>
            <a:off x="6718275" y="1901937"/>
            <a:ext cx="34290" cy="86360"/>
          </a:xfrm>
          <a:custGeom>
            <a:avLst/>
            <a:gdLst/>
            <a:ahLst/>
            <a:cxnLst/>
            <a:rect l="l" t="t" r="r" b="b"/>
            <a:pathLst>
              <a:path w="34290" h="86360">
                <a:moveTo>
                  <a:pt x="17716" y="0"/>
                </a:moveTo>
                <a:lnTo>
                  <a:pt x="2616" y="13779"/>
                </a:lnTo>
                <a:lnTo>
                  <a:pt x="7196" y="20511"/>
                </a:lnTo>
                <a:lnTo>
                  <a:pt x="10712" y="27754"/>
                </a:lnTo>
                <a:lnTo>
                  <a:pt x="12885" y="35308"/>
                </a:lnTo>
                <a:lnTo>
                  <a:pt x="13436" y="42976"/>
                </a:lnTo>
                <a:lnTo>
                  <a:pt x="12180" y="50568"/>
                </a:lnTo>
                <a:lnTo>
                  <a:pt x="9328" y="57897"/>
                </a:lnTo>
                <a:lnTo>
                  <a:pt x="5171" y="64795"/>
                </a:lnTo>
                <a:lnTo>
                  <a:pt x="0" y="71094"/>
                </a:lnTo>
                <a:lnTo>
                  <a:pt x="13779" y="86182"/>
                </a:lnTo>
                <a:lnTo>
                  <a:pt x="21707" y="76797"/>
                </a:lnTo>
                <a:lnTo>
                  <a:pt x="27886" y="66433"/>
                </a:lnTo>
                <a:lnTo>
                  <a:pt x="32021" y="55374"/>
                </a:lnTo>
                <a:lnTo>
                  <a:pt x="33820" y="43903"/>
                </a:lnTo>
                <a:lnTo>
                  <a:pt x="33071" y="32316"/>
                </a:lnTo>
                <a:lnTo>
                  <a:pt x="29959" y="20928"/>
                </a:lnTo>
                <a:lnTo>
                  <a:pt x="24751" y="10051"/>
                </a:lnTo>
                <a:lnTo>
                  <a:pt x="17716" y="0"/>
                </a:lnTo>
                <a:close/>
              </a:path>
            </a:pathLst>
          </a:custGeom>
          <a:solidFill>
            <a:srgbClr val="FFFFFF"/>
          </a:solidFill>
        </p:spPr>
        <p:txBody>
          <a:bodyPr wrap="square" lIns="0" tIns="0" rIns="0" bIns="0" rtlCol="0"/>
          <a:lstStyle/>
          <a:p>
            <a:endParaRPr dirty="0"/>
          </a:p>
        </p:txBody>
      </p:sp>
      <p:sp>
        <p:nvSpPr>
          <p:cNvPr id="29" name="object 25">
            <a:extLst>
              <a:ext uri="{FF2B5EF4-FFF2-40B4-BE49-F238E27FC236}">
                <a16:creationId xmlns:a16="http://schemas.microsoft.com/office/drawing/2014/main" id="{8C823282-F33C-465B-9677-07F941A4D8D3}"/>
              </a:ext>
            </a:extLst>
          </p:cNvPr>
          <p:cNvSpPr/>
          <p:nvPr userDrawn="1"/>
        </p:nvSpPr>
        <p:spPr>
          <a:xfrm>
            <a:off x="6640018" y="1975745"/>
            <a:ext cx="86360" cy="34290"/>
          </a:xfrm>
          <a:custGeom>
            <a:avLst/>
            <a:gdLst/>
            <a:ahLst/>
            <a:cxnLst/>
            <a:rect l="l" t="t" r="r" b="b"/>
            <a:pathLst>
              <a:path w="86359" h="34289">
                <a:moveTo>
                  <a:pt x="15100" y="0"/>
                </a:moveTo>
                <a:lnTo>
                  <a:pt x="0" y="13792"/>
                </a:lnTo>
                <a:lnTo>
                  <a:pt x="9390" y="21713"/>
                </a:lnTo>
                <a:lnTo>
                  <a:pt x="19753" y="27887"/>
                </a:lnTo>
                <a:lnTo>
                  <a:pt x="30809" y="32021"/>
                </a:lnTo>
                <a:lnTo>
                  <a:pt x="42278" y="33820"/>
                </a:lnTo>
                <a:lnTo>
                  <a:pt x="53865" y="33071"/>
                </a:lnTo>
                <a:lnTo>
                  <a:pt x="65254" y="29959"/>
                </a:lnTo>
                <a:lnTo>
                  <a:pt x="76130" y="24751"/>
                </a:lnTo>
                <a:lnTo>
                  <a:pt x="86182" y="17716"/>
                </a:lnTo>
                <a:lnTo>
                  <a:pt x="82276" y="13436"/>
                </a:lnTo>
                <a:lnTo>
                  <a:pt x="43205" y="13436"/>
                </a:lnTo>
                <a:lnTo>
                  <a:pt x="35613" y="12181"/>
                </a:lnTo>
                <a:lnTo>
                  <a:pt x="28286" y="9332"/>
                </a:lnTo>
                <a:lnTo>
                  <a:pt x="21391" y="5176"/>
                </a:lnTo>
                <a:lnTo>
                  <a:pt x="15100" y="0"/>
                </a:lnTo>
                <a:close/>
              </a:path>
              <a:path w="86359" h="34289">
                <a:moveTo>
                  <a:pt x="72402" y="2616"/>
                </a:moveTo>
                <a:lnTo>
                  <a:pt x="65672" y="7196"/>
                </a:lnTo>
                <a:lnTo>
                  <a:pt x="58432" y="10712"/>
                </a:lnTo>
                <a:lnTo>
                  <a:pt x="50878" y="12885"/>
                </a:lnTo>
                <a:lnTo>
                  <a:pt x="43205" y="13436"/>
                </a:lnTo>
                <a:lnTo>
                  <a:pt x="82276" y="13436"/>
                </a:lnTo>
                <a:lnTo>
                  <a:pt x="72402" y="2616"/>
                </a:lnTo>
                <a:close/>
              </a:path>
            </a:pathLst>
          </a:custGeom>
          <a:solidFill>
            <a:srgbClr val="FFFFFF"/>
          </a:solidFill>
        </p:spPr>
        <p:txBody>
          <a:bodyPr wrap="square" lIns="0" tIns="0" rIns="0" bIns="0" rtlCol="0"/>
          <a:lstStyle/>
          <a:p>
            <a:endParaRPr dirty="0"/>
          </a:p>
        </p:txBody>
      </p:sp>
      <p:sp>
        <p:nvSpPr>
          <p:cNvPr id="30" name="object 26">
            <a:extLst>
              <a:ext uri="{FF2B5EF4-FFF2-40B4-BE49-F238E27FC236}">
                <a16:creationId xmlns:a16="http://schemas.microsoft.com/office/drawing/2014/main" id="{0DACA67F-85D0-48F6-98F3-A1C2146932D3}"/>
              </a:ext>
            </a:extLst>
          </p:cNvPr>
          <p:cNvSpPr/>
          <p:nvPr userDrawn="1"/>
        </p:nvSpPr>
        <p:spPr>
          <a:xfrm>
            <a:off x="2407912" y="719374"/>
            <a:ext cx="1065530" cy="2449195"/>
          </a:xfrm>
          <a:custGeom>
            <a:avLst/>
            <a:gdLst/>
            <a:ahLst/>
            <a:cxnLst/>
            <a:rect l="l" t="t" r="r" b="b"/>
            <a:pathLst>
              <a:path w="1065529" h="2449195">
                <a:moveTo>
                  <a:pt x="1065326" y="0"/>
                </a:moveTo>
                <a:lnTo>
                  <a:pt x="947847" y="697299"/>
                </a:lnTo>
                <a:lnTo>
                  <a:pt x="797715" y="1184795"/>
                </a:lnTo>
                <a:lnTo>
                  <a:pt x="515058" y="1692047"/>
                </a:lnTo>
                <a:lnTo>
                  <a:pt x="0" y="2448610"/>
                </a:lnTo>
                <a:lnTo>
                  <a:pt x="1055687" y="2448610"/>
                </a:lnTo>
                <a:lnTo>
                  <a:pt x="1065326" y="0"/>
                </a:lnTo>
                <a:close/>
              </a:path>
            </a:pathLst>
          </a:custGeom>
          <a:solidFill>
            <a:srgbClr val="E8F2F8"/>
          </a:solidFill>
        </p:spPr>
        <p:txBody>
          <a:bodyPr wrap="square" lIns="0" tIns="0" rIns="0" bIns="0" rtlCol="0"/>
          <a:lstStyle/>
          <a:p>
            <a:endParaRPr dirty="0"/>
          </a:p>
        </p:txBody>
      </p:sp>
      <p:sp>
        <p:nvSpPr>
          <p:cNvPr id="31" name="object 27">
            <a:extLst>
              <a:ext uri="{FF2B5EF4-FFF2-40B4-BE49-F238E27FC236}">
                <a16:creationId xmlns:a16="http://schemas.microsoft.com/office/drawing/2014/main" id="{5A7AEE42-63D6-4159-9D5F-788EEE6E186A}"/>
              </a:ext>
            </a:extLst>
          </p:cNvPr>
          <p:cNvSpPr/>
          <p:nvPr userDrawn="1"/>
        </p:nvSpPr>
        <p:spPr>
          <a:xfrm>
            <a:off x="3473241" y="2281549"/>
            <a:ext cx="666115" cy="1223010"/>
          </a:xfrm>
          <a:custGeom>
            <a:avLst/>
            <a:gdLst/>
            <a:ahLst/>
            <a:cxnLst/>
            <a:rect l="l" t="t" r="r" b="b"/>
            <a:pathLst>
              <a:path w="666114" h="1223010">
                <a:moveTo>
                  <a:pt x="480174" y="0"/>
                </a:moveTo>
                <a:lnTo>
                  <a:pt x="0" y="985964"/>
                </a:lnTo>
                <a:lnTo>
                  <a:pt x="665848" y="1222844"/>
                </a:lnTo>
                <a:lnTo>
                  <a:pt x="480174" y="0"/>
                </a:lnTo>
                <a:close/>
              </a:path>
            </a:pathLst>
          </a:custGeom>
          <a:solidFill>
            <a:srgbClr val="840D1C"/>
          </a:solidFill>
        </p:spPr>
        <p:txBody>
          <a:bodyPr wrap="square" lIns="0" tIns="0" rIns="0" bIns="0" rtlCol="0"/>
          <a:lstStyle/>
          <a:p>
            <a:endParaRPr dirty="0"/>
          </a:p>
        </p:txBody>
      </p:sp>
      <p:sp>
        <p:nvSpPr>
          <p:cNvPr id="32" name="object 28">
            <a:extLst>
              <a:ext uri="{FF2B5EF4-FFF2-40B4-BE49-F238E27FC236}">
                <a16:creationId xmlns:a16="http://schemas.microsoft.com/office/drawing/2014/main" id="{762B30F9-A0BF-441A-B56E-1BFAF7ED22FF}"/>
              </a:ext>
            </a:extLst>
          </p:cNvPr>
          <p:cNvSpPr/>
          <p:nvPr userDrawn="1"/>
        </p:nvSpPr>
        <p:spPr>
          <a:xfrm>
            <a:off x="3012594" y="719374"/>
            <a:ext cx="1753870" cy="2756535"/>
          </a:xfrm>
          <a:custGeom>
            <a:avLst/>
            <a:gdLst/>
            <a:ahLst/>
            <a:cxnLst/>
            <a:rect l="l" t="t" r="r" b="b"/>
            <a:pathLst>
              <a:path w="1753870" h="2756535">
                <a:moveTo>
                  <a:pt x="473430" y="0"/>
                </a:moveTo>
                <a:lnTo>
                  <a:pt x="653428" y="731734"/>
                </a:lnTo>
                <a:lnTo>
                  <a:pt x="664111" y="1207441"/>
                </a:lnTo>
                <a:lnTo>
                  <a:pt x="461096" y="1635734"/>
                </a:lnTo>
                <a:lnTo>
                  <a:pt x="0" y="2225230"/>
                </a:lnTo>
                <a:lnTo>
                  <a:pt x="900285" y="2372202"/>
                </a:lnTo>
                <a:lnTo>
                  <a:pt x="1383029" y="2476506"/>
                </a:lnTo>
                <a:lnTo>
                  <a:pt x="1612619" y="2587925"/>
                </a:lnTo>
                <a:lnTo>
                  <a:pt x="1753438" y="2756242"/>
                </a:lnTo>
                <a:lnTo>
                  <a:pt x="1634804" y="1710401"/>
                </a:lnTo>
                <a:lnTo>
                  <a:pt x="1461925" y="1074678"/>
                </a:lnTo>
                <a:lnTo>
                  <a:pt x="1114801" y="590677"/>
                </a:lnTo>
                <a:lnTo>
                  <a:pt x="473430" y="0"/>
                </a:lnTo>
                <a:close/>
              </a:path>
            </a:pathLst>
          </a:custGeom>
          <a:solidFill>
            <a:srgbClr val="E31C15"/>
          </a:solidFill>
        </p:spPr>
        <p:txBody>
          <a:bodyPr wrap="square" lIns="0" tIns="0" rIns="0" bIns="0" rtlCol="0"/>
          <a:lstStyle/>
          <a:p>
            <a:endParaRPr dirty="0"/>
          </a:p>
        </p:txBody>
      </p:sp>
      <p:sp>
        <p:nvSpPr>
          <p:cNvPr id="33" name="object 30">
            <a:extLst>
              <a:ext uri="{FF2B5EF4-FFF2-40B4-BE49-F238E27FC236}">
                <a16:creationId xmlns:a16="http://schemas.microsoft.com/office/drawing/2014/main" id="{011DF879-3DB9-4057-9DFD-D86D2DE44CE0}"/>
              </a:ext>
            </a:extLst>
          </p:cNvPr>
          <p:cNvSpPr/>
          <p:nvPr userDrawn="1"/>
        </p:nvSpPr>
        <p:spPr>
          <a:xfrm>
            <a:off x="2745927" y="547098"/>
            <a:ext cx="718820" cy="167640"/>
          </a:xfrm>
          <a:custGeom>
            <a:avLst/>
            <a:gdLst/>
            <a:ahLst/>
            <a:cxnLst/>
            <a:rect l="l" t="t" r="r" b="b"/>
            <a:pathLst>
              <a:path w="718820" h="167640">
                <a:moveTo>
                  <a:pt x="718413" y="0"/>
                </a:moveTo>
                <a:lnTo>
                  <a:pt x="0" y="89788"/>
                </a:lnTo>
                <a:lnTo>
                  <a:pt x="718413" y="167627"/>
                </a:lnTo>
                <a:lnTo>
                  <a:pt x="718413" y="0"/>
                </a:lnTo>
                <a:close/>
              </a:path>
            </a:pathLst>
          </a:custGeom>
          <a:solidFill>
            <a:srgbClr val="E31F15"/>
          </a:solidFill>
        </p:spPr>
        <p:txBody>
          <a:bodyPr wrap="square" lIns="0" tIns="0" rIns="0" bIns="0" rtlCol="0"/>
          <a:lstStyle/>
          <a:p>
            <a:endParaRPr dirty="0"/>
          </a:p>
        </p:txBody>
      </p:sp>
      <p:sp>
        <p:nvSpPr>
          <p:cNvPr id="34" name="object 31">
            <a:extLst>
              <a:ext uri="{FF2B5EF4-FFF2-40B4-BE49-F238E27FC236}">
                <a16:creationId xmlns:a16="http://schemas.microsoft.com/office/drawing/2014/main" id="{97A38601-E8A9-4801-944F-4440254AD4F8}"/>
              </a:ext>
            </a:extLst>
          </p:cNvPr>
          <p:cNvSpPr/>
          <p:nvPr userDrawn="1"/>
        </p:nvSpPr>
        <p:spPr>
          <a:xfrm>
            <a:off x="3422446" y="2659811"/>
            <a:ext cx="664617" cy="1118898"/>
          </a:xfrm>
          <a:prstGeom prst="rect">
            <a:avLst/>
          </a:prstGeom>
          <a:blipFill>
            <a:blip r:embed="rId2" cstate="print"/>
            <a:stretch>
              <a:fillRect/>
            </a:stretch>
          </a:blipFill>
        </p:spPr>
        <p:txBody>
          <a:bodyPr wrap="square" lIns="0" tIns="0" rIns="0" bIns="0" rtlCol="0"/>
          <a:lstStyle/>
          <a:p>
            <a:endParaRPr dirty="0"/>
          </a:p>
        </p:txBody>
      </p:sp>
      <p:sp>
        <p:nvSpPr>
          <p:cNvPr id="35" name="object 32">
            <a:extLst>
              <a:ext uri="{FF2B5EF4-FFF2-40B4-BE49-F238E27FC236}">
                <a16:creationId xmlns:a16="http://schemas.microsoft.com/office/drawing/2014/main" id="{6BC37824-ADDC-4FB9-88CC-EF4AAEA09BF3}"/>
              </a:ext>
            </a:extLst>
          </p:cNvPr>
          <p:cNvSpPr/>
          <p:nvPr userDrawn="1"/>
        </p:nvSpPr>
        <p:spPr>
          <a:xfrm>
            <a:off x="3475069" y="546925"/>
            <a:ext cx="0" cy="3240405"/>
          </a:xfrm>
          <a:custGeom>
            <a:avLst/>
            <a:gdLst/>
            <a:ahLst/>
            <a:cxnLst/>
            <a:rect l="l" t="t" r="r" b="b"/>
            <a:pathLst>
              <a:path h="3240404">
                <a:moveTo>
                  <a:pt x="0" y="0"/>
                </a:moveTo>
                <a:lnTo>
                  <a:pt x="0" y="3239935"/>
                </a:lnTo>
              </a:path>
            </a:pathLst>
          </a:custGeom>
          <a:ln w="21856">
            <a:solidFill>
              <a:srgbClr val="FFFFFF"/>
            </a:solidFill>
          </a:ln>
        </p:spPr>
        <p:txBody>
          <a:bodyPr wrap="square" lIns="0" tIns="0" rIns="0" bIns="0" rtlCol="0"/>
          <a:lstStyle/>
          <a:p>
            <a:endParaRPr dirty="0"/>
          </a:p>
        </p:txBody>
      </p:sp>
      <p:sp>
        <p:nvSpPr>
          <p:cNvPr id="36" name="object 33">
            <a:extLst>
              <a:ext uri="{FF2B5EF4-FFF2-40B4-BE49-F238E27FC236}">
                <a16:creationId xmlns:a16="http://schemas.microsoft.com/office/drawing/2014/main" id="{B5E72716-25AC-4CA9-89DF-82E3C21C51E6}"/>
              </a:ext>
            </a:extLst>
          </p:cNvPr>
          <p:cNvSpPr/>
          <p:nvPr userDrawn="1"/>
        </p:nvSpPr>
        <p:spPr>
          <a:xfrm>
            <a:off x="1830739" y="3751239"/>
            <a:ext cx="2794635" cy="457834"/>
          </a:xfrm>
          <a:custGeom>
            <a:avLst/>
            <a:gdLst/>
            <a:ahLst/>
            <a:cxnLst/>
            <a:rect l="l" t="t" r="r" b="b"/>
            <a:pathLst>
              <a:path w="2794635" h="457835">
                <a:moveTo>
                  <a:pt x="2794553" y="0"/>
                </a:moveTo>
                <a:lnTo>
                  <a:pt x="255290" y="76238"/>
                </a:lnTo>
                <a:lnTo>
                  <a:pt x="116097" y="92188"/>
                </a:lnTo>
                <a:lnTo>
                  <a:pt x="43432" y="115830"/>
                </a:lnTo>
                <a:lnTo>
                  <a:pt x="13652" y="163656"/>
                </a:lnTo>
                <a:lnTo>
                  <a:pt x="3119" y="252158"/>
                </a:lnTo>
                <a:lnTo>
                  <a:pt x="0" y="348557"/>
                </a:lnTo>
                <a:lnTo>
                  <a:pt x="4579" y="411972"/>
                </a:lnTo>
                <a:lnTo>
                  <a:pt x="11359" y="446797"/>
                </a:lnTo>
                <a:lnTo>
                  <a:pt x="14841" y="457428"/>
                </a:lnTo>
                <a:lnTo>
                  <a:pt x="2395773" y="457428"/>
                </a:lnTo>
                <a:lnTo>
                  <a:pt x="2794553" y="0"/>
                </a:lnTo>
                <a:close/>
              </a:path>
            </a:pathLst>
          </a:custGeom>
          <a:solidFill>
            <a:srgbClr val="FFFFFF"/>
          </a:solidFill>
        </p:spPr>
        <p:txBody>
          <a:bodyPr wrap="square" lIns="0" tIns="0" rIns="0" bIns="0" rtlCol="0"/>
          <a:lstStyle/>
          <a:p>
            <a:endParaRPr dirty="0"/>
          </a:p>
        </p:txBody>
      </p:sp>
      <p:sp>
        <p:nvSpPr>
          <p:cNvPr id="37" name="object 34">
            <a:extLst>
              <a:ext uri="{FF2B5EF4-FFF2-40B4-BE49-F238E27FC236}">
                <a16:creationId xmlns:a16="http://schemas.microsoft.com/office/drawing/2014/main" id="{8D921667-4A0F-4116-A109-48AEDDFB8917}"/>
              </a:ext>
            </a:extLst>
          </p:cNvPr>
          <p:cNvSpPr/>
          <p:nvPr userDrawn="1"/>
        </p:nvSpPr>
        <p:spPr>
          <a:xfrm>
            <a:off x="1830641" y="4049128"/>
            <a:ext cx="2558415" cy="0"/>
          </a:xfrm>
          <a:custGeom>
            <a:avLst/>
            <a:gdLst/>
            <a:ahLst/>
            <a:cxnLst/>
            <a:rect l="l" t="t" r="r" b="b"/>
            <a:pathLst>
              <a:path w="2558415">
                <a:moveTo>
                  <a:pt x="0" y="0"/>
                </a:moveTo>
                <a:lnTo>
                  <a:pt x="2558364" y="0"/>
                </a:lnTo>
              </a:path>
            </a:pathLst>
          </a:custGeom>
          <a:ln w="53708">
            <a:solidFill>
              <a:srgbClr val="E31C15"/>
            </a:solidFill>
          </a:ln>
        </p:spPr>
        <p:txBody>
          <a:bodyPr wrap="square" lIns="0" tIns="0" rIns="0" bIns="0" rtlCol="0"/>
          <a:lstStyle/>
          <a:p>
            <a:endParaRPr dirty="0"/>
          </a:p>
        </p:txBody>
      </p:sp>
      <p:sp>
        <p:nvSpPr>
          <p:cNvPr id="38" name="object 35">
            <a:extLst>
              <a:ext uri="{FF2B5EF4-FFF2-40B4-BE49-F238E27FC236}">
                <a16:creationId xmlns:a16="http://schemas.microsoft.com/office/drawing/2014/main" id="{E64CF962-456E-4ADB-94F0-383059B8442D}"/>
              </a:ext>
            </a:extLst>
          </p:cNvPr>
          <p:cNvSpPr/>
          <p:nvPr userDrawn="1"/>
        </p:nvSpPr>
        <p:spPr>
          <a:xfrm>
            <a:off x="180009" y="3656152"/>
            <a:ext cx="7557770" cy="1150620"/>
          </a:xfrm>
          <a:custGeom>
            <a:avLst/>
            <a:gdLst/>
            <a:ahLst/>
            <a:cxnLst/>
            <a:rect l="l" t="t" r="r" b="b"/>
            <a:pathLst>
              <a:path w="7557770" h="1150620">
                <a:moveTo>
                  <a:pt x="355117" y="406"/>
                </a:moveTo>
                <a:lnTo>
                  <a:pt x="0" y="406"/>
                </a:lnTo>
                <a:lnTo>
                  <a:pt x="0" y="56984"/>
                </a:lnTo>
                <a:lnTo>
                  <a:pt x="355117" y="56984"/>
                </a:lnTo>
                <a:lnTo>
                  <a:pt x="355117" y="406"/>
                </a:lnTo>
                <a:close/>
              </a:path>
              <a:path w="7557770" h="1150620">
                <a:moveTo>
                  <a:pt x="736866" y="406"/>
                </a:moveTo>
                <a:lnTo>
                  <a:pt x="381749" y="406"/>
                </a:lnTo>
                <a:lnTo>
                  <a:pt x="381749" y="56984"/>
                </a:lnTo>
                <a:lnTo>
                  <a:pt x="736866" y="56984"/>
                </a:lnTo>
                <a:lnTo>
                  <a:pt x="736866" y="406"/>
                </a:lnTo>
                <a:close/>
              </a:path>
              <a:path w="7557770" h="1150620">
                <a:moveTo>
                  <a:pt x="1117838" y="56578"/>
                </a:moveTo>
                <a:lnTo>
                  <a:pt x="948524" y="56578"/>
                </a:lnTo>
                <a:lnTo>
                  <a:pt x="1023834" y="57232"/>
                </a:lnTo>
                <a:lnTo>
                  <a:pt x="1069313" y="58282"/>
                </a:lnTo>
                <a:lnTo>
                  <a:pt x="1117688" y="60020"/>
                </a:lnTo>
                <a:lnTo>
                  <a:pt x="1117838" y="56578"/>
                </a:lnTo>
                <a:close/>
              </a:path>
              <a:path w="7557770" h="1150620">
                <a:moveTo>
                  <a:pt x="948524" y="0"/>
                </a:moveTo>
                <a:lnTo>
                  <a:pt x="896891" y="337"/>
                </a:lnTo>
                <a:lnTo>
                  <a:pt x="763498" y="406"/>
                </a:lnTo>
                <a:lnTo>
                  <a:pt x="763498" y="56984"/>
                </a:lnTo>
                <a:lnTo>
                  <a:pt x="897305" y="56910"/>
                </a:lnTo>
                <a:lnTo>
                  <a:pt x="1117838" y="56578"/>
                </a:lnTo>
                <a:lnTo>
                  <a:pt x="1120139" y="3492"/>
                </a:lnTo>
                <a:lnTo>
                  <a:pt x="1071031" y="1730"/>
                </a:lnTo>
                <a:lnTo>
                  <a:pt x="1024888" y="665"/>
                </a:lnTo>
                <a:lnTo>
                  <a:pt x="948524" y="0"/>
                </a:lnTo>
                <a:close/>
              </a:path>
              <a:path w="7557770" h="1150620">
                <a:moveTo>
                  <a:pt x="1340548" y="129006"/>
                </a:moveTo>
                <a:lnTo>
                  <a:pt x="1327732" y="134996"/>
                </a:lnTo>
                <a:lnTo>
                  <a:pt x="1313645" y="141162"/>
                </a:lnTo>
                <a:lnTo>
                  <a:pt x="1298341" y="147482"/>
                </a:lnTo>
                <a:lnTo>
                  <a:pt x="1183521" y="192102"/>
                </a:lnTo>
                <a:lnTo>
                  <a:pt x="1093660" y="228246"/>
                </a:lnTo>
                <a:lnTo>
                  <a:pt x="1012850" y="262153"/>
                </a:lnTo>
                <a:lnTo>
                  <a:pt x="1035189" y="314121"/>
                </a:lnTo>
                <a:lnTo>
                  <a:pt x="1115285" y="280524"/>
                </a:lnTo>
                <a:lnTo>
                  <a:pt x="1204428" y="244671"/>
                </a:lnTo>
                <a:lnTo>
                  <a:pt x="1319665" y="199889"/>
                </a:lnTo>
                <a:lnTo>
                  <a:pt x="1336092" y="193100"/>
                </a:lnTo>
                <a:lnTo>
                  <a:pt x="1351293" y="186439"/>
                </a:lnTo>
                <a:lnTo>
                  <a:pt x="1365211" y="179933"/>
                </a:lnTo>
                <a:lnTo>
                  <a:pt x="1340548" y="129006"/>
                </a:lnTo>
                <a:close/>
              </a:path>
              <a:path w="7557770" h="1150620">
                <a:moveTo>
                  <a:pt x="1147000" y="4775"/>
                </a:moveTo>
                <a:lnTo>
                  <a:pt x="1144041" y="61277"/>
                </a:lnTo>
                <a:lnTo>
                  <a:pt x="1237127" y="68041"/>
                </a:lnTo>
                <a:lnTo>
                  <a:pt x="1303609" y="76319"/>
                </a:lnTo>
                <a:lnTo>
                  <a:pt x="1347923" y="85033"/>
                </a:lnTo>
                <a:lnTo>
                  <a:pt x="1374509" y="93104"/>
                </a:lnTo>
                <a:lnTo>
                  <a:pt x="1387805" y="99453"/>
                </a:lnTo>
                <a:lnTo>
                  <a:pt x="1384256" y="102721"/>
                </a:lnTo>
                <a:lnTo>
                  <a:pt x="1379031" y="106849"/>
                </a:lnTo>
                <a:lnTo>
                  <a:pt x="1371826" y="111814"/>
                </a:lnTo>
                <a:lnTo>
                  <a:pt x="1362341" y="117589"/>
                </a:lnTo>
                <a:lnTo>
                  <a:pt x="1390561" y="166624"/>
                </a:lnTo>
                <a:lnTo>
                  <a:pt x="1409761" y="154495"/>
                </a:lnTo>
                <a:lnTo>
                  <a:pt x="1428178" y="139093"/>
                </a:lnTo>
                <a:lnTo>
                  <a:pt x="1442013" y="120286"/>
                </a:lnTo>
                <a:lnTo>
                  <a:pt x="1447469" y="97942"/>
                </a:lnTo>
                <a:lnTo>
                  <a:pt x="1443912" y="78834"/>
                </a:lnTo>
                <a:lnTo>
                  <a:pt x="1407730" y="45874"/>
                </a:lnTo>
                <a:lnTo>
                  <a:pt x="1369955" y="32293"/>
                </a:lnTo>
                <a:lnTo>
                  <a:pt x="1315625" y="20826"/>
                </a:lnTo>
                <a:lnTo>
                  <a:pt x="1242165" y="11608"/>
                </a:lnTo>
                <a:lnTo>
                  <a:pt x="1147000" y="4775"/>
                </a:lnTo>
                <a:close/>
              </a:path>
              <a:path w="7557770" h="1150620">
                <a:moveTo>
                  <a:pt x="988263" y="272796"/>
                </a:moveTo>
                <a:lnTo>
                  <a:pt x="894935" y="315216"/>
                </a:lnTo>
                <a:lnTo>
                  <a:pt x="822186" y="351504"/>
                </a:lnTo>
                <a:lnTo>
                  <a:pt x="767289" y="382232"/>
                </a:lnTo>
                <a:lnTo>
                  <a:pt x="727519" y="407969"/>
                </a:lnTo>
                <a:lnTo>
                  <a:pt x="682457" y="446755"/>
                </a:lnTo>
                <a:lnTo>
                  <a:pt x="671715" y="460946"/>
                </a:lnTo>
                <a:lnTo>
                  <a:pt x="719327" y="491502"/>
                </a:lnTo>
                <a:lnTo>
                  <a:pt x="729413" y="479240"/>
                </a:lnTo>
                <a:lnTo>
                  <a:pt x="747084" y="463677"/>
                </a:lnTo>
                <a:lnTo>
                  <a:pt x="812234" y="421309"/>
                </a:lnTo>
                <a:lnTo>
                  <a:pt x="863236" y="393835"/>
                </a:lnTo>
                <a:lnTo>
                  <a:pt x="928873" y="361723"/>
                </a:lnTo>
                <a:lnTo>
                  <a:pt x="1010907" y="324637"/>
                </a:lnTo>
                <a:lnTo>
                  <a:pt x="988263" y="272796"/>
                </a:lnTo>
                <a:close/>
              </a:path>
              <a:path w="7557770" h="1150620">
                <a:moveTo>
                  <a:pt x="1793849" y="524217"/>
                </a:moveTo>
                <a:lnTo>
                  <a:pt x="1437208" y="524217"/>
                </a:lnTo>
                <a:lnTo>
                  <a:pt x="1437208" y="580796"/>
                </a:lnTo>
                <a:lnTo>
                  <a:pt x="1793849" y="580796"/>
                </a:lnTo>
                <a:lnTo>
                  <a:pt x="1793849" y="524217"/>
                </a:lnTo>
                <a:close/>
              </a:path>
              <a:path w="7557770" h="1150620">
                <a:moveTo>
                  <a:pt x="2176627" y="524217"/>
                </a:moveTo>
                <a:lnTo>
                  <a:pt x="1820532" y="524217"/>
                </a:lnTo>
                <a:lnTo>
                  <a:pt x="1820532" y="580796"/>
                </a:lnTo>
                <a:lnTo>
                  <a:pt x="2176627" y="580796"/>
                </a:lnTo>
                <a:lnTo>
                  <a:pt x="2176627" y="524217"/>
                </a:lnTo>
                <a:close/>
              </a:path>
              <a:path w="7557770" h="1150620">
                <a:moveTo>
                  <a:pt x="2559215" y="524217"/>
                </a:moveTo>
                <a:lnTo>
                  <a:pt x="2203272" y="524217"/>
                </a:lnTo>
                <a:lnTo>
                  <a:pt x="2203272" y="580796"/>
                </a:lnTo>
                <a:lnTo>
                  <a:pt x="2559215" y="580796"/>
                </a:lnTo>
                <a:lnTo>
                  <a:pt x="2559215" y="524217"/>
                </a:lnTo>
                <a:close/>
              </a:path>
              <a:path w="7557770" h="1150620">
                <a:moveTo>
                  <a:pt x="2941802" y="524217"/>
                </a:moveTo>
                <a:lnTo>
                  <a:pt x="2585885" y="524217"/>
                </a:lnTo>
                <a:lnTo>
                  <a:pt x="2585885" y="580796"/>
                </a:lnTo>
                <a:lnTo>
                  <a:pt x="2941802" y="580796"/>
                </a:lnTo>
                <a:lnTo>
                  <a:pt x="2941802" y="524217"/>
                </a:lnTo>
                <a:close/>
              </a:path>
              <a:path w="7557770" h="1150620">
                <a:moveTo>
                  <a:pt x="3324237" y="524217"/>
                </a:moveTo>
                <a:lnTo>
                  <a:pt x="2968332" y="524217"/>
                </a:lnTo>
                <a:lnTo>
                  <a:pt x="2968332" y="580796"/>
                </a:lnTo>
                <a:lnTo>
                  <a:pt x="3324237" y="580796"/>
                </a:lnTo>
                <a:lnTo>
                  <a:pt x="3324237" y="524217"/>
                </a:lnTo>
                <a:close/>
              </a:path>
              <a:path w="7557770" h="1150620">
                <a:moveTo>
                  <a:pt x="3706799" y="524217"/>
                </a:moveTo>
                <a:lnTo>
                  <a:pt x="3350895" y="524217"/>
                </a:lnTo>
                <a:lnTo>
                  <a:pt x="3350895" y="580796"/>
                </a:lnTo>
                <a:lnTo>
                  <a:pt x="3706799" y="580796"/>
                </a:lnTo>
                <a:lnTo>
                  <a:pt x="3706799" y="524217"/>
                </a:lnTo>
                <a:close/>
              </a:path>
              <a:path w="7557770" h="1150620">
                <a:moveTo>
                  <a:pt x="4089374" y="524217"/>
                </a:moveTo>
                <a:lnTo>
                  <a:pt x="3733444" y="524217"/>
                </a:lnTo>
                <a:lnTo>
                  <a:pt x="3733444" y="580796"/>
                </a:lnTo>
                <a:lnTo>
                  <a:pt x="4089374" y="580796"/>
                </a:lnTo>
                <a:lnTo>
                  <a:pt x="4089374" y="524217"/>
                </a:lnTo>
                <a:close/>
              </a:path>
              <a:path w="7557770" h="1150620">
                <a:moveTo>
                  <a:pt x="4472051" y="524217"/>
                </a:moveTo>
                <a:lnTo>
                  <a:pt x="4116031" y="524217"/>
                </a:lnTo>
                <a:lnTo>
                  <a:pt x="4116031" y="580796"/>
                </a:lnTo>
                <a:lnTo>
                  <a:pt x="4472051" y="580796"/>
                </a:lnTo>
                <a:lnTo>
                  <a:pt x="4472051" y="524217"/>
                </a:lnTo>
                <a:close/>
              </a:path>
              <a:path w="7557770" h="1150620">
                <a:moveTo>
                  <a:pt x="4855095" y="524217"/>
                </a:moveTo>
                <a:lnTo>
                  <a:pt x="4498708" y="524217"/>
                </a:lnTo>
                <a:lnTo>
                  <a:pt x="4498708" y="580796"/>
                </a:lnTo>
                <a:lnTo>
                  <a:pt x="4855095" y="580796"/>
                </a:lnTo>
                <a:lnTo>
                  <a:pt x="4855095" y="524217"/>
                </a:lnTo>
                <a:close/>
              </a:path>
              <a:path w="7557770" h="1150620">
                <a:moveTo>
                  <a:pt x="5238623" y="523036"/>
                </a:moveTo>
                <a:lnTo>
                  <a:pt x="5131523" y="524217"/>
                </a:lnTo>
                <a:lnTo>
                  <a:pt x="4881778" y="524217"/>
                </a:lnTo>
                <a:lnTo>
                  <a:pt x="4881778" y="580796"/>
                </a:lnTo>
                <a:lnTo>
                  <a:pt x="5132158" y="580783"/>
                </a:lnTo>
                <a:lnTo>
                  <a:pt x="5238813" y="579628"/>
                </a:lnTo>
                <a:lnTo>
                  <a:pt x="5238623" y="523036"/>
                </a:lnTo>
                <a:close/>
              </a:path>
              <a:path w="7557770" h="1150620">
                <a:moveTo>
                  <a:pt x="1410512" y="524217"/>
                </a:moveTo>
                <a:lnTo>
                  <a:pt x="1331086" y="524217"/>
                </a:lnTo>
                <a:lnTo>
                  <a:pt x="1294623" y="524378"/>
                </a:lnTo>
                <a:lnTo>
                  <a:pt x="1054430" y="527977"/>
                </a:lnTo>
                <a:lnTo>
                  <a:pt x="1054950" y="584555"/>
                </a:lnTo>
                <a:lnTo>
                  <a:pt x="1294958" y="580958"/>
                </a:lnTo>
                <a:lnTo>
                  <a:pt x="1410512" y="580796"/>
                </a:lnTo>
                <a:lnTo>
                  <a:pt x="1410512" y="524217"/>
                </a:lnTo>
                <a:close/>
              </a:path>
              <a:path w="7557770" h="1150620">
                <a:moveTo>
                  <a:pt x="716127" y="495084"/>
                </a:moveTo>
                <a:lnTo>
                  <a:pt x="716432" y="495681"/>
                </a:lnTo>
                <a:lnTo>
                  <a:pt x="716546" y="496354"/>
                </a:lnTo>
                <a:lnTo>
                  <a:pt x="660780" y="505853"/>
                </a:lnTo>
                <a:lnTo>
                  <a:pt x="668407" y="525982"/>
                </a:lnTo>
                <a:lnTo>
                  <a:pt x="709678" y="556452"/>
                </a:lnTo>
                <a:lnTo>
                  <a:pt x="791415" y="575197"/>
                </a:lnTo>
                <a:lnTo>
                  <a:pt x="849626" y="580670"/>
                </a:lnTo>
                <a:lnTo>
                  <a:pt x="920553" y="583807"/>
                </a:lnTo>
                <a:lnTo>
                  <a:pt x="1005065" y="584809"/>
                </a:lnTo>
                <a:lnTo>
                  <a:pt x="1028204" y="584746"/>
                </a:lnTo>
                <a:lnTo>
                  <a:pt x="1027925" y="528231"/>
                </a:lnTo>
                <a:lnTo>
                  <a:pt x="1005065" y="528231"/>
                </a:lnTo>
                <a:lnTo>
                  <a:pt x="900121" y="526467"/>
                </a:lnTo>
                <a:lnTo>
                  <a:pt x="824062" y="521850"/>
                </a:lnTo>
                <a:lnTo>
                  <a:pt x="772261" y="515391"/>
                </a:lnTo>
                <a:lnTo>
                  <a:pt x="740090" y="508103"/>
                </a:lnTo>
                <a:lnTo>
                  <a:pt x="722921" y="500996"/>
                </a:lnTo>
                <a:lnTo>
                  <a:pt x="716127" y="495084"/>
                </a:lnTo>
                <a:close/>
              </a:path>
              <a:path w="7557770" h="1150620">
                <a:moveTo>
                  <a:pt x="1027925" y="528167"/>
                </a:moveTo>
                <a:lnTo>
                  <a:pt x="1005065" y="528231"/>
                </a:lnTo>
                <a:lnTo>
                  <a:pt x="1027925" y="528231"/>
                </a:lnTo>
                <a:close/>
              </a:path>
              <a:path w="7557770" h="1150620">
                <a:moveTo>
                  <a:pt x="5265369" y="523011"/>
                </a:moveTo>
                <a:lnTo>
                  <a:pt x="5265343" y="579589"/>
                </a:lnTo>
                <a:lnTo>
                  <a:pt x="5359047" y="580253"/>
                </a:lnTo>
                <a:lnTo>
                  <a:pt x="5463497" y="582703"/>
                </a:lnTo>
                <a:lnTo>
                  <a:pt x="5516593" y="584842"/>
                </a:lnTo>
                <a:lnTo>
                  <a:pt x="5568586" y="587721"/>
                </a:lnTo>
                <a:lnTo>
                  <a:pt x="5618213" y="591439"/>
                </a:lnTo>
                <a:lnTo>
                  <a:pt x="5623102" y="535089"/>
                </a:lnTo>
                <a:lnTo>
                  <a:pt x="5572637" y="531298"/>
                </a:lnTo>
                <a:lnTo>
                  <a:pt x="5519842" y="528361"/>
                </a:lnTo>
                <a:lnTo>
                  <a:pt x="5465987" y="526179"/>
                </a:lnTo>
                <a:lnTo>
                  <a:pt x="5360177" y="523681"/>
                </a:lnTo>
                <a:lnTo>
                  <a:pt x="5265369" y="523011"/>
                </a:lnTo>
                <a:close/>
              </a:path>
              <a:path w="7557770" h="1150620">
                <a:moveTo>
                  <a:pt x="5650103" y="537641"/>
                </a:moveTo>
                <a:lnTo>
                  <a:pt x="5644324" y="593915"/>
                </a:lnTo>
                <a:lnTo>
                  <a:pt x="5692593" y="599843"/>
                </a:lnTo>
                <a:lnTo>
                  <a:pt x="5727798" y="605915"/>
                </a:lnTo>
                <a:lnTo>
                  <a:pt x="5751959" y="611680"/>
                </a:lnTo>
                <a:lnTo>
                  <a:pt x="5767095" y="616686"/>
                </a:lnTo>
                <a:lnTo>
                  <a:pt x="5752012" y="625201"/>
                </a:lnTo>
                <a:lnTo>
                  <a:pt x="5726841" y="636587"/>
                </a:lnTo>
                <a:lnTo>
                  <a:pt x="5689066" y="650812"/>
                </a:lnTo>
                <a:lnTo>
                  <a:pt x="5636171" y="667842"/>
                </a:lnTo>
                <a:lnTo>
                  <a:pt x="5652439" y="722007"/>
                </a:lnTo>
                <a:lnTo>
                  <a:pt x="5728655" y="696716"/>
                </a:lnTo>
                <a:lnTo>
                  <a:pt x="5780446" y="674213"/>
                </a:lnTo>
                <a:lnTo>
                  <a:pt x="5827958" y="633935"/>
                </a:lnTo>
                <a:lnTo>
                  <a:pt x="5832284" y="614337"/>
                </a:lnTo>
                <a:lnTo>
                  <a:pt x="5823836" y="588967"/>
                </a:lnTo>
                <a:lnTo>
                  <a:pt x="5799652" y="569798"/>
                </a:lnTo>
                <a:lnTo>
                  <a:pt x="5761474" y="555644"/>
                </a:lnTo>
                <a:lnTo>
                  <a:pt x="5711044" y="545320"/>
                </a:lnTo>
                <a:lnTo>
                  <a:pt x="5650103" y="537641"/>
                </a:lnTo>
                <a:close/>
              </a:path>
              <a:path w="7557770" h="1150620">
                <a:moveTo>
                  <a:pt x="5610987" y="675220"/>
                </a:moveTo>
                <a:lnTo>
                  <a:pt x="5572875" y="685763"/>
                </a:lnTo>
                <a:lnTo>
                  <a:pt x="5530978" y="696693"/>
                </a:lnTo>
                <a:lnTo>
                  <a:pt x="5485455" y="707971"/>
                </a:lnTo>
                <a:lnTo>
                  <a:pt x="5391611" y="730127"/>
                </a:lnTo>
                <a:lnTo>
                  <a:pt x="5306770" y="751306"/>
                </a:lnTo>
                <a:lnTo>
                  <a:pt x="5267083" y="761834"/>
                </a:lnTo>
                <a:lnTo>
                  <a:pt x="5281879" y="816432"/>
                </a:lnTo>
                <a:lnTo>
                  <a:pt x="5321064" y="806039"/>
                </a:lnTo>
                <a:lnTo>
                  <a:pt x="5404878" y="785124"/>
                </a:lnTo>
                <a:lnTo>
                  <a:pt x="5498914" y="762917"/>
                </a:lnTo>
                <a:lnTo>
                  <a:pt x="5545135" y="751463"/>
                </a:lnTo>
                <a:lnTo>
                  <a:pt x="5587726" y="740350"/>
                </a:lnTo>
                <a:lnTo>
                  <a:pt x="5626531" y="729615"/>
                </a:lnTo>
                <a:lnTo>
                  <a:pt x="5610987" y="675220"/>
                </a:lnTo>
                <a:close/>
              </a:path>
              <a:path w="7557770" h="1150620">
                <a:moveTo>
                  <a:pt x="5153190" y="1081252"/>
                </a:moveTo>
                <a:lnTo>
                  <a:pt x="5146433" y="1137399"/>
                </a:lnTo>
                <a:lnTo>
                  <a:pt x="5190345" y="1142081"/>
                </a:lnTo>
                <a:lnTo>
                  <a:pt x="5235971" y="1145764"/>
                </a:lnTo>
                <a:lnTo>
                  <a:pt x="5282895" y="1148425"/>
                </a:lnTo>
                <a:lnTo>
                  <a:pt x="5330700" y="1150038"/>
                </a:lnTo>
                <a:lnTo>
                  <a:pt x="5378970" y="1150581"/>
                </a:lnTo>
                <a:lnTo>
                  <a:pt x="5504954" y="1150581"/>
                </a:lnTo>
                <a:lnTo>
                  <a:pt x="5504954" y="1093990"/>
                </a:lnTo>
                <a:lnTo>
                  <a:pt x="5378970" y="1093990"/>
                </a:lnTo>
                <a:lnTo>
                  <a:pt x="5320373" y="1093173"/>
                </a:lnTo>
                <a:lnTo>
                  <a:pt x="5262684" y="1090750"/>
                </a:lnTo>
                <a:lnTo>
                  <a:pt x="5206693" y="1086763"/>
                </a:lnTo>
                <a:lnTo>
                  <a:pt x="5153190" y="1081252"/>
                </a:lnTo>
                <a:close/>
              </a:path>
              <a:path w="7557770" h="1150620">
                <a:moveTo>
                  <a:pt x="4879822" y="920521"/>
                </a:moveTo>
                <a:lnTo>
                  <a:pt x="4862601" y="938146"/>
                </a:lnTo>
                <a:lnTo>
                  <a:pt x="4850261" y="956119"/>
                </a:lnTo>
                <a:lnTo>
                  <a:pt x="4842834" y="974378"/>
                </a:lnTo>
                <a:lnTo>
                  <a:pt x="4840351" y="992860"/>
                </a:lnTo>
                <a:lnTo>
                  <a:pt x="4846093" y="1020694"/>
                </a:lnTo>
                <a:lnTo>
                  <a:pt x="4891895" y="1068775"/>
                </a:lnTo>
                <a:lnTo>
                  <a:pt x="4931865" y="1088975"/>
                </a:lnTo>
                <a:lnTo>
                  <a:pt x="4983151" y="1106584"/>
                </a:lnTo>
                <a:lnTo>
                  <a:pt x="5045711" y="1121577"/>
                </a:lnTo>
                <a:lnTo>
                  <a:pt x="5119497" y="1133932"/>
                </a:lnTo>
                <a:lnTo>
                  <a:pt x="5127282" y="1077899"/>
                </a:lnTo>
                <a:lnTo>
                  <a:pt x="5038423" y="1062079"/>
                </a:lnTo>
                <a:lnTo>
                  <a:pt x="4973180" y="1043953"/>
                </a:lnTo>
                <a:lnTo>
                  <a:pt x="4929330" y="1025234"/>
                </a:lnTo>
                <a:lnTo>
                  <a:pt x="4904649" y="1007632"/>
                </a:lnTo>
                <a:lnTo>
                  <a:pt x="4896916" y="992860"/>
                </a:lnTo>
                <a:lnTo>
                  <a:pt x="4898284" y="986610"/>
                </a:lnTo>
                <a:lnTo>
                  <a:pt x="4902268" y="979349"/>
                </a:lnTo>
                <a:lnTo>
                  <a:pt x="4908687" y="971338"/>
                </a:lnTo>
                <a:lnTo>
                  <a:pt x="4917363" y="962837"/>
                </a:lnTo>
                <a:lnTo>
                  <a:pt x="4879822" y="920521"/>
                </a:lnTo>
                <a:close/>
              </a:path>
              <a:path w="7557770" h="1150620">
                <a:moveTo>
                  <a:pt x="5241213" y="768946"/>
                </a:moveTo>
                <a:lnTo>
                  <a:pt x="5174820" y="788277"/>
                </a:lnTo>
                <a:lnTo>
                  <a:pt x="5114384" y="807542"/>
                </a:lnTo>
                <a:lnTo>
                  <a:pt x="5059958" y="826722"/>
                </a:lnTo>
                <a:lnTo>
                  <a:pt x="5011598" y="845793"/>
                </a:lnTo>
                <a:lnTo>
                  <a:pt x="4969358" y="864733"/>
                </a:lnTo>
                <a:lnTo>
                  <a:pt x="4933292" y="883520"/>
                </a:lnTo>
                <a:lnTo>
                  <a:pt x="4903457" y="902131"/>
                </a:lnTo>
                <a:lnTo>
                  <a:pt x="4935702" y="948613"/>
                </a:lnTo>
                <a:lnTo>
                  <a:pt x="4963275" y="931492"/>
                </a:lnTo>
                <a:lnTo>
                  <a:pt x="4997015" y="914083"/>
                </a:lnTo>
                <a:lnTo>
                  <a:pt x="5036872" y="896407"/>
                </a:lnTo>
                <a:lnTo>
                  <a:pt x="5082793" y="878485"/>
                </a:lnTo>
                <a:lnTo>
                  <a:pt x="5134725" y="860336"/>
                </a:lnTo>
                <a:lnTo>
                  <a:pt x="5192617" y="841982"/>
                </a:lnTo>
                <a:lnTo>
                  <a:pt x="5256415" y="823442"/>
                </a:lnTo>
                <a:lnTo>
                  <a:pt x="5241213" y="768946"/>
                </a:lnTo>
                <a:close/>
              </a:path>
              <a:path w="7557770" h="1150620">
                <a:moveTo>
                  <a:pt x="5887593" y="1094003"/>
                </a:moveTo>
                <a:lnTo>
                  <a:pt x="5531637" y="1094003"/>
                </a:lnTo>
                <a:lnTo>
                  <a:pt x="5531637" y="1150581"/>
                </a:lnTo>
                <a:lnTo>
                  <a:pt x="5887593" y="1150581"/>
                </a:lnTo>
                <a:lnTo>
                  <a:pt x="5887593" y="1094003"/>
                </a:lnTo>
                <a:close/>
              </a:path>
              <a:path w="7557770" h="1150620">
                <a:moveTo>
                  <a:pt x="6270091" y="1094003"/>
                </a:moveTo>
                <a:lnTo>
                  <a:pt x="5914250" y="1094003"/>
                </a:lnTo>
                <a:lnTo>
                  <a:pt x="5914250" y="1150581"/>
                </a:lnTo>
                <a:lnTo>
                  <a:pt x="6270091" y="1150581"/>
                </a:lnTo>
                <a:lnTo>
                  <a:pt x="6270091" y="1094003"/>
                </a:lnTo>
                <a:close/>
              </a:path>
              <a:path w="7557770" h="1150620">
                <a:moveTo>
                  <a:pt x="6652514" y="1094003"/>
                </a:moveTo>
                <a:lnTo>
                  <a:pt x="6296672" y="1094003"/>
                </a:lnTo>
                <a:lnTo>
                  <a:pt x="6296672" y="1150581"/>
                </a:lnTo>
                <a:lnTo>
                  <a:pt x="6652514" y="1150581"/>
                </a:lnTo>
                <a:lnTo>
                  <a:pt x="6652514" y="1094003"/>
                </a:lnTo>
                <a:close/>
              </a:path>
              <a:path w="7557770" h="1150620">
                <a:moveTo>
                  <a:pt x="7034999" y="1094003"/>
                </a:moveTo>
                <a:lnTo>
                  <a:pt x="6679145" y="1094003"/>
                </a:lnTo>
                <a:lnTo>
                  <a:pt x="6679145" y="1150581"/>
                </a:lnTo>
                <a:lnTo>
                  <a:pt x="7034999" y="1150581"/>
                </a:lnTo>
                <a:lnTo>
                  <a:pt x="7034999" y="1094003"/>
                </a:lnTo>
                <a:close/>
              </a:path>
              <a:path w="7557770" h="1150620">
                <a:moveTo>
                  <a:pt x="7417816" y="1094003"/>
                </a:moveTo>
                <a:lnTo>
                  <a:pt x="7061669" y="1094003"/>
                </a:lnTo>
                <a:lnTo>
                  <a:pt x="7061669" y="1150581"/>
                </a:lnTo>
                <a:lnTo>
                  <a:pt x="7417816" y="1150581"/>
                </a:lnTo>
                <a:lnTo>
                  <a:pt x="7417816" y="1094003"/>
                </a:lnTo>
                <a:close/>
              </a:path>
              <a:path w="7557770" h="1150620">
                <a:moveTo>
                  <a:pt x="7557198" y="1094003"/>
                </a:moveTo>
                <a:lnTo>
                  <a:pt x="7444549" y="1094003"/>
                </a:lnTo>
                <a:lnTo>
                  <a:pt x="7444549" y="1150581"/>
                </a:lnTo>
                <a:lnTo>
                  <a:pt x="7557198" y="1150581"/>
                </a:lnTo>
                <a:lnTo>
                  <a:pt x="7557198" y="1094003"/>
                </a:lnTo>
                <a:close/>
              </a:path>
            </a:pathLst>
          </a:custGeom>
          <a:solidFill>
            <a:srgbClr val="FFFFFF"/>
          </a:solidFill>
        </p:spPr>
        <p:txBody>
          <a:bodyPr wrap="square" lIns="0" tIns="0" rIns="0" bIns="0" rtlCol="0"/>
          <a:lstStyle/>
          <a:p>
            <a:endParaRPr dirty="0"/>
          </a:p>
        </p:txBody>
      </p:sp>
      <p:sp>
        <p:nvSpPr>
          <p:cNvPr id="39" name="object 36">
            <a:extLst>
              <a:ext uri="{FF2B5EF4-FFF2-40B4-BE49-F238E27FC236}">
                <a16:creationId xmlns:a16="http://schemas.microsoft.com/office/drawing/2014/main" id="{30CD1920-C379-452B-A206-96788147AB00}"/>
              </a:ext>
            </a:extLst>
          </p:cNvPr>
          <p:cNvSpPr/>
          <p:nvPr userDrawn="1"/>
        </p:nvSpPr>
        <p:spPr>
          <a:xfrm>
            <a:off x="7707258" y="4637200"/>
            <a:ext cx="171450" cy="171450"/>
          </a:xfrm>
          <a:custGeom>
            <a:avLst/>
            <a:gdLst/>
            <a:ahLst/>
            <a:cxnLst/>
            <a:rect l="l" t="t" r="r" b="b"/>
            <a:pathLst>
              <a:path w="171450" h="171450">
                <a:moveTo>
                  <a:pt x="171119" y="0"/>
                </a:moveTo>
                <a:lnTo>
                  <a:pt x="113779" y="0"/>
                </a:lnTo>
                <a:lnTo>
                  <a:pt x="110510" y="22608"/>
                </a:lnTo>
                <a:lnTo>
                  <a:pt x="104084" y="44264"/>
                </a:lnTo>
                <a:lnTo>
                  <a:pt x="80911" y="80975"/>
                </a:lnTo>
                <a:lnTo>
                  <a:pt x="44251" y="104090"/>
                </a:lnTo>
                <a:lnTo>
                  <a:pt x="0" y="113766"/>
                </a:lnTo>
                <a:lnTo>
                  <a:pt x="0" y="171132"/>
                </a:lnTo>
                <a:lnTo>
                  <a:pt x="66522" y="156876"/>
                </a:lnTo>
                <a:lnTo>
                  <a:pt x="121424" y="121437"/>
                </a:lnTo>
                <a:lnTo>
                  <a:pt x="156868" y="66519"/>
                </a:lnTo>
                <a:lnTo>
                  <a:pt x="166660" y="34126"/>
                </a:lnTo>
                <a:lnTo>
                  <a:pt x="171119" y="0"/>
                </a:lnTo>
                <a:close/>
              </a:path>
            </a:pathLst>
          </a:custGeom>
          <a:solidFill>
            <a:srgbClr val="FFFFFF"/>
          </a:solidFill>
        </p:spPr>
        <p:txBody>
          <a:bodyPr wrap="square" lIns="0" tIns="0" rIns="0" bIns="0" rtlCol="0"/>
          <a:lstStyle/>
          <a:p>
            <a:endParaRPr dirty="0"/>
          </a:p>
        </p:txBody>
      </p:sp>
      <p:sp>
        <p:nvSpPr>
          <p:cNvPr id="40" name="object 37">
            <a:extLst>
              <a:ext uri="{FF2B5EF4-FFF2-40B4-BE49-F238E27FC236}">
                <a16:creationId xmlns:a16="http://schemas.microsoft.com/office/drawing/2014/main" id="{79342FA9-1E7C-4BFB-A80C-1A351DD9C0BD}"/>
              </a:ext>
            </a:extLst>
          </p:cNvPr>
          <p:cNvSpPr/>
          <p:nvPr userDrawn="1"/>
        </p:nvSpPr>
        <p:spPr>
          <a:xfrm>
            <a:off x="7820261" y="4449721"/>
            <a:ext cx="171450" cy="171450"/>
          </a:xfrm>
          <a:custGeom>
            <a:avLst/>
            <a:gdLst/>
            <a:ahLst/>
            <a:cxnLst/>
            <a:rect l="l" t="t" r="r" b="b"/>
            <a:pathLst>
              <a:path w="171450" h="171450">
                <a:moveTo>
                  <a:pt x="171132" y="0"/>
                </a:moveTo>
                <a:lnTo>
                  <a:pt x="104603" y="14255"/>
                </a:lnTo>
                <a:lnTo>
                  <a:pt x="49695" y="49695"/>
                </a:lnTo>
                <a:lnTo>
                  <a:pt x="14250" y="104601"/>
                </a:lnTo>
                <a:lnTo>
                  <a:pt x="0" y="171119"/>
                </a:lnTo>
                <a:lnTo>
                  <a:pt x="57340" y="171119"/>
                </a:lnTo>
                <a:lnTo>
                  <a:pt x="60609" y="148510"/>
                </a:lnTo>
                <a:lnTo>
                  <a:pt x="67035" y="126855"/>
                </a:lnTo>
                <a:lnTo>
                  <a:pt x="90208" y="90144"/>
                </a:lnTo>
                <a:lnTo>
                  <a:pt x="126869" y="67038"/>
                </a:lnTo>
                <a:lnTo>
                  <a:pt x="171132" y="57353"/>
                </a:lnTo>
                <a:lnTo>
                  <a:pt x="171132" y="0"/>
                </a:lnTo>
                <a:close/>
              </a:path>
            </a:pathLst>
          </a:custGeom>
          <a:solidFill>
            <a:srgbClr val="FFFFFF"/>
          </a:solidFill>
        </p:spPr>
        <p:txBody>
          <a:bodyPr wrap="square" lIns="0" tIns="0" rIns="0" bIns="0" rtlCol="0"/>
          <a:lstStyle/>
          <a:p>
            <a:endParaRPr dirty="0"/>
          </a:p>
        </p:txBody>
      </p:sp>
      <p:sp>
        <p:nvSpPr>
          <p:cNvPr id="41" name="object 38">
            <a:extLst>
              <a:ext uri="{FF2B5EF4-FFF2-40B4-BE49-F238E27FC236}">
                <a16:creationId xmlns:a16="http://schemas.microsoft.com/office/drawing/2014/main" id="{FF95C32A-E408-4E52-B355-355633E21330}"/>
              </a:ext>
            </a:extLst>
          </p:cNvPr>
          <p:cNvSpPr/>
          <p:nvPr userDrawn="1"/>
        </p:nvSpPr>
        <p:spPr>
          <a:xfrm>
            <a:off x="8007945" y="4333128"/>
            <a:ext cx="285750" cy="285115"/>
          </a:xfrm>
          <a:custGeom>
            <a:avLst/>
            <a:gdLst/>
            <a:ahLst/>
            <a:cxnLst/>
            <a:rect l="l" t="t" r="r" b="b"/>
            <a:pathLst>
              <a:path w="285750" h="285114">
                <a:moveTo>
                  <a:pt x="285356" y="113957"/>
                </a:moveTo>
                <a:lnTo>
                  <a:pt x="0" y="113957"/>
                </a:lnTo>
                <a:lnTo>
                  <a:pt x="0" y="171348"/>
                </a:lnTo>
                <a:lnTo>
                  <a:pt x="156857" y="171348"/>
                </a:lnTo>
                <a:lnTo>
                  <a:pt x="139399" y="195866"/>
                </a:lnTo>
                <a:lnTo>
                  <a:pt x="126398" y="223586"/>
                </a:lnTo>
                <a:lnTo>
                  <a:pt x="117904" y="253626"/>
                </a:lnTo>
                <a:lnTo>
                  <a:pt x="113969" y="285102"/>
                </a:lnTo>
                <a:lnTo>
                  <a:pt x="171297" y="285102"/>
                </a:lnTo>
                <a:lnTo>
                  <a:pt x="174560" y="262475"/>
                </a:lnTo>
                <a:lnTo>
                  <a:pt x="180987" y="240822"/>
                </a:lnTo>
                <a:lnTo>
                  <a:pt x="204089" y="204152"/>
                </a:lnTo>
                <a:lnTo>
                  <a:pt x="240815" y="180973"/>
                </a:lnTo>
                <a:lnTo>
                  <a:pt x="285076" y="171348"/>
                </a:lnTo>
                <a:lnTo>
                  <a:pt x="285356" y="113957"/>
                </a:lnTo>
                <a:close/>
              </a:path>
              <a:path w="285750" h="285114">
                <a:moveTo>
                  <a:pt x="171297" y="0"/>
                </a:moveTo>
                <a:lnTo>
                  <a:pt x="113969" y="0"/>
                </a:lnTo>
                <a:lnTo>
                  <a:pt x="117915" y="31548"/>
                </a:lnTo>
                <a:lnTo>
                  <a:pt x="126438" y="61641"/>
                </a:lnTo>
                <a:lnTo>
                  <a:pt x="139480" y="89402"/>
                </a:lnTo>
                <a:lnTo>
                  <a:pt x="156984" y="113957"/>
                </a:lnTo>
                <a:lnTo>
                  <a:pt x="285076" y="113957"/>
                </a:lnTo>
                <a:lnTo>
                  <a:pt x="285076" y="113792"/>
                </a:lnTo>
                <a:lnTo>
                  <a:pt x="262473" y="110528"/>
                </a:lnTo>
                <a:lnTo>
                  <a:pt x="240815" y="104103"/>
                </a:lnTo>
                <a:lnTo>
                  <a:pt x="204089" y="80937"/>
                </a:lnTo>
                <a:lnTo>
                  <a:pt x="180987" y="44264"/>
                </a:lnTo>
                <a:lnTo>
                  <a:pt x="174560" y="22610"/>
                </a:lnTo>
                <a:lnTo>
                  <a:pt x="171297" y="0"/>
                </a:lnTo>
                <a:close/>
              </a:path>
            </a:pathLst>
          </a:custGeom>
          <a:solidFill>
            <a:srgbClr val="FFFFFF"/>
          </a:solidFill>
        </p:spPr>
        <p:txBody>
          <a:bodyPr wrap="square" lIns="0" tIns="0" rIns="0" bIns="0" rtlCol="0"/>
          <a:lstStyle/>
          <a:p>
            <a:endParaRPr dirty="0"/>
          </a:p>
        </p:txBody>
      </p:sp>
      <p:sp>
        <p:nvSpPr>
          <p:cNvPr id="42" name="object 39">
            <a:extLst>
              <a:ext uri="{FF2B5EF4-FFF2-40B4-BE49-F238E27FC236}">
                <a16:creationId xmlns:a16="http://schemas.microsoft.com/office/drawing/2014/main" id="{27B5A2D5-6F62-4057-89B7-A9E5E076FD2C}"/>
              </a:ext>
            </a:extLst>
          </p:cNvPr>
          <p:cNvSpPr/>
          <p:nvPr userDrawn="1"/>
        </p:nvSpPr>
        <p:spPr>
          <a:xfrm>
            <a:off x="559286" y="2339833"/>
            <a:ext cx="880110" cy="386080"/>
          </a:xfrm>
          <a:custGeom>
            <a:avLst/>
            <a:gdLst/>
            <a:ahLst/>
            <a:cxnLst/>
            <a:rect l="l" t="t" r="r" b="b"/>
            <a:pathLst>
              <a:path w="880110" h="386080">
                <a:moveTo>
                  <a:pt x="126068" y="142426"/>
                </a:moveTo>
                <a:lnTo>
                  <a:pt x="83616" y="158013"/>
                </a:lnTo>
                <a:lnTo>
                  <a:pt x="45664" y="191922"/>
                </a:lnTo>
                <a:lnTo>
                  <a:pt x="19600" y="235605"/>
                </a:lnTo>
                <a:lnTo>
                  <a:pt x="4640" y="285177"/>
                </a:lnTo>
                <a:lnTo>
                  <a:pt x="0" y="336752"/>
                </a:lnTo>
                <a:lnTo>
                  <a:pt x="295" y="348857"/>
                </a:lnTo>
                <a:lnTo>
                  <a:pt x="1050" y="361027"/>
                </a:lnTo>
                <a:lnTo>
                  <a:pt x="2239" y="373252"/>
                </a:lnTo>
                <a:lnTo>
                  <a:pt x="3835" y="385520"/>
                </a:lnTo>
                <a:lnTo>
                  <a:pt x="879614" y="385520"/>
                </a:lnTo>
                <a:lnTo>
                  <a:pt x="879716" y="375741"/>
                </a:lnTo>
                <a:lnTo>
                  <a:pt x="871557" y="333606"/>
                </a:lnTo>
                <a:lnTo>
                  <a:pt x="850509" y="295985"/>
                </a:lnTo>
                <a:lnTo>
                  <a:pt x="818826" y="268299"/>
                </a:lnTo>
                <a:lnTo>
                  <a:pt x="779403" y="256164"/>
                </a:lnTo>
                <a:lnTo>
                  <a:pt x="733504" y="256164"/>
                </a:lnTo>
                <a:lnTo>
                  <a:pt x="712830" y="252546"/>
                </a:lnTo>
                <a:lnTo>
                  <a:pt x="696455" y="241121"/>
                </a:lnTo>
                <a:lnTo>
                  <a:pt x="689022" y="224148"/>
                </a:lnTo>
                <a:lnTo>
                  <a:pt x="689425" y="205034"/>
                </a:lnTo>
                <a:lnTo>
                  <a:pt x="690710" y="199469"/>
                </a:lnTo>
                <a:lnTo>
                  <a:pt x="237031" y="199469"/>
                </a:lnTo>
                <a:lnTo>
                  <a:pt x="217487" y="196074"/>
                </a:lnTo>
                <a:lnTo>
                  <a:pt x="203667" y="187045"/>
                </a:lnTo>
                <a:lnTo>
                  <a:pt x="192103" y="174892"/>
                </a:lnTo>
                <a:lnTo>
                  <a:pt x="180915" y="162076"/>
                </a:lnTo>
                <a:lnTo>
                  <a:pt x="168224" y="151053"/>
                </a:lnTo>
                <a:lnTo>
                  <a:pt x="148073" y="142978"/>
                </a:lnTo>
                <a:lnTo>
                  <a:pt x="126068" y="142426"/>
                </a:lnTo>
                <a:close/>
              </a:path>
              <a:path w="880110" h="386080">
                <a:moveTo>
                  <a:pt x="778763" y="255968"/>
                </a:moveTo>
                <a:lnTo>
                  <a:pt x="733504" y="256164"/>
                </a:lnTo>
                <a:lnTo>
                  <a:pt x="779403" y="256164"/>
                </a:lnTo>
                <a:lnTo>
                  <a:pt x="778763" y="255968"/>
                </a:lnTo>
                <a:close/>
              </a:path>
              <a:path w="880110" h="386080">
                <a:moveTo>
                  <a:pt x="538887" y="0"/>
                </a:moveTo>
                <a:lnTo>
                  <a:pt x="500735" y="4304"/>
                </a:lnTo>
                <a:lnTo>
                  <a:pt x="464301" y="15502"/>
                </a:lnTo>
                <a:lnTo>
                  <a:pt x="399024" y="54348"/>
                </a:lnTo>
                <a:lnTo>
                  <a:pt x="350997" y="102752"/>
                </a:lnTo>
                <a:lnTo>
                  <a:pt x="331892" y="126228"/>
                </a:lnTo>
                <a:lnTo>
                  <a:pt x="312534" y="149460"/>
                </a:lnTo>
                <a:lnTo>
                  <a:pt x="291719" y="171386"/>
                </a:lnTo>
                <a:lnTo>
                  <a:pt x="275310" y="184771"/>
                </a:lnTo>
                <a:lnTo>
                  <a:pt x="256693" y="194917"/>
                </a:lnTo>
                <a:lnTo>
                  <a:pt x="237031" y="199469"/>
                </a:lnTo>
                <a:lnTo>
                  <a:pt x="690710" y="199469"/>
                </a:lnTo>
                <a:lnTo>
                  <a:pt x="694110" y="184771"/>
                </a:lnTo>
                <a:lnTo>
                  <a:pt x="699312" y="165137"/>
                </a:lnTo>
                <a:lnTo>
                  <a:pt x="701414" y="128164"/>
                </a:lnTo>
                <a:lnTo>
                  <a:pt x="673409" y="59479"/>
                </a:lnTo>
                <a:lnTo>
                  <a:pt x="613628" y="14045"/>
                </a:lnTo>
                <a:lnTo>
                  <a:pt x="577138" y="3174"/>
                </a:lnTo>
                <a:lnTo>
                  <a:pt x="538887" y="0"/>
                </a:lnTo>
                <a:close/>
              </a:path>
            </a:pathLst>
          </a:custGeom>
          <a:solidFill>
            <a:srgbClr val="FFFFFF"/>
          </a:solidFill>
        </p:spPr>
        <p:txBody>
          <a:bodyPr wrap="square" lIns="0" tIns="0" rIns="0" bIns="0" rtlCol="0"/>
          <a:lstStyle/>
          <a:p>
            <a:endParaRPr dirty="0"/>
          </a:p>
        </p:txBody>
      </p:sp>
      <p:sp>
        <p:nvSpPr>
          <p:cNvPr id="43" name="object 40">
            <a:extLst>
              <a:ext uri="{FF2B5EF4-FFF2-40B4-BE49-F238E27FC236}">
                <a16:creationId xmlns:a16="http://schemas.microsoft.com/office/drawing/2014/main" id="{6788FD96-1053-42EB-BA23-D5FF3AB37F7F}"/>
              </a:ext>
            </a:extLst>
          </p:cNvPr>
          <p:cNvSpPr/>
          <p:nvPr userDrawn="1"/>
        </p:nvSpPr>
        <p:spPr>
          <a:xfrm>
            <a:off x="1628749" y="2952866"/>
            <a:ext cx="486409" cy="213360"/>
          </a:xfrm>
          <a:custGeom>
            <a:avLst/>
            <a:gdLst/>
            <a:ahLst/>
            <a:cxnLst/>
            <a:rect l="l" t="t" r="r" b="b"/>
            <a:pathLst>
              <a:path w="486410" h="213360">
                <a:moveTo>
                  <a:pt x="55803" y="141503"/>
                </a:moveTo>
                <a:lnTo>
                  <a:pt x="33655" y="148319"/>
                </a:lnTo>
                <a:lnTo>
                  <a:pt x="16143" y="163625"/>
                </a:lnTo>
                <a:lnTo>
                  <a:pt x="4509" y="184425"/>
                </a:lnTo>
                <a:lnTo>
                  <a:pt x="0" y="207721"/>
                </a:lnTo>
                <a:lnTo>
                  <a:pt x="50" y="213119"/>
                </a:lnTo>
                <a:lnTo>
                  <a:pt x="484187" y="213119"/>
                </a:lnTo>
                <a:lnTo>
                  <a:pt x="485070" y="206338"/>
                </a:lnTo>
                <a:lnTo>
                  <a:pt x="485728" y="199582"/>
                </a:lnTo>
                <a:lnTo>
                  <a:pt x="486146" y="192857"/>
                </a:lnTo>
                <a:lnTo>
                  <a:pt x="486308" y="186169"/>
                </a:lnTo>
                <a:lnTo>
                  <a:pt x="483742" y="157652"/>
                </a:lnTo>
                <a:lnTo>
                  <a:pt x="478903" y="141616"/>
                </a:lnTo>
                <a:lnTo>
                  <a:pt x="80818" y="141616"/>
                </a:lnTo>
                <a:lnTo>
                  <a:pt x="55803" y="141503"/>
                </a:lnTo>
                <a:close/>
              </a:path>
              <a:path w="486410" h="213360">
                <a:moveTo>
                  <a:pt x="188411" y="0"/>
                </a:moveTo>
                <a:lnTo>
                  <a:pt x="147096" y="7763"/>
                </a:lnTo>
                <a:lnTo>
                  <a:pt x="114047" y="32889"/>
                </a:lnTo>
                <a:lnTo>
                  <a:pt x="98564" y="70858"/>
                </a:lnTo>
                <a:lnTo>
                  <a:pt x="99733" y="91300"/>
                </a:lnTo>
                <a:lnTo>
                  <a:pt x="102636" y="102256"/>
                </a:lnTo>
                <a:lnTo>
                  <a:pt x="105197" y="113347"/>
                </a:lnTo>
                <a:lnTo>
                  <a:pt x="105419" y="123915"/>
                </a:lnTo>
                <a:lnTo>
                  <a:pt x="101307" y="133299"/>
                </a:lnTo>
                <a:lnTo>
                  <a:pt x="92249" y="139616"/>
                </a:lnTo>
                <a:lnTo>
                  <a:pt x="80818" y="141616"/>
                </a:lnTo>
                <a:lnTo>
                  <a:pt x="478903" y="141616"/>
                </a:lnTo>
                <a:lnTo>
                  <a:pt x="475472" y="130246"/>
                </a:lnTo>
                <a:lnTo>
                  <a:pt x="463554" y="110276"/>
                </a:lnTo>
                <a:lnTo>
                  <a:pt x="355276" y="110276"/>
                </a:lnTo>
                <a:lnTo>
                  <a:pt x="344408" y="107761"/>
                </a:lnTo>
                <a:lnTo>
                  <a:pt x="313535" y="82634"/>
                </a:lnTo>
                <a:lnTo>
                  <a:pt x="292277" y="56812"/>
                </a:lnTo>
                <a:lnTo>
                  <a:pt x="281190" y="44285"/>
                </a:lnTo>
                <a:lnTo>
                  <a:pt x="265729" y="30052"/>
                </a:lnTo>
                <a:lnTo>
                  <a:pt x="248464" y="17974"/>
                </a:lnTo>
                <a:lnTo>
                  <a:pt x="229639" y="8577"/>
                </a:lnTo>
                <a:lnTo>
                  <a:pt x="209499" y="2387"/>
                </a:lnTo>
                <a:lnTo>
                  <a:pt x="188411" y="0"/>
                </a:lnTo>
                <a:close/>
              </a:path>
              <a:path w="486410" h="213360">
                <a:moveTo>
                  <a:pt x="416618" y="78737"/>
                </a:moveTo>
                <a:lnTo>
                  <a:pt x="404456" y="79041"/>
                </a:lnTo>
                <a:lnTo>
                  <a:pt x="393318" y="83502"/>
                </a:lnTo>
                <a:lnTo>
                  <a:pt x="386299" y="89601"/>
                </a:lnTo>
                <a:lnTo>
                  <a:pt x="380112" y="96687"/>
                </a:lnTo>
                <a:lnTo>
                  <a:pt x="373718" y="103403"/>
                </a:lnTo>
                <a:lnTo>
                  <a:pt x="366077" y="108394"/>
                </a:lnTo>
                <a:lnTo>
                  <a:pt x="355276" y="110276"/>
                </a:lnTo>
                <a:lnTo>
                  <a:pt x="463554" y="110276"/>
                </a:lnTo>
                <a:lnTo>
                  <a:pt x="461062" y="106100"/>
                </a:lnTo>
                <a:lnTo>
                  <a:pt x="440080" y="87363"/>
                </a:lnTo>
                <a:lnTo>
                  <a:pt x="428821" y="81781"/>
                </a:lnTo>
                <a:lnTo>
                  <a:pt x="416618" y="78737"/>
                </a:lnTo>
                <a:close/>
              </a:path>
            </a:pathLst>
          </a:custGeom>
          <a:solidFill>
            <a:srgbClr val="FFFFFF"/>
          </a:solidFill>
        </p:spPr>
        <p:txBody>
          <a:bodyPr wrap="square" lIns="0" tIns="0" rIns="0" bIns="0" rtlCol="0"/>
          <a:lstStyle/>
          <a:p>
            <a:endParaRPr dirty="0"/>
          </a:p>
        </p:txBody>
      </p:sp>
      <p:sp>
        <p:nvSpPr>
          <p:cNvPr id="44" name="object 41">
            <a:extLst>
              <a:ext uri="{FF2B5EF4-FFF2-40B4-BE49-F238E27FC236}">
                <a16:creationId xmlns:a16="http://schemas.microsoft.com/office/drawing/2014/main" id="{2BCF1236-507A-4F43-A2E5-DF0260FB70BD}"/>
              </a:ext>
            </a:extLst>
          </p:cNvPr>
          <p:cNvSpPr/>
          <p:nvPr userDrawn="1"/>
        </p:nvSpPr>
        <p:spPr>
          <a:xfrm>
            <a:off x="3196089" y="2710130"/>
            <a:ext cx="148590" cy="244475"/>
          </a:xfrm>
          <a:custGeom>
            <a:avLst/>
            <a:gdLst/>
            <a:ahLst/>
            <a:cxnLst/>
            <a:rect l="l" t="t" r="r" b="b"/>
            <a:pathLst>
              <a:path w="148589" h="244475">
                <a:moveTo>
                  <a:pt x="36004" y="0"/>
                </a:moveTo>
                <a:lnTo>
                  <a:pt x="21365" y="4966"/>
                </a:lnTo>
                <a:lnTo>
                  <a:pt x="0" y="19664"/>
                </a:lnTo>
                <a:lnTo>
                  <a:pt x="6271" y="41152"/>
                </a:lnTo>
                <a:lnTo>
                  <a:pt x="20189" y="89574"/>
                </a:lnTo>
                <a:lnTo>
                  <a:pt x="34407" y="140868"/>
                </a:lnTo>
                <a:lnTo>
                  <a:pt x="41579" y="170972"/>
                </a:lnTo>
                <a:lnTo>
                  <a:pt x="47927" y="186851"/>
                </a:lnTo>
                <a:lnTo>
                  <a:pt x="61644" y="207684"/>
                </a:lnTo>
                <a:lnTo>
                  <a:pt x="78339" y="227722"/>
                </a:lnTo>
                <a:lnTo>
                  <a:pt x="93624" y="241215"/>
                </a:lnTo>
                <a:lnTo>
                  <a:pt x="107816" y="244439"/>
                </a:lnTo>
                <a:lnTo>
                  <a:pt x="122889" y="238380"/>
                </a:lnTo>
                <a:lnTo>
                  <a:pt x="136970" y="224363"/>
                </a:lnTo>
                <a:lnTo>
                  <a:pt x="148183" y="203712"/>
                </a:lnTo>
                <a:lnTo>
                  <a:pt x="148313" y="178420"/>
                </a:lnTo>
                <a:lnTo>
                  <a:pt x="135890" y="151780"/>
                </a:lnTo>
                <a:lnTo>
                  <a:pt x="119151" y="127044"/>
                </a:lnTo>
                <a:lnTo>
                  <a:pt x="106337" y="107459"/>
                </a:lnTo>
                <a:lnTo>
                  <a:pt x="101522" y="88268"/>
                </a:lnTo>
                <a:lnTo>
                  <a:pt x="98764" y="64828"/>
                </a:lnTo>
                <a:lnTo>
                  <a:pt x="91249" y="40593"/>
                </a:lnTo>
                <a:lnTo>
                  <a:pt x="72161" y="19016"/>
                </a:lnTo>
                <a:lnTo>
                  <a:pt x="50681" y="4703"/>
                </a:lnTo>
                <a:lnTo>
                  <a:pt x="36004" y="0"/>
                </a:lnTo>
                <a:close/>
              </a:path>
            </a:pathLst>
          </a:custGeom>
          <a:solidFill>
            <a:srgbClr val="000E17"/>
          </a:solidFill>
        </p:spPr>
        <p:txBody>
          <a:bodyPr wrap="square" lIns="0" tIns="0" rIns="0" bIns="0" rtlCol="0"/>
          <a:lstStyle/>
          <a:p>
            <a:endParaRPr dirty="0"/>
          </a:p>
        </p:txBody>
      </p:sp>
      <p:sp>
        <p:nvSpPr>
          <p:cNvPr id="45" name="object 42">
            <a:extLst>
              <a:ext uri="{FF2B5EF4-FFF2-40B4-BE49-F238E27FC236}">
                <a16:creationId xmlns:a16="http://schemas.microsoft.com/office/drawing/2014/main" id="{10174A89-4903-4347-A3D3-1B33F99234E9}"/>
              </a:ext>
            </a:extLst>
          </p:cNvPr>
          <p:cNvSpPr/>
          <p:nvPr userDrawn="1"/>
        </p:nvSpPr>
        <p:spPr>
          <a:xfrm>
            <a:off x="3186227" y="2741319"/>
            <a:ext cx="99060" cy="157480"/>
          </a:xfrm>
          <a:custGeom>
            <a:avLst/>
            <a:gdLst/>
            <a:ahLst/>
            <a:cxnLst/>
            <a:rect l="l" t="t" r="r" b="b"/>
            <a:pathLst>
              <a:path w="99060" h="157480">
                <a:moveTo>
                  <a:pt x="29645" y="0"/>
                </a:moveTo>
                <a:lnTo>
                  <a:pt x="7612" y="17415"/>
                </a:lnTo>
                <a:lnTo>
                  <a:pt x="0" y="44770"/>
                </a:lnTo>
                <a:lnTo>
                  <a:pt x="252" y="69444"/>
                </a:lnTo>
                <a:lnTo>
                  <a:pt x="2207" y="84494"/>
                </a:lnTo>
                <a:lnTo>
                  <a:pt x="5936" y="94117"/>
                </a:lnTo>
                <a:lnTo>
                  <a:pt x="14208" y="102459"/>
                </a:lnTo>
                <a:lnTo>
                  <a:pt x="29793" y="113665"/>
                </a:lnTo>
                <a:lnTo>
                  <a:pt x="28865" y="154178"/>
                </a:lnTo>
                <a:lnTo>
                  <a:pt x="64451" y="157341"/>
                </a:lnTo>
                <a:lnTo>
                  <a:pt x="67397" y="111455"/>
                </a:lnTo>
                <a:lnTo>
                  <a:pt x="85166" y="110440"/>
                </a:lnTo>
                <a:lnTo>
                  <a:pt x="94010" y="108901"/>
                </a:lnTo>
                <a:lnTo>
                  <a:pt x="96558" y="105760"/>
                </a:lnTo>
                <a:lnTo>
                  <a:pt x="95439" y="99937"/>
                </a:lnTo>
                <a:lnTo>
                  <a:pt x="98719" y="63737"/>
                </a:lnTo>
                <a:lnTo>
                  <a:pt x="97439" y="41796"/>
                </a:lnTo>
                <a:lnTo>
                  <a:pt x="89463" y="25227"/>
                </a:lnTo>
                <a:lnTo>
                  <a:pt x="72655" y="5144"/>
                </a:lnTo>
                <a:lnTo>
                  <a:pt x="29645" y="0"/>
                </a:lnTo>
                <a:close/>
              </a:path>
            </a:pathLst>
          </a:custGeom>
          <a:solidFill>
            <a:srgbClr val="F2D4BF"/>
          </a:solidFill>
        </p:spPr>
        <p:txBody>
          <a:bodyPr wrap="square" lIns="0" tIns="0" rIns="0" bIns="0" rtlCol="0"/>
          <a:lstStyle/>
          <a:p>
            <a:endParaRPr dirty="0"/>
          </a:p>
        </p:txBody>
      </p:sp>
      <p:sp>
        <p:nvSpPr>
          <p:cNvPr id="46" name="object 43">
            <a:extLst>
              <a:ext uri="{FF2B5EF4-FFF2-40B4-BE49-F238E27FC236}">
                <a16:creationId xmlns:a16="http://schemas.microsoft.com/office/drawing/2014/main" id="{34693E33-F857-4B35-A6A3-037D5647C21A}"/>
              </a:ext>
            </a:extLst>
          </p:cNvPr>
          <p:cNvSpPr/>
          <p:nvPr userDrawn="1"/>
        </p:nvSpPr>
        <p:spPr>
          <a:xfrm>
            <a:off x="3134864" y="2728245"/>
            <a:ext cx="137795" cy="177800"/>
          </a:xfrm>
          <a:custGeom>
            <a:avLst/>
            <a:gdLst/>
            <a:ahLst/>
            <a:cxnLst/>
            <a:rect l="l" t="t" r="r" b="b"/>
            <a:pathLst>
              <a:path w="137795" h="177800">
                <a:moveTo>
                  <a:pt x="66862" y="0"/>
                </a:moveTo>
                <a:lnTo>
                  <a:pt x="34941" y="22666"/>
                </a:lnTo>
                <a:lnTo>
                  <a:pt x="12469" y="61677"/>
                </a:lnTo>
                <a:lnTo>
                  <a:pt x="933" y="97073"/>
                </a:lnTo>
                <a:lnTo>
                  <a:pt x="0" y="120480"/>
                </a:lnTo>
                <a:lnTo>
                  <a:pt x="12289" y="142346"/>
                </a:lnTo>
                <a:lnTo>
                  <a:pt x="40422" y="173120"/>
                </a:lnTo>
                <a:lnTo>
                  <a:pt x="41364" y="174930"/>
                </a:lnTo>
                <a:lnTo>
                  <a:pt x="46251" y="177458"/>
                </a:lnTo>
                <a:lnTo>
                  <a:pt x="58178" y="176350"/>
                </a:lnTo>
                <a:lnTo>
                  <a:pt x="80237" y="167252"/>
                </a:lnTo>
                <a:lnTo>
                  <a:pt x="100135" y="145252"/>
                </a:lnTo>
                <a:lnTo>
                  <a:pt x="107075" y="113398"/>
                </a:lnTo>
                <a:lnTo>
                  <a:pt x="106361" y="79277"/>
                </a:lnTo>
                <a:lnTo>
                  <a:pt x="103300" y="50476"/>
                </a:lnTo>
                <a:lnTo>
                  <a:pt x="101990" y="32476"/>
                </a:lnTo>
                <a:lnTo>
                  <a:pt x="105109" y="24493"/>
                </a:lnTo>
                <a:lnTo>
                  <a:pt x="129640" y="24493"/>
                </a:lnTo>
                <a:lnTo>
                  <a:pt x="102829" y="612"/>
                </a:lnTo>
                <a:lnTo>
                  <a:pt x="66862" y="0"/>
                </a:lnTo>
                <a:close/>
              </a:path>
              <a:path w="137795" h="177800">
                <a:moveTo>
                  <a:pt x="129640" y="24493"/>
                </a:moveTo>
                <a:lnTo>
                  <a:pt x="105109" y="24493"/>
                </a:lnTo>
                <a:lnTo>
                  <a:pt x="115858" y="24742"/>
                </a:lnTo>
                <a:lnTo>
                  <a:pt x="137437" y="31438"/>
                </a:lnTo>
                <a:lnTo>
                  <a:pt x="129640" y="24493"/>
                </a:lnTo>
                <a:close/>
              </a:path>
            </a:pathLst>
          </a:custGeom>
          <a:solidFill>
            <a:srgbClr val="000E17"/>
          </a:solidFill>
        </p:spPr>
        <p:txBody>
          <a:bodyPr wrap="square" lIns="0" tIns="0" rIns="0" bIns="0" rtlCol="0"/>
          <a:lstStyle/>
          <a:p>
            <a:endParaRPr dirty="0"/>
          </a:p>
        </p:txBody>
      </p:sp>
      <p:sp>
        <p:nvSpPr>
          <p:cNvPr id="47" name="object 44">
            <a:extLst>
              <a:ext uri="{FF2B5EF4-FFF2-40B4-BE49-F238E27FC236}">
                <a16:creationId xmlns:a16="http://schemas.microsoft.com/office/drawing/2014/main" id="{2302552C-5DB3-4133-9147-D79665A5F253}"/>
              </a:ext>
            </a:extLst>
          </p:cNvPr>
          <p:cNvSpPr/>
          <p:nvPr userDrawn="1"/>
        </p:nvSpPr>
        <p:spPr>
          <a:xfrm>
            <a:off x="3060002" y="3256720"/>
            <a:ext cx="241300" cy="461009"/>
          </a:xfrm>
          <a:custGeom>
            <a:avLst/>
            <a:gdLst/>
            <a:ahLst/>
            <a:cxnLst/>
            <a:rect l="l" t="t" r="r" b="b"/>
            <a:pathLst>
              <a:path w="241300" h="461010">
                <a:moveTo>
                  <a:pt x="215226" y="0"/>
                </a:moveTo>
                <a:lnTo>
                  <a:pt x="0" y="459371"/>
                </a:lnTo>
                <a:lnTo>
                  <a:pt x="240919" y="460971"/>
                </a:lnTo>
                <a:lnTo>
                  <a:pt x="215226" y="0"/>
                </a:lnTo>
                <a:close/>
              </a:path>
            </a:pathLst>
          </a:custGeom>
          <a:solidFill>
            <a:srgbClr val="6A1214"/>
          </a:solidFill>
        </p:spPr>
        <p:txBody>
          <a:bodyPr wrap="square" lIns="0" tIns="0" rIns="0" bIns="0" rtlCol="0"/>
          <a:lstStyle/>
          <a:p>
            <a:endParaRPr dirty="0"/>
          </a:p>
        </p:txBody>
      </p:sp>
      <p:sp>
        <p:nvSpPr>
          <p:cNvPr id="48" name="object 45">
            <a:extLst>
              <a:ext uri="{FF2B5EF4-FFF2-40B4-BE49-F238E27FC236}">
                <a16:creationId xmlns:a16="http://schemas.microsoft.com/office/drawing/2014/main" id="{1BB36F12-AD46-4EE2-99DA-B369438EA4F3}"/>
              </a:ext>
            </a:extLst>
          </p:cNvPr>
          <p:cNvSpPr/>
          <p:nvPr userDrawn="1"/>
        </p:nvSpPr>
        <p:spPr>
          <a:xfrm>
            <a:off x="3060002" y="3250295"/>
            <a:ext cx="215265" cy="466090"/>
          </a:xfrm>
          <a:custGeom>
            <a:avLst/>
            <a:gdLst/>
            <a:ahLst/>
            <a:cxnLst/>
            <a:rect l="l" t="t" r="r" b="b"/>
            <a:pathLst>
              <a:path w="215264" h="466089">
                <a:moveTo>
                  <a:pt x="67462" y="0"/>
                </a:moveTo>
                <a:lnTo>
                  <a:pt x="0" y="465797"/>
                </a:lnTo>
                <a:lnTo>
                  <a:pt x="159004" y="465797"/>
                </a:lnTo>
                <a:lnTo>
                  <a:pt x="215226" y="44970"/>
                </a:lnTo>
                <a:lnTo>
                  <a:pt x="67462" y="0"/>
                </a:lnTo>
                <a:close/>
              </a:path>
            </a:pathLst>
          </a:custGeom>
          <a:solidFill>
            <a:srgbClr val="840D1C"/>
          </a:solidFill>
        </p:spPr>
        <p:txBody>
          <a:bodyPr wrap="square" lIns="0" tIns="0" rIns="0" bIns="0" rtlCol="0"/>
          <a:lstStyle/>
          <a:p>
            <a:endParaRPr dirty="0"/>
          </a:p>
        </p:txBody>
      </p:sp>
      <p:sp>
        <p:nvSpPr>
          <p:cNvPr id="49" name="object 46">
            <a:extLst>
              <a:ext uri="{FF2B5EF4-FFF2-40B4-BE49-F238E27FC236}">
                <a16:creationId xmlns:a16="http://schemas.microsoft.com/office/drawing/2014/main" id="{A8F3FFCA-DFEB-4FF6-A25E-2F76666642AB}"/>
              </a:ext>
            </a:extLst>
          </p:cNvPr>
          <p:cNvSpPr/>
          <p:nvPr userDrawn="1"/>
        </p:nvSpPr>
        <p:spPr>
          <a:xfrm>
            <a:off x="3086703" y="2866419"/>
            <a:ext cx="288290" cy="431800"/>
          </a:xfrm>
          <a:custGeom>
            <a:avLst/>
            <a:gdLst/>
            <a:ahLst/>
            <a:cxnLst/>
            <a:rect l="l" t="t" r="r" b="b"/>
            <a:pathLst>
              <a:path w="288289" h="431800">
                <a:moveTo>
                  <a:pt x="111427" y="0"/>
                </a:moveTo>
                <a:lnTo>
                  <a:pt x="89307" y="32387"/>
                </a:lnTo>
                <a:lnTo>
                  <a:pt x="74132" y="72323"/>
                </a:lnTo>
                <a:lnTo>
                  <a:pt x="57207" y="123011"/>
                </a:lnTo>
                <a:lnTo>
                  <a:pt x="39278" y="180647"/>
                </a:lnTo>
                <a:lnTo>
                  <a:pt x="21090" y="241424"/>
                </a:lnTo>
                <a:lnTo>
                  <a:pt x="3388" y="301536"/>
                </a:lnTo>
                <a:lnTo>
                  <a:pt x="0" y="341271"/>
                </a:lnTo>
                <a:lnTo>
                  <a:pt x="12878" y="373981"/>
                </a:lnTo>
                <a:lnTo>
                  <a:pt x="38477" y="399526"/>
                </a:lnTo>
                <a:lnTo>
                  <a:pt x="73252" y="417763"/>
                </a:lnTo>
                <a:lnTo>
                  <a:pt x="113657" y="428551"/>
                </a:lnTo>
                <a:lnTo>
                  <a:pt x="156147" y="431749"/>
                </a:lnTo>
                <a:lnTo>
                  <a:pt x="197177" y="427215"/>
                </a:lnTo>
                <a:lnTo>
                  <a:pt x="266036" y="405281"/>
                </a:lnTo>
                <a:lnTo>
                  <a:pt x="287754" y="359994"/>
                </a:lnTo>
                <a:lnTo>
                  <a:pt x="261217" y="257176"/>
                </a:lnTo>
                <a:lnTo>
                  <a:pt x="185316" y="62649"/>
                </a:lnTo>
                <a:lnTo>
                  <a:pt x="186495" y="60364"/>
                </a:lnTo>
                <a:lnTo>
                  <a:pt x="161340" y="21686"/>
                </a:lnTo>
                <a:lnTo>
                  <a:pt x="135894" y="8638"/>
                </a:lnTo>
                <a:lnTo>
                  <a:pt x="111427" y="0"/>
                </a:lnTo>
                <a:close/>
              </a:path>
            </a:pathLst>
          </a:custGeom>
          <a:solidFill>
            <a:srgbClr val="E8F2F8"/>
          </a:solidFill>
        </p:spPr>
        <p:txBody>
          <a:bodyPr wrap="square" lIns="0" tIns="0" rIns="0" bIns="0" rtlCol="0"/>
          <a:lstStyle/>
          <a:p>
            <a:endParaRPr dirty="0"/>
          </a:p>
        </p:txBody>
      </p:sp>
      <p:sp>
        <p:nvSpPr>
          <p:cNvPr id="50" name="object 47">
            <a:extLst>
              <a:ext uri="{FF2B5EF4-FFF2-40B4-BE49-F238E27FC236}">
                <a16:creationId xmlns:a16="http://schemas.microsoft.com/office/drawing/2014/main" id="{EF858D0C-F768-4CC2-80E8-214FE4F52410}"/>
              </a:ext>
            </a:extLst>
          </p:cNvPr>
          <p:cNvSpPr/>
          <p:nvPr userDrawn="1"/>
        </p:nvSpPr>
        <p:spPr>
          <a:xfrm>
            <a:off x="3127866" y="2839996"/>
            <a:ext cx="79375" cy="105410"/>
          </a:xfrm>
          <a:custGeom>
            <a:avLst/>
            <a:gdLst/>
            <a:ahLst/>
            <a:cxnLst/>
            <a:rect l="l" t="t" r="r" b="b"/>
            <a:pathLst>
              <a:path w="79375" h="105410">
                <a:moveTo>
                  <a:pt x="13121" y="0"/>
                </a:moveTo>
                <a:lnTo>
                  <a:pt x="7627" y="2331"/>
                </a:lnTo>
                <a:lnTo>
                  <a:pt x="1405" y="19519"/>
                </a:lnTo>
                <a:lnTo>
                  <a:pt x="0" y="53123"/>
                </a:lnTo>
                <a:lnTo>
                  <a:pt x="11240" y="87029"/>
                </a:lnTo>
                <a:lnTo>
                  <a:pt x="42959" y="105124"/>
                </a:lnTo>
                <a:lnTo>
                  <a:pt x="72294" y="95538"/>
                </a:lnTo>
                <a:lnTo>
                  <a:pt x="78895" y="68183"/>
                </a:lnTo>
                <a:lnTo>
                  <a:pt x="74354" y="39623"/>
                </a:lnTo>
                <a:lnTo>
                  <a:pt x="70264" y="26422"/>
                </a:lnTo>
                <a:lnTo>
                  <a:pt x="38567" y="9787"/>
                </a:lnTo>
                <a:lnTo>
                  <a:pt x="21477" y="1732"/>
                </a:lnTo>
                <a:lnTo>
                  <a:pt x="13121" y="0"/>
                </a:lnTo>
                <a:close/>
              </a:path>
            </a:pathLst>
          </a:custGeom>
          <a:solidFill>
            <a:srgbClr val="E8F2F8"/>
          </a:solidFill>
        </p:spPr>
        <p:txBody>
          <a:bodyPr wrap="square" lIns="0" tIns="0" rIns="0" bIns="0" rtlCol="0"/>
          <a:lstStyle/>
          <a:p>
            <a:endParaRPr dirty="0"/>
          </a:p>
        </p:txBody>
      </p:sp>
      <p:sp>
        <p:nvSpPr>
          <p:cNvPr id="51" name="object 48">
            <a:extLst>
              <a:ext uri="{FF2B5EF4-FFF2-40B4-BE49-F238E27FC236}">
                <a16:creationId xmlns:a16="http://schemas.microsoft.com/office/drawing/2014/main" id="{D33932C4-4CD0-4B9F-8234-8764FB041A9A}"/>
              </a:ext>
            </a:extLst>
          </p:cNvPr>
          <p:cNvSpPr/>
          <p:nvPr userDrawn="1"/>
        </p:nvSpPr>
        <p:spPr>
          <a:xfrm>
            <a:off x="3079122" y="2941911"/>
            <a:ext cx="147955" cy="271780"/>
          </a:xfrm>
          <a:custGeom>
            <a:avLst/>
            <a:gdLst/>
            <a:ahLst/>
            <a:cxnLst/>
            <a:rect l="l" t="t" r="r" b="b"/>
            <a:pathLst>
              <a:path w="147955" h="271780">
                <a:moveTo>
                  <a:pt x="77248" y="0"/>
                </a:moveTo>
                <a:lnTo>
                  <a:pt x="30017" y="34432"/>
                </a:lnTo>
                <a:lnTo>
                  <a:pt x="6576" y="58624"/>
                </a:lnTo>
                <a:lnTo>
                  <a:pt x="0" y="84019"/>
                </a:lnTo>
                <a:lnTo>
                  <a:pt x="3360" y="122059"/>
                </a:lnTo>
                <a:lnTo>
                  <a:pt x="22808" y="172505"/>
                </a:lnTo>
                <a:lnTo>
                  <a:pt x="57767" y="220841"/>
                </a:lnTo>
                <a:lnTo>
                  <a:pt x="91221" y="257131"/>
                </a:lnTo>
                <a:lnTo>
                  <a:pt x="106154" y="271437"/>
                </a:lnTo>
                <a:lnTo>
                  <a:pt x="147911" y="195961"/>
                </a:lnTo>
                <a:lnTo>
                  <a:pt x="89462" y="168700"/>
                </a:lnTo>
                <a:lnTo>
                  <a:pt x="65798" y="146561"/>
                </a:lnTo>
                <a:lnTo>
                  <a:pt x="73154" y="117797"/>
                </a:lnTo>
                <a:lnTo>
                  <a:pt x="107767" y="70662"/>
                </a:lnTo>
                <a:lnTo>
                  <a:pt x="77248" y="0"/>
                </a:lnTo>
                <a:close/>
              </a:path>
            </a:pathLst>
          </a:custGeom>
          <a:solidFill>
            <a:srgbClr val="E8F2F8"/>
          </a:solidFill>
        </p:spPr>
        <p:txBody>
          <a:bodyPr wrap="square" lIns="0" tIns="0" rIns="0" bIns="0" rtlCol="0"/>
          <a:lstStyle/>
          <a:p>
            <a:endParaRPr dirty="0"/>
          </a:p>
        </p:txBody>
      </p:sp>
      <p:sp>
        <p:nvSpPr>
          <p:cNvPr id="52" name="object 49">
            <a:extLst>
              <a:ext uri="{FF2B5EF4-FFF2-40B4-BE49-F238E27FC236}">
                <a16:creationId xmlns:a16="http://schemas.microsoft.com/office/drawing/2014/main" id="{6988F70A-25C1-45DB-B4B5-E120B2E629CE}"/>
              </a:ext>
            </a:extLst>
          </p:cNvPr>
          <p:cNvSpPr/>
          <p:nvPr userDrawn="1"/>
        </p:nvSpPr>
        <p:spPr>
          <a:xfrm>
            <a:off x="3194998" y="3754947"/>
            <a:ext cx="147320" cy="43180"/>
          </a:xfrm>
          <a:custGeom>
            <a:avLst/>
            <a:gdLst/>
            <a:ahLst/>
            <a:cxnLst/>
            <a:rect l="l" t="t" r="r" b="b"/>
            <a:pathLst>
              <a:path w="147320" h="43179">
                <a:moveTo>
                  <a:pt x="11180" y="10426"/>
                </a:moveTo>
                <a:lnTo>
                  <a:pt x="3234" y="10936"/>
                </a:lnTo>
                <a:lnTo>
                  <a:pt x="0" y="14504"/>
                </a:lnTo>
                <a:lnTo>
                  <a:pt x="949" y="24190"/>
                </a:lnTo>
                <a:lnTo>
                  <a:pt x="5554" y="43052"/>
                </a:lnTo>
                <a:lnTo>
                  <a:pt x="142320" y="43052"/>
                </a:lnTo>
                <a:lnTo>
                  <a:pt x="146948" y="24028"/>
                </a:lnTo>
                <a:lnTo>
                  <a:pt x="142086" y="17200"/>
                </a:lnTo>
                <a:lnTo>
                  <a:pt x="44189" y="17200"/>
                </a:lnTo>
                <a:lnTo>
                  <a:pt x="32630" y="16321"/>
                </a:lnTo>
                <a:lnTo>
                  <a:pt x="11180" y="10426"/>
                </a:lnTo>
                <a:close/>
              </a:path>
              <a:path w="147320" h="43179">
                <a:moveTo>
                  <a:pt x="53509" y="0"/>
                </a:moveTo>
                <a:lnTo>
                  <a:pt x="49826" y="12085"/>
                </a:lnTo>
                <a:lnTo>
                  <a:pt x="44189" y="17200"/>
                </a:lnTo>
                <a:lnTo>
                  <a:pt x="142086" y="17200"/>
                </a:lnTo>
                <a:lnTo>
                  <a:pt x="139239" y="13201"/>
                </a:lnTo>
                <a:lnTo>
                  <a:pt x="110868" y="6537"/>
                </a:lnTo>
                <a:lnTo>
                  <a:pt x="53509" y="0"/>
                </a:lnTo>
                <a:close/>
              </a:path>
            </a:pathLst>
          </a:custGeom>
          <a:solidFill>
            <a:srgbClr val="EAECEC"/>
          </a:solidFill>
        </p:spPr>
        <p:txBody>
          <a:bodyPr wrap="square" lIns="0" tIns="0" rIns="0" bIns="0" rtlCol="0"/>
          <a:lstStyle/>
          <a:p>
            <a:endParaRPr dirty="0"/>
          </a:p>
        </p:txBody>
      </p:sp>
      <p:sp>
        <p:nvSpPr>
          <p:cNvPr id="53" name="object 50">
            <a:extLst>
              <a:ext uri="{FF2B5EF4-FFF2-40B4-BE49-F238E27FC236}">
                <a16:creationId xmlns:a16="http://schemas.microsoft.com/office/drawing/2014/main" id="{D7375154-B072-4FC9-B069-9C2DB9E3A76D}"/>
              </a:ext>
            </a:extLst>
          </p:cNvPr>
          <p:cNvSpPr/>
          <p:nvPr userDrawn="1"/>
        </p:nvSpPr>
        <p:spPr>
          <a:xfrm>
            <a:off x="3212631" y="3725722"/>
            <a:ext cx="27305" cy="34925"/>
          </a:xfrm>
          <a:custGeom>
            <a:avLst/>
            <a:gdLst/>
            <a:ahLst/>
            <a:cxnLst/>
            <a:rect l="l" t="t" r="r" b="b"/>
            <a:pathLst>
              <a:path w="27305" h="34925">
                <a:moveTo>
                  <a:pt x="27114" y="0"/>
                </a:moveTo>
                <a:lnTo>
                  <a:pt x="0" y="0"/>
                </a:lnTo>
                <a:lnTo>
                  <a:pt x="0" y="32130"/>
                </a:lnTo>
                <a:lnTo>
                  <a:pt x="8045" y="34286"/>
                </a:lnTo>
                <a:lnTo>
                  <a:pt x="13498" y="34324"/>
                </a:lnTo>
                <a:lnTo>
                  <a:pt x="18854" y="31634"/>
                </a:lnTo>
                <a:lnTo>
                  <a:pt x="26606" y="25603"/>
                </a:lnTo>
                <a:lnTo>
                  <a:pt x="27114" y="0"/>
                </a:lnTo>
                <a:close/>
              </a:path>
            </a:pathLst>
          </a:custGeom>
          <a:solidFill>
            <a:srgbClr val="F2D4BF"/>
          </a:solidFill>
        </p:spPr>
        <p:txBody>
          <a:bodyPr wrap="square" lIns="0" tIns="0" rIns="0" bIns="0" rtlCol="0"/>
          <a:lstStyle/>
          <a:p>
            <a:endParaRPr dirty="0"/>
          </a:p>
        </p:txBody>
      </p:sp>
      <p:sp>
        <p:nvSpPr>
          <p:cNvPr id="54" name="object 51">
            <a:extLst>
              <a:ext uri="{FF2B5EF4-FFF2-40B4-BE49-F238E27FC236}">
                <a16:creationId xmlns:a16="http://schemas.microsoft.com/office/drawing/2014/main" id="{7847E801-C3AF-42A5-8220-CCD41C3987C8}"/>
              </a:ext>
            </a:extLst>
          </p:cNvPr>
          <p:cNvSpPr/>
          <p:nvPr userDrawn="1"/>
        </p:nvSpPr>
        <p:spPr>
          <a:xfrm>
            <a:off x="3106656" y="3754947"/>
            <a:ext cx="147320" cy="43180"/>
          </a:xfrm>
          <a:custGeom>
            <a:avLst/>
            <a:gdLst/>
            <a:ahLst/>
            <a:cxnLst/>
            <a:rect l="l" t="t" r="r" b="b"/>
            <a:pathLst>
              <a:path w="147320" h="43179">
                <a:moveTo>
                  <a:pt x="11180" y="10426"/>
                </a:moveTo>
                <a:lnTo>
                  <a:pt x="3234" y="10936"/>
                </a:lnTo>
                <a:lnTo>
                  <a:pt x="0" y="14504"/>
                </a:lnTo>
                <a:lnTo>
                  <a:pt x="949" y="24190"/>
                </a:lnTo>
                <a:lnTo>
                  <a:pt x="5554" y="43052"/>
                </a:lnTo>
                <a:lnTo>
                  <a:pt x="142320" y="43052"/>
                </a:lnTo>
                <a:lnTo>
                  <a:pt x="146955" y="24028"/>
                </a:lnTo>
                <a:lnTo>
                  <a:pt x="142095" y="17200"/>
                </a:lnTo>
                <a:lnTo>
                  <a:pt x="44189" y="17200"/>
                </a:lnTo>
                <a:lnTo>
                  <a:pt x="32630" y="16321"/>
                </a:lnTo>
                <a:lnTo>
                  <a:pt x="11180" y="10426"/>
                </a:lnTo>
                <a:close/>
              </a:path>
              <a:path w="147320" h="43179">
                <a:moveTo>
                  <a:pt x="53509" y="0"/>
                </a:moveTo>
                <a:lnTo>
                  <a:pt x="49826" y="12085"/>
                </a:lnTo>
                <a:lnTo>
                  <a:pt x="44189" y="17200"/>
                </a:lnTo>
                <a:lnTo>
                  <a:pt x="142095" y="17200"/>
                </a:lnTo>
                <a:lnTo>
                  <a:pt x="139249" y="13201"/>
                </a:lnTo>
                <a:lnTo>
                  <a:pt x="110875" y="6537"/>
                </a:lnTo>
                <a:lnTo>
                  <a:pt x="53509" y="0"/>
                </a:lnTo>
                <a:close/>
              </a:path>
            </a:pathLst>
          </a:custGeom>
          <a:solidFill>
            <a:srgbClr val="EAECEC"/>
          </a:solidFill>
        </p:spPr>
        <p:txBody>
          <a:bodyPr wrap="square" lIns="0" tIns="0" rIns="0" bIns="0" rtlCol="0"/>
          <a:lstStyle/>
          <a:p>
            <a:endParaRPr dirty="0"/>
          </a:p>
        </p:txBody>
      </p:sp>
      <p:sp>
        <p:nvSpPr>
          <p:cNvPr id="55" name="object 52">
            <a:extLst>
              <a:ext uri="{FF2B5EF4-FFF2-40B4-BE49-F238E27FC236}">
                <a16:creationId xmlns:a16="http://schemas.microsoft.com/office/drawing/2014/main" id="{37ACF678-F7DF-4214-B652-00A6CF5DAE34}"/>
              </a:ext>
            </a:extLst>
          </p:cNvPr>
          <p:cNvSpPr/>
          <p:nvPr userDrawn="1"/>
        </p:nvSpPr>
        <p:spPr>
          <a:xfrm>
            <a:off x="3124302" y="3725722"/>
            <a:ext cx="27305" cy="34925"/>
          </a:xfrm>
          <a:custGeom>
            <a:avLst/>
            <a:gdLst/>
            <a:ahLst/>
            <a:cxnLst/>
            <a:rect l="l" t="t" r="r" b="b"/>
            <a:pathLst>
              <a:path w="27305" h="34925">
                <a:moveTo>
                  <a:pt x="27101" y="0"/>
                </a:moveTo>
                <a:lnTo>
                  <a:pt x="0" y="0"/>
                </a:lnTo>
                <a:lnTo>
                  <a:pt x="0" y="32130"/>
                </a:lnTo>
                <a:lnTo>
                  <a:pt x="8037" y="34286"/>
                </a:lnTo>
                <a:lnTo>
                  <a:pt x="13487" y="34324"/>
                </a:lnTo>
                <a:lnTo>
                  <a:pt x="18841" y="31634"/>
                </a:lnTo>
                <a:lnTo>
                  <a:pt x="26593" y="25603"/>
                </a:lnTo>
                <a:lnTo>
                  <a:pt x="27101" y="0"/>
                </a:lnTo>
                <a:close/>
              </a:path>
            </a:pathLst>
          </a:custGeom>
          <a:solidFill>
            <a:srgbClr val="F2D4BF"/>
          </a:solidFill>
        </p:spPr>
        <p:txBody>
          <a:bodyPr wrap="square" lIns="0" tIns="0" rIns="0" bIns="0" rtlCol="0"/>
          <a:lstStyle/>
          <a:p>
            <a:endParaRPr dirty="0"/>
          </a:p>
        </p:txBody>
      </p:sp>
      <p:sp>
        <p:nvSpPr>
          <p:cNvPr id="56" name="object 53">
            <a:extLst>
              <a:ext uri="{FF2B5EF4-FFF2-40B4-BE49-F238E27FC236}">
                <a16:creationId xmlns:a16="http://schemas.microsoft.com/office/drawing/2014/main" id="{AD3A11FD-A52E-41D1-ADBD-9944433AF274}"/>
              </a:ext>
            </a:extLst>
          </p:cNvPr>
          <p:cNvSpPr/>
          <p:nvPr userDrawn="1"/>
        </p:nvSpPr>
        <p:spPr>
          <a:xfrm>
            <a:off x="3127495" y="2870017"/>
            <a:ext cx="146685" cy="41275"/>
          </a:xfrm>
          <a:custGeom>
            <a:avLst/>
            <a:gdLst/>
            <a:ahLst/>
            <a:cxnLst/>
            <a:rect l="l" t="t" r="r" b="b"/>
            <a:pathLst>
              <a:path w="146685" h="41275">
                <a:moveTo>
                  <a:pt x="1270" y="0"/>
                </a:moveTo>
                <a:lnTo>
                  <a:pt x="0" y="18016"/>
                </a:lnTo>
                <a:lnTo>
                  <a:pt x="615" y="20573"/>
                </a:lnTo>
                <a:lnTo>
                  <a:pt x="14469" y="25269"/>
                </a:lnTo>
                <a:lnTo>
                  <a:pt x="62776" y="36304"/>
                </a:lnTo>
                <a:lnTo>
                  <a:pt x="121205" y="41260"/>
                </a:lnTo>
                <a:lnTo>
                  <a:pt x="139829" y="40712"/>
                </a:lnTo>
                <a:lnTo>
                  <a:pt x="146121" y="40133"/>
                </a:lnTo>
                <a:lnTo>
                  <a:pt x="145200" y="38942"/>
                </a:lnTo>
                <a:lnTo>
                  <a:pt x="133280" y="28528"/>
                </a:lnTo>
                <a:lnTo>
                  <a:pt x="122048" y="20997"/>
                </a:lnTo>
                <a:lnTo>
                  <a:pt x="70540" y="17497"/>
                </a:lnTo>
                <a:lnTo>
                  <a:pt x="21692" y="6784"/>
                </a:lnTo>
                <a:lnTo>
                  <a:pt x="1270" y="0"/>
                </a:lnTo>
                <a:close/>
              </a:path>
            </a:pathLst>
          </a:custGeom>
          <a:solidFill>
            <a:srgbClr val="4EB1D2"/>
          </a:solidFill>
        </p:spPr>
        <p:txBody>
          <a:bodyPr wrap="square" lIns="0" tIns="0" rIns="0" bIns="0" rtlCol="0"/>
          <a:lstStyle/>
          <a:p>
            <a:endParaRPr dirty="0"/>
          </a:p>
        </p:txBody>
      </p:sp>
      <p:sp>
        <p:nvSpPr>
          <p:cNvPr id="57" name="object 54">
            <a:extLst>
              <a:ext uri="{FF2B5EF4-FFF2-40B4-BE49-F238E27FC236}">
                <a16:creationId xmlns:a16="http://schemas.microsoft.com/office/drawing/2014/main" id="{4A2C1E54-BEF1-4377-A3D4-0AB361A69367}"/>
              </a:ext>
            </a:extLst>
          </p:cNvPr>
          <p:cNvSpPr/>
          <p:nvPr userDrawn="1"/>
        </p:nvSpPr>
        <p:spPr>
          <a:xfrm>
            <a:off x="3134060" y="2915314"/>
            <a:ext cx="148590" cy="45085"/>
          </a:xfrm>
          <a:custGeom>
            <a:avLst/>
            <a:gdLst/>
            <a:ahLst/>
            <a:cxnLst/>
            <a:rect l="l" t="t" r="r" b="b"/>
            <a:pathLst>
              <a:path w="148589" h="45085">
                <a:moveTo>
                  <a:pt x="0" y="0"/>
                </a:moveTo>
                <a:lnTo>
                  <a:pt x="1290" y="5361"/>
                </a:lnTo>
                <a:lnTo>
                  <a:pt x="25445" y="27249"/>
                </a:lnTo>
                <a:lnTo>
                  <a:pt x="24443" y="30144"/>
                </a:lnTo>
                <a:lnTo>
                  <a:pt x="54395" y="38752"/>
                </a:lnTo>
                <a:lnTo>
                  <a:pt x="113908" y="44655"/>
                </a:lnTo>
                <a:lnTo>
                  <a:pt x="135558" y="43893"/>
                </a:lnTo>
                <a:lnTo>
                  <a:pt x="148352" y="42525"/>
                </a:lnTo>
                <a:lnTo>
                  <a:pt x="141863" y="24567"/>
                </a:lnTo>
                <a:lnTo>
                  <a:pt x="128403" y="24567"/>
                </a:lnTo>
                <a:lnTo>
                  <a:pt x="66890" y="20819"/>
                </a:lnTo>
                <a:lnTo>
                  <a:pt x="19531" y="8458"/>
                </a:lnTo>
                <a:lnTo>
                  <a:pt x="0" y="0"/>
                </a:lnTo>
                <a:close/>
              </a:path>
              <a:path w="148589" h="45085">
                <a:moveTo>
                  <a:pt x="22308" y="26601"/>
                </a:moveTo>
                <a:lnTo>
                  <a:pt x="19426" y="28702"/>
                </a:lnTo>
                <a:lnTo>
                  <a:pt x="23754" y="29946"/>
                </a:lnTo>
                <a:lnTo>
                  <a:pt x="22308" y="26601"/>
                </a:lnTo>
                <a:close/>
              </a:path>
              <a:path w="148589" h="45085">
                <a:moveTo>
                  <a:pt x="141073" y="22381"/>
                </a:moveTo>
                <a:lnTo>
                  <a:pt x="128403" y="24567"/>
                </a:lnTo>
                <a:lnTo>
                  <a:pt x="141863" y="24567"/>
                </a:lnTo>
                <a:lnTo>
                  <a:pt x="141073" y="22381"/>
                </a:lnTo>
                <a:close/>
              </a:path>
            </a:pathLst>
          </a:custGeom>
          <a:solidFill>
            <a:srgbClr val="4EB1D2"/>
          </a:solidFill>
        </p:spPr>
        <p:txBody>
          <a:bodyPr wrap="square" lIns="0" tIns="0" rIns="0" bIns="0" rtlCol="0"/>
          <a:lstStyle/>
          <a:p>
            <a:endParaRPr dirty="0"/>
          </a:p>
        </p:txBody>
      </p:sp>
      <p:sp>
        <p:nvSpPr>
          <p:cNvPr id="58" name="object 55">
            <a:extLst>
              <a:ext uri="{FF2B5EF4-FFF2-40B4-BE49-F238E27FC236}">
                <a16:creationId xmlns:a16="http://schemas.microsoft.com/office/drawing/2014/main" id="{D13FC3E8-F04A-44B1-8C27-3C9E9634BC4E}"/>
              </a:ext>
            </a:extLst>
          </p:cNvPr>
          <p:cNvSpPr/>
          <p:nvPr userDrawn="1"/>
        </p:nvSpPr>
        <p:spPr>
          <a:xfrm>
            <a:off x="3104446" y="2969000"/>
            <a:ext cx="196215" cy="54610"/>
          </a:xfrm>
          <a:custGeom>
            <a:avLst/>
            <a:gdLst/>
            <a:ahLst/>
            <a:cxnLst/>
            <a:rect l="l" t="t" r="r" b="b"/>
            <a:pathLst>
              <a:path w="196214" h="54610">
                <a:moveTo>
                  <a:pt x="14771" y="0"/>
                </a:moveTo>
                <a:lnTo>
                  <a:pt x="4691" y="7349"/>
                </a:lnTo>
                <a:lnTo>
                  <a:pt x="3336" y="8746"/>
                </a:lnTo>
                <a:lnTo>
                  <a:pt x="0" y="15058"/>
                </a:lnTo>
                <a:lnTo>
                  <a:pt x="40723" y="33722"/>
                </a:lnTo>
                <a:lnTo>
                  <a:pt x="78320" y="45732"/>
                </a:lnTo>
                <a:lnTo>
                  <a:pt x="112574" y="52156"/>
                </a:lnTo>
                <a:lnTo>
                  <a:pt x="143268" y="54060"/>
                </a:lnTo>
                <a:lnTo>
                  <a:pt x="183466" y="50549"/>
                </a:lnTo>
                <a:lnTo>
                  <a:pt x="196184" y="47252"/>
                </a:lnTo>
                <a:lnTo>
                  <a:pt x="192667" y="34560"/>
                </a:lnTo>
                <a:lnTo>
                  <a:pt x="143576" y="34560"/>
                </a:lnTo>
                <a:lnTo>
                  <a:pt x="82985" y="26765"/>
                </a:lnTo>
                <a:lnTo>
                  <a:pt x="14771" y="0"/>
                </a:lnTo>
                <a:close/>
              </a:path>
              <a:path w="196214" h="54610">
                <a:moveTo>
                  <a:pt x="191098" y="28897"/>
                </a:moveTo>
                <a:lnTo>
                  <a:pt x="189365" y="29467"/>
                </a:lnTo>
                <a:lnTo>
                  <a:pt x="143576" y="34560"/>
                </a:lnTo>
                <a:lnTo>
                  <a:pt x="192667" y="34560"/>
                </a:lnTo>
                <a:lnTo>
                  <a:pt x="191098" y="28897"/>
                </a:lnTo>
                <a:close/>
              </a:path>
            </a:pathLst>
          </a:custGeom>
          <a:solidFill>
            <a:srgbClr val="4EB1D2"/>
          </a:solidFill>
        </p:spPr>
        <p:txBody>
          <a:bodyPr wrap="square" lIns="0" tIns="0" rIns="0" bIns="0" rtlCol="0"/>
          <a:lstStyle/>
          <a:p>
            <a:endParaRPr dirty="0"/>
          </a:p>
        </p:txBody>
      </p:sp>
      <p:sp>
        <p:nvSpPr>
          <p:cNvPr id="59" name="object 56">
            <a:extLst>
              <a:ext uri="{FF2B5EF4-FFF2-40B4-BE49-F238E27FC236}">
                <a16:creationId xmlns:a16="http://schemas.microsoft.com/office/drawing/2014/main" id="{41330AEE-EFCD-4CEE-95B6-46B57DC22D96}"/>
              </a:ext>
            </a:extLst>
          </p:cNvPr>
          <p:cNvSpPr/>
          <p:nvPr userDrawn="1"/>
        </p:nvSpPr>
        <p:spPr>
          <a:xfrm>
            <a:off x="3086795" y="3000536"/>
            <a:ext cx="226695" cy="68580"/>
          </a:xfrm>
          <a:custGeom>
            <a:avLst/>
            <a:gdLst/>
            <a:ahLst/>
            <a:cxnLst/>
            <a:rect l="l" t="t" r="r" b="b"/>
            <a:pathLst>
              <a:path w="226695" h="68580">
                <a:moveTo>
                  <a:pt x="11353" y="0"/>
                </a:moveTo>
                <a:lnTo>
                  <a:pt x="50174" y="43119"/>
                </a:lnTo>
                <a:lnTo>
                  <a:pt x="102012" y="60495"/>
                </a:lnTo>
                <a:lnTo>
                  <a:pt x="165823" y="68300"/>
                </a:lnTo>
                <a:lnTo>
                  <a:pt x="185919" y="67482"/>
                </a:lnTo>
                <a:lnTo>
                  <a:pt x="206548" y="64881"/>
                </a:lnTo>
                <a:lnTo>
                  <a:pt x="226262" y="60566"/>
                </a:lnTo>
                <a:lnTo>
                  <a:pt x="222897" y="48422"/>
                </a:lnTo>
                <a:lnTo>
                  <a:pt x="173073" y="48422"/>
                </a:lnTo>
                <a:lnTo>
                  <a:pt x="110411" y="41968"/>
                </a:lnTo>
                <a:lnTo>
                  <a:pt x="59198" y="25359"/>
                </a:lnTo>
                <a:lnTo>
                  <a:pt x="24493" y="8176"/>
                </a:lnTo>
                <a:lnTo>
                  <a:pt x="11353" y="0"/>
                </a:lnTo>
                <a:close/>
              </a:path>
              <a:path w="226695" h="68580">
                <a:moveTo>
                  <a:pt x="220376" y="39324"/>
                </a:moveTo>
                <a:lnTo>
                  <a:pt x="173073" y="48422"/>
                </a:lnTo>
                <a:lnTo>
                  <a:pt x="222897" y="48422"/>
                </a:lnTo>
                <a:lnTo>
                  <a:pt x="220376" y="39324"/>
                </a:lnTo>
                <a:close/>
              </a:path>
            </a:pathLst>
          </a:custGeom>
          <a:solidFill>
            <a:srgbClr val="4EB1D2"/>
          </a:solidFill>
        </p:spPr>
        <p:txBody>
          <a:bodyPr wrap="square" lIns="0" tIns="0" rIns="0" bIns="0" rtlCol="0"/>
          <a:lstStyle/>
          <a:p>
            <a:endParaRPr dirty="0"/>
          </a:p>
        </p:txBody>
      </p:sp>
      <p:sp>
        <p:nvSpPr>
          <p:cNvPr id="60" name="object 57">
            <a:extLst>
              <a:ext uri="{FF2B5EF4-FFF2-40B4-BE49-F238E27FC236}">
                <a16:creationId xmlns:a16="http://schemas.microsoft.com/office/drawing/2014/main" id="{B0D66D24-7D1C-444B-B981-422F860830ED}"/>
              </a:ext>
            </a:extLst>
          </p:cNvPr>
          <p:cNvSpPr/>
          <p:nvPr userDrawn="1"/>
        </p:nvSpPr>
        <p:spPr>
          <a:xfrm>
            <a:off x="3081114" y="3048404"/>
            <a:ext cx="243840" cy="69215"/>
          </a:xfrm>
          <a:custGeom>
            <a:avLst/>
            <a:gdLst/>
            <a:ahLst/>
            <a:cxnLst/>
            <a:rect l="l" t="t" r="r" b="b"/>
            <a:pathLst>
              <a:path w="243839" h="69214">
                <a:moveTo>
                  <a:pt x="0" y="0"/>
                </a:moveTo>
                <a:lnTo>
                  <a:pt x="26259" y="39774"/>
                </a:lnTo>
                <a:lnTo>
                  <a:pt x="80980" y="59880"/>
                </a:lnTo>
                <a:lnTo>
                  <a:pt x="156578" y="68913"/>
                </a:lnTo>
                <a:lnTo>
                  <a:pt x="179761" y="68144"/>
                </a:lnTo>
                <a:lnTo>
                  <a:pt x="204368" y="65714"/>
                </a:lnTo>
                <a:lnTo>
                  <a:pt x="230395" y="61439"/>
                </a:lnTo>
                <a:lnTo>
                  <a:pt x="243370" y="58457"/>
                </a:lnTo>
                <a:lnTo>
                  <a:pt x="242867" y="52122"/>
                </a:lnTo>
                <a:lnTo>
                  <a:pt x="241916" y="48691"/>
                </a:lnTo>
                <a:lnTo>
                  <a:pt x="174772" y="48691"/>
                </a:lnTo>
                <a:lnTo>
                  <a:pt x="110356" y="45429"/>
                </a:lnTo>
                <a:lnTo>
                  <a:pt x="59823" y="32415"/>
                </a:lnTo>
                <a:lnTo>
                  <a:pt x="23305" y="15572"/>
                </a:lnTo>
                <a:lnTo>
                  <a:pt x="1178" y="988"/>
                </a:lnTo>
                <a:lnTo>
                  <a:pt x="0" y="0"/>
                </a:lnTo>
                <a:close/>
              </a:path>
              <a:path w="243839" h="69214">
                <a:moveTo>
                  <a:pt x="239075" y="38437"/>
                </a:moveTo>
                <a:lnTo>
                  <a:pt x="174772" y="48691"/>
                </a:lnTo>
                <a:lnTo>
                  <a:pt x="241916" y="48691"/>
                </a:lnTo>
                <a:lnTo>
                  <a:pt x="239075" y="38437"/>
                </a:lnTo>
                <a:close/>
              </a:path>
            </a:pathLst>
          </a:custGeom>
          <a:solidFill>
            <a:srgbClr val="4EB1D2"/>
          </a:solidFill>
        </p:spPr>
        <p:txBody>
          <a:bodyPr wrap="square" lIns="0" tIns="0" rIns="0" bIns="0" rtlCol="0"/>
          <a:lstStyle/>
          <a:p>
            <a:endParaRPr dirty="0"/>
          </a:p>
        </p:txBody>
      </p:sp>
      <p:sp>
        <p:nvSpPr>
          <p:cNvPr id="61" name="object 58">
            <a:extLst>
              <a:ext uri="{FF2B5EF4-FFF2-40B4-BE49-F238E27FC236}">
                <a16:creationId xmlns:a16="http://schemas.microsoft.com/office/drawing/2014/main" id="{820E6465-B325-4114-B923-A6C7EC391C01}"/>
              </a:ext>
            </a:extLst>
          </p:cNvPr>
          <p:cNvSpPr/>
          <p:nvPr userDrawn="1"/>
        </p:nvSpPr>
        <p:spPr>
          <a:xfrm>
            <a:off x="3099782" y="3115360"/>
            <a:ext cx="227965" cy="39370"/>
          </a:xfrm>
          <a:custGeom>
            <a:avLst/>
            <a:gdLst/>
            <a:ahLst/>
            <a:cxnLst/>
            <a:rect l="l" t="t" r="r" b="b"/>
            <a:pathLst>
              <a:path w="227964" h="39369">
                <a:moveTo>
                  <a:pt x="2847" y="0"/>
                </a:moveTo>
                <a:lnTo>
                  <a:pt x="4783" y="3391"/>
                </a:lnTo>
                <a:lnTo>
                  <a:pt x="0" y="19651"/>
                </a:lnTo>
                <a:lnTo>
                  <a:pt x="36752" y="27506"/>
                </a:lnTo>
                <a:lnTo>
                  <a:pt x="78610" y="34171"/>
                </a:lnTo>
                <a:lnTo>
                  <a:pt x="114860" y="37796"/>
                </a:lnTo>
                <a:lnTo>
                  <a:pt x="145842" y="38891"/>
                </a:lnTo>
                <a:lnTo>
                  <a:pt x="191798" y="35768"/>
                </a:lnTo>
                <a:lnTo>
                  <a:pt x="221986" y="28801"/>
                </a:lnTo>
                <a:lnTo>
                  <a:pt x="227475" y="26448"/>
                </a:lnTo>
                <a:lnTo>
                  <a:pt x="226900" y="19198"/>
                </a:lnTo>
                <a:lnTo>
                  <a:pt x="157578" y="19198"/>
                </a:lnTo>
                <a:lnTo>
                  <a:pt x="89600" y="15863"/>
                </a:lnTo>
                <a:lnTo>
                  <a:pt x="2847" y="0"/>
                </a:lnTo>
                <a:close/>
              </a:path>
              <a:path w="227964" h="39369">
                <a:moveTo>
                  <a:pt x="225869" y="6207"/>
                </a:moveTo>
                <a:lnTo>
                  <a:pt x="224857" y="6767"/>
                </a:lnTo>
                <a:lnTo>
                  <a:pt x="201355" y="14198"/>
                </a:lnTo>
                <a:lnTo>
                  <a:pt x="157578" y="19198"/>
                </a:lnTo>
                <a:lnTo>
                  <a:pt x="226900" y="19198"/>
                </a:lnTo>
                <a:lnTo>
                  <a:pt x="225869" y="6207"/>
                </a:lnTo>
                <a:close/>
              </a:path>
            </a:pathLst>
          </a:custGeom>
          <a:solidFill>
            <a:srgbClr val="4EB1D2"/>
          </a:solidFill>
        </p:spPr>
        <p:txBody>
          <a:bodyPr wrap="square" lIns="0" tIns="0" rIns="0" bIns="0" rtlCol="0"/>
          <a:lstStyle/>
          <a:p>
            <a:endParaRPr dirty="0"/>
          </a:p>
        </p:txBody>
      </p:sp>
      <p:sp>
        <p:nvSpPr>
          <p:cNvPr id="62" name="object 59">
            <a:extLst>
              <a:ext uri="{FF2B5EF4-FFF2-40B4-BE49-F238E27FC236}">
                <a16:creationId xmlns:a16="http://schemas.microsoft.com/office/drawing/2014/main" id="{E02D9BA3-6815-4C4F-BB58-9880A8668B9E}"/>
              </a:ext>
            </a:extLst>
          </p:cNvPr>
          <p:cNvSpPr/>
          <p:nvPr userDrawn="1"/>
        </p:nvSpPr>
        <p:spPr>
          <a:xfrm>
            <a:off x="3088950" y="3160810"/>
            <a:ext cx="242570" cy="39370"/>
          </a:xfrm>
          <a:custGeom>
            <a:avLst/>
            <a:gdLst/>
            <a:ahLst/>
            <a:cxnLst/>
            <a:rect l="l" t="t" r="r" b="b"/>
            <a:pathLst>
              <a:path w="242570" h="39369">
                <a:moveTo>
                  <a:pt x="3241" y="0"/>
                </a:moveTo>
                <a:lnTo>
                  <a:pt x="1136" y="7153"/>
                </a:lnTo>
                <a:lnTo>
                  <a:pt x="0" y="20485"/>
                </a:lnTo>
                <a:lnTo>
                  <a:pt x="7461" y="22528"/>
                </a:lnTo>
                <a:lnTo>
                  <a:pt x="57939" y="32217"/>
                </a:lnTo>
                <a:lnTo>
                  <a:pt x="103288" y="37353"/>
                </a:lnTo>
                <a:lnTo>
                  <a:pt x="143267" y="38859"/>
                </a:lnTo>
                <a:lnTo>
                  <a:pt x="190255" y="36575"/>
                </a:lnTo>
                <a:lnTo>
                  <a:pt x="225274" y="31471"/>
                </a:lnTo>
                <a:lnTo>
                  <a:pt x="241996" y="27507"/>
                </a:lnTo>
                <a:lnTo>
                  <a:pt x="241257" y="18193"/>
                </a:lnTo>
                <a:lnTo>
                  <a:pt x="170648" y="18193"/>
                </a:lnTo>
                <a:lnTo>
                  <a:pt x="112999" y="18138"/>
                </a:lnTo>
                <a:lnTo>
                  <a:pt x="41710" y="9575"/>
                </a:lnTo>
                <a:lnTo>
                  <a:pt x="3241" y="0"/>
                </a:lnTo>
                <a:close/>
              </a:path>
              <a:path w="242570" h="39369">
                <a:moveTo>
                  <a:pt x="240433" y="7801"/>
                </a:moveTo>
                <a:lnTo>
                  <a:pt x="240253" y="7855"/>
                </a:lnTo>
                <a:lnTo>
                  <a:pt x="213464" y="13508"/>
                </a:lnTo>
                <a:lnTo>
                  <a:pt x="170648" y="18193"/>
                </a:lnTo>
                <a:lnTo>
                  <a:pt x="241257" y="18193"/>
                </a:lnTo>
                <a:lnTo>
                  <a:pt x="240433" y="7801"/>
                </a:lnTo>
                <a:close/>
              </a:path>
            </a:pathLst>
          </a:custGeom>
          <a:solidFill>
            <a:srgbClr val="4EB1D2"/>
          </a:solidFill>
        </p:spPr>
        <p:txBody>
          <a:bodyPr wrap="square" lIns="0" tIns="0" rIns="0" bIns="0" rtlCol="0"/>
          <a:lstStyle/>
          <a:p>
            <a:endParaRPr dirty="0"/>
          </a:p>
        </p:txBody>
      </p:sp>
      <p:sp>
        <p:nvSpPr>
          <p:cNvPr id="63" name="object 60">
            <a:extLst>
              <a:ext uri="{FF2B5EF4-FFF2-40B4-BE49-F238E27FC236}">
                <a16:creationId xmlns:a16="http://schemas.microsoft.com/office/drawing/2014/main" id="{D0E5D557-0A5B-4DFE-9A71-C0D345E45CF3}"/>
              </a:ext>
            </a:extLst>
          </p:cNvPr>
          <p:cNvSpPr/>
          <p:nvPr userDrawn="1"/>
        </p:nvSpPr>
        <p:spPr>
          <a:xfrm>
            <a:off x="3093199" y="3220765"/>
            <a:ext cx="240665" cy="34290"/>
          </a:xfrm>
          <a:custGeom>
            <a:avLst/>
            <a:gdLst/>
            <a:ahLst/>
            <a:cxnLst/>
            <a:rect l="l" t="t" r="r" b="b"/>
            <a:pathLst>
              <a:path w="240664" h="34289">
                <a:moveTo>
                  <a:pt x="0" y="3440"/>
                </a:moveTo>
                <a:lnTo>
                  <a:pt x="55074" y="29703"/>
                </a:lnTo>
                <a:lnTo>
                  <a:pt x="98087" y="32779"/>
                </a:lnTo>
                <a:lnTo>
                  <a:pt x="134906" y="33710"/>
                </a:lnTo>
                <a:lnTo>
                  <a:pt x="190506" y="30950"/>
                </a:lnTo>
                <a:lnTo>
                  <a:pt x="225195" y="25084"/>
                </a:lnTo>
                <a:lnTo>
                  <a:pt x="233221" y="13970"/>
                </a:lnTo>
                <a:lnTo>
                  <a:pt x="145448" y="13970"/>
                </a:lnTo>
                <a:lnTo>
                  <a:pt x="81080" y="12135"/>
                </a:lnTo>
                <a:lnTo>
                  <a:pt x="0" y="3440"/>
                </a:lnTo>
                <a:close/>
              </a:path>
              <a:path w="240664" h="34289">
                <a:moveTo>
                  <a:pt x="240321" y="0"/>
                </a:moveTo>
                <a:lnTo>
                  <a:pt x="238601" y="770"/>
                </a:lnTo>
                <a:lnTo>
                  <a:pt x="221951" y="5803"/>
                </a:lnTo>
                <a:lnTo>
                  <a:pt x="191653" y="11031"/>
                </a:lnTo>
                <a:lnTo>
                  <a:pt x="145448" y="13970"/>
                </a:lnTo>
                <a:lnTo>
                  <a:pt x="233221" y="13970"/>
                </a:lnTo>
                <a:lnTo>
                  <a:pt x="240617" y="3729"/>
                </a:lnTo>
                <a:lnTo>
                  <a:pt x="240321" y="0"/>
                </a:lnTo>
                <a:close/>
              </a:path>
            </a:pathLst>
          </a:custGeom>
          <a:solidFill>
            <a:srgbClr val="4EB1D2"/>
          </a:solidFill>
        </p:spPr>
        <p:txBody>
          <a:bodyPr wrap="square" lIns="0" tIns="0" rIns="0" bIns="0" rtlCol="0"/>
          <a:lstStyle/>
          <a:p>
            <a:endParaRPr dirty="0"/>
          </a:p>
        </p:txBody>
      </p:sp>
      <p:sp>
        <p:nvSpPr>
          <p:cNvPr id="64" name="object 61">
            <a:extLst>
              <a:ext uri="{FF2B5EF4-FFF2-40B4-BE49-F238E27FC236}">
                <a16:creationId xmlns:a16="http://schemas.microsoft.com/office/drawing/2014/main" id="{F6B05B25-FC1C-4D4C-A382-5BC47BF19F58}"/>
              </a:ext>
            </a:extLst>
          </p:cNvPr>
          <p:cNvSpPr/>
          <p:nvPr userDrawn="1"/>
        </p:nvSpPr>
        <p:spPr>
          <a:xfrm>
            <a:off x="3152640" y="3272512"/>
            <a:ext cx="146685" cy="25400"/>
          </a:xfrm>
          <a:custGeom>
            <a:avLst/>
            <a:gdLst/>
            <a:ahLst/>
            <a:cxnLst/>
            <a:rect l="l" t="t" r="r" b="b"/>
            <a:pathLst>
              <a:path w="146685" h="25400">
                <a:moveTo>
                  <a:pt x="0" y="7837"/>
                </a:moveTo>
                <a:lnTo>
                  <a:pt x="7312" y="11672"/>
                </a:lnTo>
                <a:lnTo>
                  <a:pt x="47758" y="22463"/>
                </a:lnTo>
                <a:lnTo>
                  <a:pt x="86718" y="25393"/>
                </a:lnTo>
                <a:lnTo>
                  <a:pt x="119112" y="22460"/>
                </a:lnTo>
                <a:lnTo>
                  <a:pt x="131248" y="21118"/>
                </a:lnTo>
                <a:lnTo>
                  <a:pt x="140621" y="8140"/>
                </a:lnTo>
                <a:lnTo>
                  <a:pt x="40530" y="8140"/>
                </a:lnTo>
                <a:lnTo>
                  <a:pt x="0" y="7837"/>
                </a:lnTo>
                <a:close/>
              </a:path>
              <a:path w="146685" h="25400">
                <a:moveTo>
                  <a:pt x="146499" y="0"/>
                </a:moveTo>
                <a:lnTo>
                  <a:pt x="143328" y="457"/>
                </a:lnTo>
                <a:lnTo>
                  <a:pt x="98153" y="5095"/>
                </a:lnTo>
                <a:lnTo>
                  <a:pt x="40530" y="8140"/>
                </a:lnTo>
                <a:lnTo>
                  <a:pt x="140621" y="8140"/>
                </a:lnTo>
                <a:lnTo>
                  <a:pt x="146499" y="0"/>
                </a:lnTo>
                <a:close/>
              </a:path>
            </a:pathLst>
          </a:custGeom>
          <a:solidFill>
            <a:srgbClr val="4EB1D2"/>
          </a:solidFill>
        </p:spPr>
        <p:txBody>
          <a:bodyPr wrap="square" lIns="0" tIns="0" rIns="0" bIns="0" rtlCol="0"/>
          <a:lstStyle/>
          <a:p>
            <a:endParaRPr dirty="0"/>
          </a:p>
        </p:txBody>
      </p:sp>
      <p:sp>
        <p:nvSpPr>
          <p:cNvPr id="65" name="object 62">
            <a:extLst>
              <a:ext uri="{FF2B5EF4-FFF2-40B4-BE49-F238E27FC236}">
                <a16:creationId xmlns:a16="http://schemas.microsoft.com/office/drawing/2014/main" id="{0D902060-8094-468A-9FF7-42689D3D21CA}"/>
              </a:ext>
            </a:extLst>
          </p:cNvPr>
          <p:cNvSpPr/>
          <p:nvPr userDrawn="1"/>
        </p:nvSpPr>
        <p:spPr>
          <a:xfrm>
            <a:off x="3268066" y="2923736"/>
            <a:ext cx="24130" cy="43815"/>
          </a:xfrm>
          <a:custGeom>
            <a:avLst/>
            <a:gdLst/>
            <a:ahLst/>
            <a:cxnLst/>
            <a:rect l="l" t="t" r="r" b="b"/>
            <a:pathLst>
              <a:path w="24129" h="43814">
                <a:moveTo>
                  <a:pt x="12560" y="0"/>
                </a:moveTo>
                <a:lnTo>
                  <a:pt x="0" y="4152"/>
                </a:lnTo>
                <a:lnTo>
                  <a:pt x="900" y="6966"/>
                </a:lnTo>
                <a:lnTo>
                  <a:pt x="3287" y="14838"/>
                </a:lnTo>
                <a:lnTo>
                  <a:pt x="6806" y="27232"/>
                </a:lnTo>
                <a:lnTo>
                  <a:pt x="11099" y="43611"/>
                </a:lnTo>
                <a:lnTo>
                  <a:pt x="23926" y="40386"/>
                </a:lnTo>
                <a:lnTo>
                  <a:pt x="19555" y="23715"/>
                </a:lnTo>
                <a:lnTo>
                  <a:pt x="15990" y="11139"/>
                </a:lnTo>
                <a:lnTo>
                  <a:pt x="13552" y="3090"/>
                </a:lnTo>
                <a:lnTo>
                  <a:pt x="12560" y="0"/>
                </a:lnTo>
                <a:close/>
              </a:path>
            </a:pathLst>
          </a:custGeom>
          <a:solidFill>
            <a:srgbClr val="FFFFFF"/>
          </a:solidFill>
        </p:spPr>
        <p:txBody>
          <a:bodyPr wrap="square" lIns="0" tIns="0" rIns="0" bIns="0" rtlCol="0"/>
          <a:lstStyle/>
          <a:p>
            <a:endParaRPr dirty="0"/>
          </a:p>
        </p:txBody>
      </p:sp>
      <p:sp>
        <p:nvSpPr>
          <p:cNvPr id="66" name="object 63">
            <a:extLst>
              <a:ext uri="{FF2B5EF4-FFF2-40B4-BE49-F238E27FC236}">
                <a16:creationId xmlns:a16="http://schemas.microsoft.com/office/drawing/2014/main" id="{01567E3D-B62D-48CB-8F57-7535F412324C}"/>
              </a:ext>
            </a:extLst>
          </p:cNvPr>
          <p:cNvSpPr/>
          <p:nvPr userDrawn="1"/>
        </p:nvSpPr>
        <p:spPr>
          <a:xfrm>
            <a:off x="3280819" y="2970932"/>
            <a:ext cx="35560" cy="292735"/>
          </a:xfrm>
          <a:custGeom>
            <a:avLst/>
            <a:gdLst/>
            <a:ahLst/>
            <a:cxnLst/>
            <a:rect l="l" t="t" r="r" b="b"/>
            <a:pathLst>
              <a:path w="35560" h="292735">
                <a:moveTo>
                  <a:pt x="12852" y="0"/>
                </a:moveTo>
                <a:lnTo>
                  <a:pt x="0" y="3098"/>
                </a:lnTo>
                <a:lnTo>
                  <a:pt x="5202" y="25936"/>
                </a:lnTo>
                <a:lnTo>
                  <a:pt x="9750" y="48696"/>
                </a:lnTo>
                <a:lnTo>
                  <a:pt x="13626" y="71301"/>
                </a:lnTo>
                <a:lnTo>
                  <a:pt x="16814" y="93675"/>
                </a:lnTo>
                <a:lnTo>
                  <a:pt x="29933" y="91986"/>
                </a:lnTo>
                <a:lnTo>
                  <a:pt x="26693" y="69260"/>
                </a:lnTo>
                <a:lnTo>
                  <a:pt x="22755" y="46302"/>
                </a:lnTo>
                <a:lnTo>
                  <a:pt x="18135" y="23190"/>
                </a:lnTo>
                <a:lnTo>
                  <a:pt x="12852" y="0"/>
                </a:lnTo>
                <a:close/>
              </a:path>
              <a:path w="35560" h="292735">
                <a:moveTo>
                  <a:pt x="30797" y="98958"/>
                </a:moveTo>
                <a:lnTo>
                  <a:pt x="17665" y="100520"/>
                </a:lnTo>
                <a:lnTo>
                  <a:pt x="19669" y="119663"/>
                </a:lnTo>
                <a:lnTo>
                  <a:pt x="21107" y="138415"/>
                </a:lnTo>
                <a:lnTo>
                  <a:pt x="21973" y="156707"/>
                </a:lnTo>
                <a:lnTo>
                  <a:pt x="22263" y="174472"/>
                </a:lnTo>
                <a:lnTo>
                  <a:pt x="22151" y="186562"/>
                </a:lnTo>
                <a:lnTo>
                  <a:pt x="21958" y="192176"/>
                </a:lnTo>
                <a:lnTo>
                  <a:pt x="35179" y="192646"/>
                </a:lnTo>
                <a:lnTo>
                  <a:pt x="35382" y="186562"/>
                </a:lnTo>
                <a:lnTo>
                  <a:pt x="35483" y="174472"/>
                </a:lnTo>
                <a:lnTo>
                  <a:pt x="35189" y="156317"/>
                </a:lnTo>
                <a:lnTo>
                  <a:pt x="34307" y="137634"/>
                </a:lnTo>
                <a:lnTo>
                  <a:pt x="32842" y="118492"/>
                </a:lnTo>
                <a:lnTo>
                  <a:pt x="30797" y="98958"/>
                </a:lnTo>
                <a:close/>
              </a:path>
              <a:path w="35560" h="292735">
                <a:moveTo>
                  <a:pt x="21666" y="199059"/>
                </a:moveTo>
                <a:lnTo>
                  <a:pt x="19791" y="223394"/>
                </a:lnTo>
                <a:lnTo>
                  <a:pt x="16635" y="246492"/>
                </a:lnTo>
                <a:lnTo>
                  <a:pt x="12209" y="268273"/>
                </a:lnTo>
                <a:lnTo>
                  <a:pt x="6527" y="288658"/>
                </a:lnTo>
                <a:lnTo>
                  <a:pt x="19113" y="292696"/>
                </a:lnTo>
                <a:lnTo>
                  <a:pt x="25035" y="271484"/>
                </a:lnTo>
                <a:lnTo>
                  <a:pt x="29646" y="248859"/>
                </a:lnTo>
                <a:lnTo>
                  <a:pt x="32931" y="224906"/>
                </a:lnTo>
                <a:lnTo>
                  <a:pt x="34874" y="199707"/>
                </a:lnTo>
                <a:lnTo>
                  <a:pt x="21666" y="199059"/>
                </a:lnTo>
                <a:close/>
              </a:path>
            </a:pathLst>
          </a:custGeom>
          <a:solidFill>
            <a:srgbClr val="FFFFFF"/>
          </a:solidFill>
        </p:spPr>
        <p:txBody>
          <a:bodyPr wrap="square" lIns="0" tIns="0" rIns="0" bIns="0" rtlCol="0"/>
          <a:lstStyle/>
          <a:p>
            <a:endParaRPr dirty="0"/>
          </a:p>
        </p:txBody>
      </p:sp>
      <p:sp>
        <p:nvSpPr>
          <p:cNvPr id="67" name="object 64">
            <a:extLst>
              <a:ext uri="{FF2B5EF4-FFF2-40B4-BE49-F238E27FC236}">
                <a16:creationId xmlns:a16="http://schemas.microsoft.com/office/drawing/2014/main" id="{2CBE3628-5212-4652-B0A9-2DC526D3A493}"/>
              </a:ext>
            </a:extLst>
          </p:cNvPr>
          <p:cNvSpPr/>
          <p:nvPr userDrawn="1"/>
        </p:nvSpPr>
        <p:spPr>
          <a:xfrm>
            <a:off x="3268610" y="3266099"/>
            <a:ext cx="29209" cy="43815"/>
          </a:xfrm>
          <a:custGeom>
            <a:avLst/>
            <a:gdLst/>
            <a:ahLst/>
            <a:cxnLst/>
            <a:rect l="l" t="t" r="r" b="b"/>
            <a:pathLst>
              <a:path w="29210" h="43814">
                <a:moveTo>
                  <a:pt x="16548" y="0"/>
                </a:moveTo>
                <a:lnTo>
                  <a:pt x="12921" y="9714"/>
                </a:lnTo>
                <a:lnTo>
                  <a:pt x="8945" y="19097"/>
                </a:lnTo>
                <a:lnTo>
                  <a:pt x="4634" y="28114"/>
                </a:lnTo>
                <a:lnTo>
                  <a:pt x="0" y="36728"/>
                </a:lnTo>
                <a:lnTo>
                  <a:pt x="11493" y="43281"/>
                </a:lnTo>
                <a:lnTo>
                  <a:pt x="16412" y="34131"/>
                </a:lnTo>
                <a:lnTo>
                  <a:pt x="20988" y="24572"/>
                </a:lnTo>
                <a:lnTo>
                  <a:pt x="25204" y="14640"/>
                </a:lnTo>
                <a:lnTo>
                  <a:pt x="29044" y="4368"/>
                </a:lnTo>
                <a:lnTo>
                  <a:pt x="16548" y="0"/>
                </a:lnTo>
                <a:close/>
              </a:path>
            </a:pathLst>
          </a:custGeom>
          <a:solidFill>
            <a:srgbClr val="FFFFFF"/>
          </a:solidFill>
        </p:spPr>
        <p:txBody>
          <a:bodyPr wrap="square" lIns="0" tIns="0" rIns="0" bIns="0" rtlCol="0"/>
          <a:lstStyle/>
          <a:p>
            <a:endParaRPr dirty="0"/>
          </a:p>
        </p:txBody>
      </p:sp>
      <p:sp>
        <p:nvSpPr>
          <p:cNvPr id="68" name="object 32">
            <a:extLst>
              <a:ext uri="{FF2B5EF4-FFF2-40B4-BE49-F238E27FC236}">
                <a16:creationId xmlns:a16="http://schemas.microsoft.com/office/drawing/2014/main" id="{D44816E6-8144-4D39-A51A-4035BE2B08CA}"/>
              </a:ext>
            </a:extLst>
          </p:cNvPr>
          <p:cNvSpPr/>
          <p:nvPr userDrawn="1"/>
        </p:nvSpPr>
        <p:spPr>
          <a:xfrm>
            <a:off x="1942122" y="4188513"/>
            <a:ext cx="2643505" cy="758190"/>
          </a:xfrm>
          <a:custGeom>
            <a:avLst/>
            <a:gdLst/>
            <a:ahLst/>
            <a:cxnLst/>
            <a:rect l="l" t="t" r="r" b="b"/>
            <a:pathLst>
              <a:path w="2643504" h="758189">
                <a:moveTo>
                  <a:pt x="1128645" y="0"/>
                </a:moveTo>
                <a:lnTo>
                  <a:pt x="31200" y="533907"/>
                </a:lnTo>
                <a:lnTo>
                  <a:pt x="0" y="584594"/>
                </a:lnTo>
                <a:lnTo>
                  <a:pt x="4618" y="609985"/>
                </a:lnTo>
                <a:lnTo>
                  <a:pt x="53466" y="658700"/>
                </a:lnTo>
                <a:lnTo>
                  <a:pt x="95454" y="680891"/>
                </a:lnTo>
                <a:lnTo>
                  <a:pt x="147655" y="700883"/>
                </a:lnTo>
                <a:lnTo>
                  <a:pt x="208949" y="718108"/>
                </a:lnTo>
                <a:lnTo>
                  <a:pt x="252081" y="727457"/>
                </a:lnTo>
                <a:lnTo>
                  <a:pt x="297622" y="735520"/>
                </a:lnTo>
                <a:lnTo>
                  <a:pt x="345230" y="742308"/>
                </a:lnTo>
                <a:lnTo>
                  <a:pt x="394568" y="747834"/>
                </a:lnTo>
                <a:lnTo>
                  <a:pt x="445294" y="752111"/>
                </a:lnTo>
                <a:lnTo>
                  <a:pt x="497069" y="755150"/>
                </a:lnTo>
                <a:lnTo>
                  <a:pt x="549554" y="756965"/>
                </a:lnTo>
                <a:lnTo>
                  <a:pt x="602408" y="757567"/>
                </a:lnTo>
                <a:lnTo>
                  <a:pt x="641555" y="757239"/>
                </a:lnTo>
                <a:lnTo>
                  <a:pt x="680588" y="756259"/>
                </a:lnTo>
                <a:lnTo>
                  <a:pt x="719360" y="754631"/>
                </a:lnTo>
                <a:lnTo>
                  <a:pt x="757729" y="752360"/>
                </a:lnTo>
                <a:lnTo>
                  <a:pt x="813570" y="747891"/>
                </a:lnTo>
                <a:lnTo>
                  <a:pt x="868133" y="742199"/>
                </a:lnTo>
                <a:lnTo>
                  <a:pt x="921313" y="735357"/>
                </a:lnTo>
                <a:lnTo>
                  <a:pt x="973003" y="727437"/>
                </a:lnTo>
                <a:lnTo>
                  <a:pt x="1023099" y="718512"/>
                </a:lnTo>
                <a:lnTo>
                  <a:pt x="1071494" y="708655"/>
                </a:lnTo>
                <a:lnTo>
                  <a:pt x="1118085" y="697939"/>
                </a:lnTo>
                <a:lnTo>
                  <a:pt x="1162764" y="686436"/>
                </a:lnTo>
                <a:lnTo>
                  <a:pt x="1205427" y="674221"/>
                </a:lnTo>
                <a:lnTo>
                  <a:pt x="1245968" y="661365"/>
                </a:lnTo>
                <a:lnTo>
                  <a:pt x="1296933" y="643406"/>
                </a:lnTo>
                <a:lnTo>
                  <a:pt x="1345632" y="624822"/>
                </a:lnTo>
                <a:lnTo>
                  <a:pt x="1441722" y="587247"/>
                </a:lnTo>
                <a:lnTo>
                  <a:pt x="1491592" y="569089"/>
                </a:lnTo>
                <a:lnTo>
                  <a:pt x="1544684" y="551776"/>
                </a:lnTo>
                <a:lnTo>
                  <a:pt x="1592011" y="539006"/>
                </a:lnTo>
                <a:lnTo>
                  <a:pt x="1644978" y="528223"/>
                </a:lnTo>
                <a:lnTo>
                  <a:pt x="1701509" y="520771"/>
                </a:lnTo>
                <a:lnTo>
                  <a:pt x="1759530" y="517994"/>
                </a:lnTo>
                <a:lnTo>
                  <a:pt x="2491340" y="517994"/>
                </a:lnTo>
                <a:lnTo>
                  <a:pt x="2508591" y="510710"/>
                </a:lnTo>
                <a:lnTo>
                  <a:pt x="2551091" y="487103"/>
                </a:lnTo>
                <a:lnTo>
                  <a:pt x="2585206" y="461894"/>
                </a:lnTo>
                <a:lnTo>
                  <a:pt x="2629315" y="408312"/>
                </a:lnTo>
                <a:lnTo>
                  <a:pt x="2642993" y="353237"/>
                </a:lnTo>
                <a:lnTo>
                  <a:pt x="2637284" y="317563"/>
                </a:lnTo>
                <a:lnTo>
                  <a:pt x="2622043" y="281515"/>
                </a:lnTo>
                <a:lnTo>
                  <a:pt x="2598466" y="245270"/>
                </a:lnTo>
                <a:lnTo>
                  <a:pt x="2567750" y="209004"/>
                </a:lnTo>
                <a:lnTo>
                  <a:pt x="2531089" y="172893"/>
                </a:lnTo>
                <a:lnTo>
                  <a:pt x="2489679" y="137112"/>
                </a:lnTo>
                <a:lnTo>
                  <a:pt x="2444717" y="101840"/>
                </a:lnTo>
                <a:lnTo>
                  <a:pt x="2397399" y="67250"/>
                </a:lnTo>
                <a:lnTo>
                  <a:pt x="2348919" y="33520"/>
                </a:lnTo>
                <a:lnTo>
                  <a:pt x="2300474" y="825"/>
                </a:lnTo>
                <a:lnTo>
                  <a:pt x="1128645" y="0"/>
                </a:lnTo>
                <a:close/>
              </a:path>
              <a:path w="2643504" h="758189">
                <a:moveTo>
                  <a:pt x="2491340" y="517994"/>
                </a:moveTo>
                <a:lnTo>
                  <a:pt x="1759530" y="517994"/>
                </a:lnTo>
                <a:lnTo>
                  <a:pt x="1775874" y="518238"/>
                </a:lnTo>
                <a:lnTo>
                  <a:pt x="1792126" y="518988"/>
                </a:lnTo>
                <a:lnTo>
                  <a:pt x="1876181" y="532975"/>
                </a:lnTo>
                <a:lnTo>
                  <a:pt x="1919720" y="547565"/>
                </a:lnTo>
                <a:lnTo>
                  <a:pt x="1961847" y="562952"/>
                </a:lnTo>
                <a:lnTo>
                  <a:pt x="2009631" y="576186"/>
                </a:lnTo>
                <a:lnTo>
                  <a:pt x="2038207" y="581188"/>
                </a:lnTo>
                <a:lnTo>
                  <a:pt x="2068494" y="584627"/>
                </a:lnTo>
                <a:lnTo>
                  <a:pt x="2100084" y="586610"/>
                </a:lnTo>
                <a:lnTo>
                  <a:pt x="2132567" y="587247"/>
                </a:lnTo>
                <a:lnTo>
                  <a:pt x="2183476" y="585837"/>
                </a:lnTo>
                <a:lnTo>
                  <a:pt x="2234048" y="581867"/>
                </a:lnTo>
                <a:lnTo>
                  <a:pt x="2282784" y="575734"/>
                </a:lnTo>
                <a:lnTo>
                  <a:pt x="2328186" y="567829"/>
                </a:lnTo>
                <a:lnTo>
                  <a:pt x="2397398" y="551482"/>
                </a:lnTo>
                <a:lnTo>
                  <a:pt x="2457447" y="532306"/>
                </a:lnTo>
                <a:lnTo>
                  <a:pt x="2491340" y="517994"/>
                </a:lnTo>
                <a:close/>
              </a:path>
            </a:pathLst>
          </a:custGeom>
          <a:solidFill>
            <a:srgbClr val="9ECDD7"/>
          </a:solidFill>
        </p:spPr>
        <p:txBody>
          <a:bodyPr wrap="square" lIns="0" tIns="0" rIns="0" bIns="0" rtlCol="0"/>
          <a:lstStyle/>
          <a:p>
            <a:endParaRPr dirty="0"/>
          </a:p>
        </p:txBody>
      </p:sp>
      <p:sp>
        <p:nvSpPr>
          <p:cNvPr id="69" name="object 33">
            <a:extLst>
              <a:ext uri="{FF2B5EF4-FFF2-40B4-BE49-F238E27FC236}">
                <a16:creationId xmlns:a16="http://schemas.microsoft.com/office/drawing/2014/main" id="{E811B571-312C-4B7C-9B65-1B406699CB5B}"/>
              </a:ext>
            </a:extLst>
          </p:cNvPr>
          <p:cNvSpPr/>
          <p:nvPr userDrawn="1"/>
        </p:nvSpPr>
        <p:spPr>
          <a:xfrm>
            <a:off x="1272823" y="4187747"/>
            <a:ext cx="1798320" cy="534670"/>
          </a:xfrm>
          <a:custGeom>
            <a:avLst/>
            <a:gdLst/>
            <a:ahLst/>
            <a:cxnLst/>
            <a:rect l="l" t="t" r="r" b="b"/>
            <a:pathLst>
              <a:path w="1798320" h="534670">
                <a:moveTo>
                  <a:pt x="873398" y="450557"/>
                </a:moveTo>
                <a:lnTo>
                  <a:pt x="522490" y="450557"/>
                </a:lnTo>
                <a:lnTo>
                  <a:pt x="571097" y="451223"/>
                </a:lnTo>
                <a:lnTo>
                  <a:pt x="616359" y="453853"/>
                </a:lnTo>
                <a:lnTo>
                  <a:pt x="656596" y="459398"/>
                </a:lnTo>
                <a:lnTo>
                  <a:pt x="690130" y="468807"/>
                </a:lnTo>
                <a:lnTo>
                  <a:pt x="714119" y="483458"/>
                </a:lnTo>
                <a:lnTo>
                  <a:pt x="720264" y="499695"/>
                </a:lnTo>
                <a:lnTo>
                  <a:pt x="713937" y="516954"/>
                </a:lnTo>
                <a:lnTo>
                  <a:pt x="700506" y="534670"/>
                </a:lnTo>
                <a:lnTo>
                  <a:pt x="873398" y="450557"/>
                </a:lnTo>
                <a:close/>
              </a:path>
              <a:path w="1798320" h="534670">
                <a:moveTo>
                  <a:pt x="713841" y="0"/>
                </a:moveTo>
                <a:lnTo>
                  <a:pt x="700760" y="0"/>
                </a:lnTo>
                <a:lnTo>
                  <a:pt x="639184" y="5721"/>
                </a:lnTo>
                <a:lnTo>
                  <a:pt x="581887" y="13159"/>
                </a:lnTo>
                <a:lnTo>
                  <a:pt x="528466" y="22186"/>
                </a:lnTo>
                <a:lnTo>
                  <a:pt x="478515" y="32674"/>
                </a:lnTo>
                <a:lnTo>
                  <a:pt x="431628" y="44494"/>
                </a:lnTo>
                <a:lnTo>
                  <a:pt x="387401" y="57518"/>
                </a:lnTo>
                <a:lnTo>
                  <a:pt x="345428" y="71618"/>
                </a:lnTo>
                <a:lnTo>
                  <a:pt x="305303" y="86665"/>
                </a:lnTo>
                <a:lnTo>
                  <a:pt x="266623" y="102531"/>
                </a:lnTo>
                <a:lnTo>
                  <a:pt x="228981" y="119087"/>
                </a:lnTo>
                <a:lnTo>
                  <a:pt x="170124" y="147028"/>
                </a:lnTo>
                <a:lnTo>
                  <a:pt x="116128" y="176084"/>
                </a:lnTo>
                <a:lnTo>
                  <a:pt x="69556" y="206174"/>
                </a:lnTo>
                <a:lnTo>
                  <a:pt x="32969" y="237220"/>
                </a:lnTo>
                <a:lnTo>
                  <a:pt x="8929" y="269140"/>
                </a:lnTo>
                <a:lnTo>
                  <a:pt x="0" y="301853"/>
                </a:lnTo>
                <a:lnTo>
                  <a:pt x="139" y="307187"/>
                </a:lnTo>
                <a:lnTo>
                  <a:pt x="24893" y="352310"/>
                </a:lnTo>
                <a:lnTo>
                  <a:pt x="88732" y="393717"/>
                </a:lnTo>
                <a:lnTo>
                  <a:pt x="133446" y="411599"/>
                </a:lnTo>
                <a:lnTo>
                  <a:pt x="185697" y="426839"/>
                </a:lnTo>
                <a:lnTo>
                  <a:pt x="244741" y="438865"/>
                </a:lnTo>
                <a:lnTo>
                  <a:pt x="309831" y="447105"/>
                </a:lnTo>
                <a:lnTo>
                  <a:pt x="380225" y="450989"/>
                </a:lnTo>
                <a:lnTo>
                  <a:pt x="406698" y="451302"/>
                </a:lnTo>
                <a:lnTo>
                  <a:pt x="873398" y="450557"/>
                </a:lnTo>
                <a:lnTo>
                  <a:pt x="1797951" y="762"/>
                </a:lnTo>
                <a:lnTo>
                  <a:pt x="713841" y="0"/>
                </a:lnTo>
                <a:close/>
              </a:path>
            </a:pathLst>
          </a:custGeom>
          <a:solidFill>
            <a:srgbClr val="B1D6DE"/>
          </a:solidFill>
        </p:spPr>
        <p:txBody>
          <a:bodyPr wrap="square" lIns="0" tIns="0" rIns="0" bIns="0" rtlCol="0"/>
          <a:lstStyle/>
          <a:p>
            <a:endParaRPr dirty="0"/>
          </a:p>
        </p:txBody>
      </p:sp>
      <p:sp>
        <p:nvSpPr>
          <p:cNvPr id="70" name="object 115">
            <a:extLst>
              <a:ext uri="{FF2B5EF4-FFF2-40B4-BE49-F238E27FC236}">
                <a16:creationId xmlns:a16="http://schemas.microsoft.com/office/drawing/2014/main" id="{E690120C-98EF-413F-AD86-DB7B4A49D5A4}"/>
              </a:ext>
            </a:extLst>
          </p:cNvPr>
          <p:cNvSpPr txBox="1">
            <a:spLocks noGrp="1"/>
          </p:cNvSpPr>
          <p:nvPr>
            <p:ph type="title"/>
          </p:nvPr>
        </p:nvSpPr>
        <p:spPr>
          <a:xfrm>
            <a:off x="7434085" y="1441898"/>
            <a:ext cx="4224615" cy="589905"/>
          </a:xfrm>
          <a:prstGeom prst="rect">
            <a:avLst/>
          </a:prstGeom>
        </p:spPr>
        <p:txBody>
          <a:bodyPr vert="horz" wrap="square" lIns="0" tIns="0" rIns="0" bIns="0" rtlCol="0">
            <a:spAutoFit/>
          </a:bodyPr>
          <a:lstStyle>
            <a:lvl1pPr algn="r">
              <a:defRPr sz="3950" b="1">
                <a:solidFill>
                  <a:schemeClr val="bg1"/>
                </a:solidFill>
              </a:defRPr>
            </a:lvl1pPr>
          </a:lstStyle>
          <a:p>
            <a:pPr marL="12700">
              <a:lnSpc>
                <a:spcPts val="4620"/>
              </a:lnSpc>
            </a:pPr>
            <a:r>
              <a:rPr lang="fr-FR" spc="-10"/>
              <a:t>Modifiez le style du titre</a:t>
            </a:r>
            <a:endParaRPr spc="-10" dirty="0"/>
          </a:p>
        </p:txBody>
      </p:sp>
      <p:sp>
        <p:nvSpPr>
          <p:cNvPr id="72" name="object 42">
            <a:extLst>
              <a:ext uri="{FF2B5EF4-FFF2-40B4-BE49-F238E27FC236}">
                <a16:creationId xmlns:a16="http://schemas.microsoft.com/office/drawing/2014/main" id="{01175F92-1019-4906-B668-7FD916426515}"/>
              </a:ext>
            </a:extLst>
          </p:cNvPr>
          <p:cNvSpPr/>
          <p:nvPr userDrawn="1"/>
        </p:nvSpPr>
        <p:spPr>
          <a:xfrm>
            <a:off x="9666046" y="6343472"/>
            <a:ext cx="1398985" cy="265043"/>
          </a:xfrm>
          <a:prstGeom prst="rect">
            <a:avLst/>
          </a:prstGeom>
          <a:blipFill>
            <a:blip r:embed="rId3" cstate="print"/>
            <a:stretch>
              <a:fillRect/>
            </a:stretch>
          </a:blipFill>
        </p:spPr>
        <p:txBody>
          <a:bodyPr wrap="square" lIns="0" tIns="0" rIns="0" bIns="0" rtlCol="0"/>
          <a:lstStyle/>
          <a:p>
            <a:endParaRPr dirty="0"/>
          </a:p>
        </p:txBody>
      </p:sp>
      <p:sp>
        <p:nvSpPr>
          <p:cNvPr id="73" name="object 43">
            <a:extLst>
              <a:ext uri="{FF2B5EF4-FFF2-40B4-BE49-F238E27FC236}">
                <a16:creationId xmlns:a16="http://schemas.microsoft.com/office/drawing/2014/main" id="{D141E5F6-8AD1-42DA-A9DF-3DD832D47CE0}"/>
              </a:ext>
            </a:extLst>
          </p:cNvPr>
          <p:cNvSpPr/>
          <p:nvPr userDrawn="1"/>
        </p:nvSpPr>
        <p:spPr>
          <a:xfrm>
            <a:off x="10323851" y="5897995"/>
            <a:ext cx="179070" cy="179070"/>
          </a:xfrm>
          <a:custGeom>
            <a:avLst/>
            <a:gdLst/>
            <a:ahLst/>
            <a:cxnLst/>
            <a:rect l="l" t="t" r="r" b="b"/>
            <a:pathLst>
              <a:path w="179070" h="179070">
                <a:moveTo>
                  <a:pt x="178892" y="0"/>
                </a:moveTo>
                <a:lnTo>
                  <a:pt x="109356" y="14884"/>
                </a:lnTo>
                <a:lnTo>
                  <a:pt x="51955" y="51943"/>
                </a:lnTo>
                <a:lnTo>
                  <a:pt x="14900" y="109335"/>
                </a:lnTo>
                <a:lnTo>
                  <a:pt x="0" y="178892"/>
                </a:lnTo>
                <a:lnTo>
                  <a:pt x="59944" y="178892"/>
                </a:lnTo>
                <a:lnTo>
                  <a:pt x="63365" y="155257"/>
                </a:lnTo>
                <a:lnTo>
                  <a:pt x="70081" y="132614"/>
                </a:lnTo>
                <a:lnTo>
                  <a:pt x="94297" y="94234"/>
                </a:lnTo>
                <a:lnTo>
                  <a:pt x="132632" y="70069"/>
                </a:lnTo>
                <a:lnTo>
                  <a:pt x="178892" y="59944"/>
                </a:lnTo>
                <a:lnTo>
                  <a:pt x="178892" y="0"/>
                </a:lnTo>
                <a:close/>
              </a:path>
            </a:pathLst>
          </a:custGeom>
          <a:solidFill>
            <a:srgbClr val="3879A0"/>
          </a:solidFill>
        </p:spPr>
        <p:txBody>
          <a:bodyPr wrap="square" lIns="0" tIns="0" rIns="0" bIns="0" rtlCol="0"/>
          <a:lstStyle/>
          <a:p>
            <a:endParaRPr dirty="0"/>
          </a:p>
        </p:txBody>
      </p:sp>
      <p:sp>
        <p:nvSpPr>
          <p:cNvPr id="74" name="object 44">
            <a:extLst>
              <a:ext uri="{FF2B5EF4-FFF2-40B4-BE49-F238E27FC236}">
                <a16:creationId xmlns:a16="http://schemas.microsoft.com/office/drawing/2014/main" id="{15CA80ED-D96C-4D32-80A6-0B5A04B2E1A0}"/>
              </a:ext>
            </a:extLst>
          </p:cNvPr>
          <p:cNvSpPr/>
          <p:nvPr userDrawn="1"/>
        </p:nvSpPr>
        <p:spPr>
          <a:xfrm>
            <a:off x="10323858" y="6096793"/>
            <a:ext cx="179070" cy="179070"/>
          </a:xfrm>
          <a:custGeom>
            <a:avLst/>
            <a:gdLst/>
            <a:ahLst/>
            <a:cxnLst/>
            <a:rect l="l" t="t" r="r" b="b"/>
            <a:pathLst>
              <a:path w="179070" h="179070">
                <a:moveTo>
                  <a:pt x="59944" y="0"/>
                </a:moveTo>
                <a:lnTo>
                  <a:pt x="0" y="0"/>
                </a:lnTo>
                <a:lnTo>
                  <a:pt x="4656" y="35696"/>
                </a:lnTo>
                <a:lnTo>
                  <a:pt x="30668" y="100389"/>
                </a:lnTo>
                <a:lnTo>
                  <a:pt x="78515" y="148253"/>
                </a:lnTo>
                <a:lnTo>
                  <a:pt x="143202" y="174283"/>
                </a:lnTo>
                <a:lnTo>
                  <a:pt x="178892" y="178943"/>
                </a:lnTo>
                <a:lnTo>
                  <a:pt x="178892" y="118960"/>
                </a:lnTo>
                <a:lnTo>
                  <a:pt x="155264" y="115549"/>
                </a:lnTo>
                <a:lnTo>
                  <a:pt x="132627" y="108834"/>
                </a:lnTo>
                <a:lnTo>
                  <a:pt x="94297" y="84658"/>
                </a:lnTo>
                <a:lnTo>
                  <a:pt x="70077" y="46291"/>
                </a:lnTo>
                <a:lnTo>
                  <a:pt x="63359" y="23650"/>
                </a:lnTo>
                <a:lnTo>
                  <a:pt x="59944" y="0"/>
                </a:lnTo>
                <a:close/>
              </a:path>
            </a:pathLst>
          </a:custGeom>
          <a:solidFill>
            <a:srgbClr val="3879A0"/>
          </a:solidFill>
        </p:spPr>
        <p:txBody>
          <a:bodyPr wrap="square" lIns="0" tIns="0" rIns="0" bIns="0" rtlCol="0"/>
          <a:lstStyle/>
          <a:p>
            <a:endParaRPr dirty="0"/>
          </a:p>
        </p:txBody>
      </p:sp>
      <p:sp>
        <p:nvSpPr>
          <p:cNvPr id="75" name="object 45">
            <a:extLst>
              <a:ext uri="{FF2B5EF4-FFF2-40B4-BE49-F238E27FC236}">
                <a16:creationId xmlns:a16="http://schemas.microsoft.com/office/drawing/2014/main" id="{290B4558-7A68-4E16-89B1-1BFB068DADE7}"/>
              </a:ext>
            </a:extLst>
          </p:cNvPr>
          <p:cNvSpPr/>
          <p:nvPr userDrawn="1"/>
        </p:nvSpPr>
        <p:spPr>
          <a:xfrm>
            <a:off x="10641231" y="5897995"/>
            <a:ext cx="179070" cy="179070"/>
          </a:xfrm>
          <a:custGeom>
            <a:avLst/>
            <a:gdLst/>
            <a:ahLst/>
            <a:cxnLst/>
            <a:rect l="l" t="t" r="r" b="b"/>
            <a:pathLst>
              <a:path w="179070" h="179070">
                <a:moveTo>
                  <a:pt x="178917" y="0"/>
                </a:moveTo>
                <a:lnTo>
                  <a:pt x="109351" y="14884"/>
                </a:lnTo>
                <a:lnTo>
                  <a:pt x="51968" y="51943"/>
                </a:lnTo>
                <a:lnTo>
                  <a:pt x="14920" y="109335"/>
                </a:lnTo>
                <a:lnTo>
                  <a:pt x="0" y="178892"/>
                </a:lnTo>
                <a:lnTo>
                  <a:pt x="59944" y="178892"/>
                </a:lnTo>
                <a:lnTo>
                  <a:pt x="63366" y="155257"/>
                </a:lnTo>
                <a:lnTo>
                  <a:pt x="70086" y="132614"/>
                </a:lnTo>
                <a:lnTo>
                  <a:pt x="94297" y="94234"/>
                </a:lnTo>
                <a:lnTo>
                  <a:pt x="132664" y="70069"/>
                </a:lnTo>
                <a:lnTo>
                  <a:pt x="178917" y="59944"/>
                </a:lnTo>
                <a:lnTo>
                  <a:pt x="178917" y="0"/>
                </a:lnTo>
                <a:close/>
              </a:path>
            </a:pathLst>
          </a:custGeom>
          <a:solidFill>
            <a:srgbClr val="3879A0"/>
          </a:solidFill>
        </p:spPr>
        <p:txBody>
          <a:bodyPr wrap="square" lIns="0" tIns="0" rIns="0" bIns="0" rtlCol="0"/>
          <a:lstStyle/>
          <a:p>
            <a:endParaRPr dirty="0"/>
          </a:p>
        </p:txBody>
      </p:sp>
      <p:sp>
        <p:nvSpPr>
          <p:cNvPr id="76" name="object 46">
            <a:extLst>
              <a:ext uri="{FF2B5EF4-FFF2-40B4-BE49-F238E27FC236}">
                <a16:creationId xmlns:a16="http://schemas.microsoft.com/office/drawing/2014/main" id="{CFFC057F-245B-4219-9DC6-732572D5C0B3}"/>
              </a:ext>
            </a:extLst>
          </p:cNvPr>
          <p:cNvSpPr/>
          <p:nvPr userDrawn="1"/>
        </p:nvSpPr>
        <p:spPr>
          <a:xfrm>
            <a:off x="10522701" y="6096794"/>
            <a:ext cx="297815" cy="179070"/>
          </a:xfrm>
          <a:custGeom>
            <a:avLst/>
            <a:gdLst/>
            <a:ahLst/>
            <a:cxnLst/>
            <a:rect l="l" t="t" r="r" b="b"/>
            <a:pathLst>
              <a:path w="297815" h="179070">
                <a:moveTo>
                  <a:pt x="178892" y="0"/>
                </a:moveTo>
                <a:lnTo>
                  <a:pt x="118529" y="0"/>
                </a:lnTo>
                <a:lnTo>
                  <a:pt x="118681" y="2082"/>
                </a:lnTo>
                <a:lnTo>
                  <a:pt x="115145" y="25167"/>
                </a:lnTo>
                <a:lnTo>
                  <a:pt x="98320" y="67373"/>
                </a:lnTo>
                <a:lnTo>
                  <a:pt x="66911" y="98611"/>
                </a:lnTo>
                <a:lnTo>
                  <a:pt x="23621" y="115549"/>
                </a:lnTo>
                <a:lnTo>
                  <a:pt x="0" y="118960"/>
                </a:lnTo>
                <a:lnTo>
                  <a:pt x="0" y="178943"/>
                </a:lnTo>
                <a:lnTo>
                  <a:pt x="69524" y="164033"/>
                </a:lnTo>
                <a:lnTo>
                  <a:pt x="126923" y="126949"/>
                </a:lnTo>
                <a:lnTo>
                  <a:pt x="148691" y="99517"/>
                </a:lnTo>
                <a:lnTo>
                  <a:pt x="232358" y="99517"/>
                </a:lnTo>
                <a:lnTo>
                  <a:pt x="199127" y="67372"/>
                </a:lnTo>
                <a:lnTo>
                  <a:pt x="182283" y="25150"/>
                </a:lnTo>
                <a:lnTo>
                  <a:pt x="178714" y="2044"/>
                </a:lnTo>
                <a:lnTo>
                  <a:pt x="178879" y="723"/>
                </a:lnTo>
                <a:lnTo>
                  <a:pt x="178892" y="0"/>
                </a:lnTo>
                <a:close/>
              </a:path>
              <a:path w="297815" h="179070">
                <a:moveTo>
                  <a:pt x="232358" y="99517"/>
                </a:moveTo>
                <a:lnTo>
                  <a:pt x="148691" y="99517"/>
                </a:lnTo>
                <a:lnTo>
                  <a:pt x="153615" y="106841"/>
                </a:lnTo>
                <a:lnTo>
                  <a:pt x="197055" y="148246"/>
                </a:lnTo>
                <a:lnTo>
                  <a:pt x="261744" y="174276"/>
                </a:lnTo>
                <a:lnTo>
                  <a:pt x="297446" y="178943"/>
                </a:lnTo>
                <a:lnTo>
                  <a:pt x="297446" y="118960"/>
                </a:lnTo>
                <a:lnTo>
                  <a:pt x="273821" y="115549"/>
                </a:lnTo>
                <a:lnTo>
                  <a:pt x="251188" y="108835"/>
                </a:lnTo>
                <a:lnTo>
                  <a:pt x="232358" y="99517"/>
                </a:lnTo>
                <a:close/>
              </a:path>
            </a:pathLst>
          </a:custGeom>
          <a:solidFill>
            <a:srgbClr val="3879A0"/>
          </a:solidFill>
        </p:spPr>
        <p:txBody>
          <a:bodyPr wrap="square" lIns="0" tIns="0" rIns="0" bIns="0" rtlCol="0"/>
          <a:lstStyle/>
          <a:p>
            <a:endParaRPr dirty="0"/>
          </a:p>
        </p:txBody>
      </p:sp>
      <p:sp>
        <p:nvSpPr>
          <p:cNvPr id="77" name="object 47">
            <a:extLst>
              <a:ext uri="{FF2B5EF4-FFF2-40B4-BE49-F238E27FC236}">
                <a16:creationId xmlns:a16="http://schemas.microsoft.com/office/drawing/2014/main" id="{44C287F3-F673-43C4-98C0-DADB0067A68C}"/>
              </a:ext>
            </a:extLst>
          </p:cNvPr>
          <p:cNvSpPr/>
          <p:nvPr userDrawn="1"/>
        </p:nvSpPr>
        <p:spPr>
          <a:xfrm>
            <a:off x="10840064" y="5778835"/>
            <a:ext cx="298450" cy="298450"/>
          </a:xfrm>
          <a:custGeom>
            <a:avLst/>
            <a:gdLst/>
            <a:ahLst/>
            <a:cxnLst/>
            <a:rect l="l" t="t" r="r" b="b"/>
            <a:pathLst>
              <a:path w="298450" h="298450">
                <a:moveTo>
                  <a:pt x="0" y="119151"/>
                </a:moveTo>
                <a:lnTo>
                  <a:pt x="0" y="179108"/>
                </a:lnTo>
                <a:lnTo>
                  <a:pt x="23655" y="182517"/>
                </a:lnTo>
                <a:lnTo>
                  <a:pt x="46294" y="189236"/>
                </a:lnTo>
                <a:lnTo>
                  <a:pt x="84645" y="213385"/>
                </a:lnTo>
                <a:lnTo>
                  <a:pt x="108867" y="251777"/>
                </a:lnTo>
                <a:lnTo>
                  <a:pt x="118935" y="298056"/>
                </a:lnTo>
                <a:lnTo>
                  <a:pt x="178917" y="298348"/>
                </a:lnTo>
                <a:lnTo>
                  <a:pt x="178917" y="298056"/>
                </a:lnTo>
                <a:lnTo>
                  <a:pt x="179108" y="298056"/>
                </a:lnTo>
                <a:lnTo>
                  <a:pt x="182521" y="274421"/>
                </a:lnTo>
                <a:lnTo>
                  <a:pt x="199469" y="231105"/>
                </a:lnTo>
                <a:lnTo>
                  <a:pt x="231137" y="199460"/>
                </a:lnTo>
                <a:lnTo>
                  <a:pt x="274429" y="182517"/>
                </a:lnTo>
                <a:lnTo>
                  <a:pt x="298068" y="179108"/>
                </a:lnTo>
                <a:lnTo>
                  <a:pt x="298068" y="164134"/>
                </a:lnTo>
                <a:lnTo>
                  <a:pt x="178917" y="164134"/>
                </a:lnTo>
                <a:lnTo>
                  <a:pt x="178917" y="163982"/>
                </a:lnTo>
                <a:lnTo>
                  <a:pt x="118935" y="163982"/>
                </a:lnTo>
                <a:lnTo>
                  <a:pt x="93295" y="145744"/>
                </a:lnTo>
                <a:lnTo>
                  <a:pt x="64311" y="132156"/>
                </a:lnTo>
                <a:lnTo>
                  <a:pt x="32905" y="123273"/>
                </a:lnTo>
                <a:lnTo>
                  <a:pt x="0" y="119151"/>
                </a:lnTo>
                <a:close/>
              </a:path>
              <a:path w="298450" h="298450">
                <a:moveTo>
                  <a:pt x="298068" y="119151"/>
                </a:moveTo>
                <a:lnTo>
                  <a:pt x="265083" y="123285"/>
                </a:lnTo>
                <a:lnTo>
                  <a:pt x="233621" y="132199"/>
                </a:lnTo>
                <a:lnTo>
                  <a:pt x="204594" y="145835"/>
                </a:lnTo>
                <a:lnTo>
                  <a:pt x="178917" y="164134"/>
                </a:lnTo>
                <a:lnTo>
                  <a:pt x="298068" y="164134"/>
                </a:lnTo>
                <a:lnTo>
                  <a:pt x="298068" y="119151"/>
                </a:lnTo>
                <a:close/>
              </a:path>
              <a:path w="298450" h="298450">
                <a:moveTo>
                  <a:pt x="178917" y="0"/>
                </a:moveTo>
                <a:lnTo>
                  <a:pt x="118935" y="0"/>
                </a:lnTo>
                <a:lnTo>
                  <a:pt x="118935" y="163982"/>
                </a:lnTo>
                <a:lnTo>
                  <a:pt x="178917" y="163982"/>
                </a:lnTo>
                <a:lnTo>
                  <a:pt x="178917" y="0"/>
                </a:lnTo>
                <a:close/>
              </a:path>
            </a:pathLst>
          </a:custGeom>
          <a:solidFill>
            <a:srgbClr val="3879A0"/>
          </a:solidFill>
        </p:spPr>
        <p:txBody>
          <a:bodyPr wrap="square" lIns="0" tIns="0" rIns="0" bIns="0" rtlCol="0"/>
          <a:lstStyle/>
          <a:p>
            <a:endParaRPr dirty="0"/>
          </a:p>
        </p:txBody>
      </p:sp>
      <p:sp>
        <p:nvSpPr>
          <p:cNvPr id="78" name="object 48">
            <a:extLst>
              <a:ext uri="{FF2B5EF4-FFF2-40B4-BE49-F238E27FC236}">
                <a16:creationId xmlns:a16="http://schemas.microsoft.com/office/drawing/2014/main" id="{0485B690-ECD9-46C7-9826-30EA5C114CAD}"/>
              </a:ext>
            </a:extLst>
          </p:cNvPr>
          <p:cNvSpPr/>
          <p:nvPr userDrawn="1"/>
        </p:nvSpPr>
        <p:spPr>
          <a:xfrm>
            <a:off x="10840059" y="5579998"/>
            <a:ext cx="179070" cy="179070"/>
          </a:xfrm>
          <a:custGeom>
            <a:avLst/>
            <a:gdLst/>
            <a:ahLst/>
            <a:cxnLst/>
            <a:rect l="l" t="t" r="r" b="b"/>
            <a:pathLst>
              <a:path w="179070" h="179070">
                <a:moveTo>
                  <a:pt x="0" y="0"/>
                </a:moveTo>
                <a:lnTo>
                  <a:pt x="0" y="59969"/>
                </a:lnTo>
                <a:lnTo>
                  <a:pt x="23657" y="63366"/>
                </a:lnTo>
                <a:lnTo>
                  <a:pt x="46299" y="70078"/>
                </a:lnTo>
                <a:lnTo>
                  <a:pt x="84645" y="94284"/>
                </a:lnTo>
                <a:lnTo>
                  <a:pt x="108872" y="132651"/>
                </a:lnTo>
                <a:lnTo>
                  <a:pt x="118935" y="178904"/>
                </a:lnTo>
                <a:lnTo>
                  <a:pt x="178917" y="178904"/>
                </a:lnTo>
                <a:lnTo>
                  <a:pt x="164037" y="109361"/>
                </a:lnTo>
                <a:lnTo>
                  <a:pt x="126974" y="52019"/>
                </a:lnTo>
                <a:lnTo>
                  <a:pt x="69564" y="14917"/>
                </a:lnTo>
                <a:lnTo>
                  <a:pt x="35698" y="4672"/>
                </a:lnTo>
                <a:lnTo>
                  <a:pt x="0" y="0"/>
                </a:lnTo>
                <a:close/>
              </a:path>
            </a:pathLst>
          </a:custGeom>
          <a:solidFill>
            <a:srgbClr val="3879A0"/>
          </a:solidFill>
        </p:spPr>
        <p:txBody>
          <a:bodyPr wrap="square" lIns="0" tIns="0" rIns="0" bIns="0" rtlCol="0"/>
          <a:lstStyle/>
          <a:p>
            <a:endParaRPr dirty="0"/>
          </a:p>
        </p:txBody>
      </p:sp>
      <p:sp>
        <p:nvSpPr>
          <p:cNvPr id="79" name="object 49">
            <a:extLst>
              <a:ext uri="{FF2B5EF4-FFF2-40B4-BE49-F238E27FC236}">
                <a16:creationId xmlns:a16="http://schemas.microsoft.com/office/drawing/2014/main" id="{0D48197E-B2B6-498B-B286-AB9552FEDDE6}"/>
              </a:ext>
            </a:extLst>
          </p:cNvPr>
          <p:cNvSpPr/>
          <p:nvPr userDrawn="1"/>
        </p:nvSpPr>
        <p:spPr>
          <a:xfrm>
            <a:off x="10840062" y="6096793"/>
            <a:ext cx="298450" cy="179070"/>
          </a:xfrm>
          <a:custGeom>
            <a:avLst/>
            <a:gdLst/>
            <a:ahLst/>
            <a:cxnLst/>
            <a:rect l="l" t="t" r="r" b="b"/>
            <a:pathLst>
              <a:path w="298450" h="179070">
                <a:moveTo>
                  <a:pt x="179120" y="0"/>
                </a:moveTo>
                <a:lnTo>
                  <a:pt x="118935" y="0"/>
                </a:lnTo>
                <a:lnTo>
                  <a:pt x="115567" y="23650"/>
                </a:lnTo>
                <a:lnTo>
                  <a:pt x="108865" y="46291"/>
                </a:lnTo>
                <a:lnTo>
                  <a:pt x="84632" y="84658"/>
                </a:lnTo>
                <a:lnTo>
                  <a:pt x="46293" y="108834"/>
                </a:lnTo>
                <a:lnTo>
                  <a:pt x="0" y="118960"/>
                </a:lnTo>
                <a:lnTo>
                  <a:pt x="0" y="178943"/>
                </a:lnTo>
                <a:lnTo>
                  <a:pt x="69548" y="164042"/>
                </a:lnTo>
                <a:lnTo>
                  <a:pt x="126961" y="126949"/>
                </a:lnTo>
                <a:lnTo>
                  <a:pt x="149021" y="98996"/>
                </a:lnTo>
                <a:lnTo>
                  <a:pt x="231925" y="98996"/>
                </a:lnTo>
                <a:lnTo>
                  <a:pt x="199467" y="66951"/>
                </a:lnTo>
                <a:lnTo>
                  <a:pt x="182521" y="23650"/>
                </a:lnTo>
                <a:lnTo>
                  <a:pt x="179120" y="0"/>
                </a:lnTo>
                <a:close/>
              </a:path>
              <a:path w="298450" h="179070">
                <a:moveTo>
                  <a:pt x="231925" y="98996"/>
                </a:moveTo>
                <a:lnTo>
                  <a:pt x="149021" y="98996"/>
                </a:lnTo>
                <a:lnTo>
                  <a:pt x="153994" y="106468"/>
                </a:lnTo>
                <a:lnTo>
                  <a:pt x="197670" y="148253"/>
                </a:lnTo>
                <a:lnTo>
                  <a:pt x="262381" y="174283"/>
                </a:lnTo>
                <a:lnTo>
                  <a:pt x="298081" y="178943"/>
                </a:lnTo>
                <a:lnTo>
                  <a:pt x="298081" y="118960"/>
                </a:lnTo>
                <a:lnTo>
                  <a:pt x="274435" y="115549"/>
                </a:lnTo>
                <a:lnTo>
                  <a:pt x="251793" y="108834"/>
                </a:lnTo>
                <a:lnTo>
                  <a:pt x="231925" y="98996"/>
                </a:lnTo>
                <a:close/>
              </a:path>
            </a:pathLst>
          </a:custGeom>
          <a:solidFill>
            <a:srgbClr val="3879A0"/>
          </a:solidFill>
        </p:spPr>
        <p:txBody>
          <a:bodyPr wrap="square" lIns="0" tIns="0" rIns="0" bIns="0" rtlCol="0"/>
          <a:lstStyle/>
          <a:p>
            <a:endParaRPr dirty="0"/>
          </a:p>
        </p:txBody>
      </p:sp>
      <p:sp>
        <p:nvSpPr>
          <p:cNvPr id="80" name="object 50">
            <a:extLst>
              <a:ext uri="{FF2B5EF4-FFF2-40B4-BE49-F238E27FC236}">
                <a16:creationId xmlns:a16="http://schemas.microsoft.com/office/drawing/2014/main" id="{1D8C59C8-27AF-4E4A-A494-4BF8EB767B19}"/>
              </a:ext>
            </a:extLst>
          </p:cNvPr>
          <p:cNvSpPr/>
          <p:nvPr userDrawn="1"/>
        </p:nvSpPr>
        <p:spPr>
          <a:xfrm>
            <a:off x="11158035" y="6414201"/>
            <a:ext cx="179070" cy="179070"/>
          </a:xfrm>
          <a:custGeom>
            <a:avLst/>
            <a:gdLst/>
            <a:ahLst/>
            <a:cxnLst/>
            <a:rect l="l" t="t" r="r" b="b"/>
            <a:pathLst>
              <a:path w="179070" h="179070">
                <a:moveTo>
                  <a:pt x="178904" y="0"/>
                </a:moveTo>
                <a:lnTo>
                  <a:pt x="118960" y="0"/>
                </a:lnTo>
                <a:lnTo>
                  <a:pt x="115572" y="23632"/>
                </a:lnTo>
                <a:lnTo>
                  <a:pt x="108865" y="46267"/>
                </a:lnTo>
                <a:lnTo>
                  <a:pt x="84645" y="84620"/>
                </a:lnTo>
                <a:lnTo>
                  <a:pt x="46280" y="108827"/>
                </a:lnTo>
                <a:lnTo>
                  <a:pt x="0" y="118948"/>
                </a:lnTo>
                <a:lnTo>
                  <a:pt x="0" y="178904"/>
                </a:lnTo>
                <a:lnTo>
                  <a:pt x="69595" y="164007"/>
                </a:lnTo>
                <a:lnTo>
                  <a:pt x="126961" y="126936"/>
                </a:lnTo>
                <a:lnTo>
                  <a:pt x="164034" y="69521"/>
                </a:lnTo>
                <a:lnTo>
                  <a:pt x="174258" y="35666"/>
                </a:lnTo>
                <a:lnTo>
                  <a:pt x="178904" y="0"/>
                </a:lnTo>
                <a:close/>
              </a:path>
            </a:pathLst>
          </a:custGeom>
          <a:solidFill>
            <a:srgbClr val="3879A0"/>
          </a:solidFill>
        </p:spPr>
        <p:txBody>
          <a:bodyPr wrap="square" lIns="0" tIns="0" rIns="0" bIns="0" rtlCol="0"/>
          <a:lstStyle/>
          <a:p>
            <a:endParaRPr dirty="0"/>
          </a:p>
        </p:txBody>
      </p:sp>
      <p:sp>
        <p:nvSpPr>
          <p:cNvPr id="81" name="object 51">
            <a:extLst>
              <a:ext uri="{FF2B5EF4-FFF2-40B4-BE49-F238E27FC236}">
                <a16:creationId xmlns:a16="http://schemas.microsoft.com/office/drawing/2014/main" id="{942B067F-D56E-4DA6-B6C4-E67E510E81F0}"/>
              </a:ext>
            </a:extLst>
          </p:cNvPr>
          <p:cNvSpPr/>
          <p:nvPr userDrawn="1"/>
        </p:nvSpPr>
        <p:spPr>
          <a:xfrm>
            <a:off x="11158035" y="6096501"/>
            <a:ext cx="179070" cy="297815"/>
          </a:xfrm>
          <a:custGeom>
            <a:avLst/>
            <a:gdLst/>
            <a:ahLst/>
            <a:cxnLst/>
            <a:rect l="l" t="t" r="r" b="b"/>
            <a:pathLst>
              <a:path w="179070" h="297814">
                <a:moveTo>
                  <a:pt x="178904" y="134416"/>
                </a:moveTo>
                <a:lnTo>
                  <a:pt x="118960" y="134416"/>
                </a:lnTo>
                <a:lnTo>
                  <a:pt x="118960" y="297751"/>
                </a:lnTo>
                <a:lnTo>
                  <a:pt x="178904" y="297751"/>
                </a:lnTo>
                <a:lnTo>
                  <a:pt x="178904" y="134416"/>
                </a:lnTo>
                <a:close/>
              </a:path>
              <a:path w="179070" h="297814">
                <a:moveTo>
                  <a:pt x="178904" y="0"/>
                </a:moveTo>
                <a:lnTo>
                  <a:pt x="118960" y="0"/>
                </a:lnTo>
                <a:lnTo>
                  <a:pt x="118960" y="292"/>
                </a:lnTo>
                <a:lnTo>
                  <a:pt x="115572" y="23942"/>
                </a:lnTo>
                <a:lnTo>
                  <a:pt x="98628" y="67243"/>
                </a:lnTo>
                <a:lnTo>
                  <a:pt x="66935" y="98898"/>
                </a:lnTo>
                <a:lnTo>
                  <a:pt x="23646" y="115841"/>
                </a:lnTo>
                <a:lnTo>
                  <a:pt x="0" y="119253"/>
                </a:lnTo>
                <a:lnTo>
                  <a:pt x="0" y="179235"/>
                </a:lnTo>
                <a:lnTo>
                  <a:pt x="32918" y="175118"/>
                </a:lnTo>
                <a:lnTo>
                  <a:pt x="64338" y="166236"/>
                </a:lnTo>
                <a:lnTo>
                  <a:pt x="93329" y="152649"/>
                </a:lnTo>
                <a:lnTo>
                  <a:pt x="118960" y="134416"/>
                </a:lnTo>
                <a:lnTo>
                  <a:pt x="178904" y="134416"/>
                </a:lnTo>
                <a:lnTo>
                  <a:pt x="178904" y="0"/>
                </a:lnTo>
                <a:close/>
              </a:path>
            </a:pathLst>
          </a:custGeom>
          <a:solidFill>
            <a:srgbClr val="3879A0"/>
          </a:solidFill>
        </p:spPr>
        <p:txBody>
          <a:bodyPr wrap="square" lIns="0" tIns="0" rIns="0" bIns="0" rtlCol="0"/>
          <a:lstStyle/>
          <a:p>
            <a:endParaRPr dirty="0"/>
          </a:p>
        </p:txBody>
      </p:sp>
      <p:sp>
        <p:nvSpPr>
          <p:cNvPr id="82" name="object 52">
            <a:extLst>
              <a:ext uri="{FF2B5EF4-FFF2-40B4-BE49-F238E27FC236}">
                <a16:creationId xmlns:a16="http://schemas.microsoft.com/office/drawing/2014/main" id="{232362DA-E608-4E8C-BD71-255D2D69535B}"/>
              </a:ext>
            </a:extLst>
          </p:cNvPr>
          <p:cNvSpPr/>
          <p:nvPr userDrawn="1"/>
        </p:nvSpPr>
        <p:spPr>
          <a:xfrm>
            <a:off x="11158039" y="5897967"/>
            <a:ext cx="238125" cy="179070"/>
          </a:xfrm>
          <a:custGeom>
            <a:avLst/>
            <a:gdLst/>
            <a:ahLst/>
            <a:cxnLst/>
            <a:rect l="l" t="t" r="r" b="b"/>
            <a:pathLst>
              <a:path w="238125" h="179070">
                <a:moveTo>
                  <a:pt x="0" y="0"/>
                </a:moveTo>
                <a:lnTo>
                  <a:pt x="0" y="59982"/>
                </a:lnTo>
                <a:lnTo>
                  <a:pt x="23645" y="63376"/>
                </a:lnTo>
                <a:lnTo>
                  <a:pt x="46275" y="70091"/>
                </a:lnTo>
                <a:lnTo>
                  <a:pt x="84645" y="94259"/>
                </a:lnTo>
                <a:lnTo>
                  <a:pt x="108450" y="131705"/>
                </a:lnTo>
                <a:lnTo>
                  <a:pt x="118716" y="176885"/>
                </a:lnTo>
                <a:lnTo>
                  <a:pt x="118567" y="178193"/>
                </a:lnTo>
                <a:lnTo>
                  <a:pt x="118541" y="178917"/>
                </a:lnTo>
                <a:lnTo>
                  <a:pt x="178904" y="178917"/>
                </a:lnTo>
                <a:lnTo>
                  <a:pt x="178756" y="176860"/>
                </a:lnTo>
                <a:lnTo>
                  <a:pt x="182310" y="153761"/>
                </a:lnTo>
                <a:lnTo>
                  <a:pt x="199157" y="111550"/>
                </a:lnTo>
                <a:lnTo>
                  <a:pt x="231175" y="80041"/>
                </a:lnTo>
                <a:lnTo>
                  <a:pt x="232262" y="79425"/>
                </a:lnTo>
                <a:lnTo>
                  <a:pt x="148742" y="79425"/>
                </a:lnTo>
                <a:lnTo>
                  <a:pt x="100408" y="30689"/>
                </a:lnTo>
                <a:lnTo>
                  <a:pt x="35725" y="4676"/>
                </a:lnTo>
                <a:lnTo>
                  <a:pt x="0" y="0"/>
                </a:lnTo>
                <a:close/>
              </a:path>
              <a:path w="238125" h="179070">
                <a:moveTo>
                  <a:pt x="230581" y="13931"/>
                </a:moveTo>
                <a:lnTo>
                  <a:pt x="183757" y="40224"/>
                </a:lnTo>
                <a:lnTo>
                  <a:pt x="153664" y="72103"/>
                </a:lnTo>
                <a:lnTo>
                  <a:pt x="148742" y="79425"/>
                </a:lnTo>
                <a:lnTo>
                  <a:pt x="232262" y="79425"/>
                </a:lnTo>
                <a:lnTo>
                  <a:pt x="238023" y="76161"/>
                </a:lnTo>
                <a:lnTo>
                  <a:pt x="234361" y="65068"/>
                </a:lnTo>
                <a:lnTo>
                  <a:pt x="231741" y="53832"/>
                </a:lnTo>
                <a:lnTo>
                  <a:pt x="230117" y="42104"/>
                </a:lnTo>
                <a:lnTo>
                  <a:pt x="229593" y="30689"/>
                </a:lnTo>
                <a:lnTo>
                  <a:pt x="229565" y="24549"/>
                </a:lnTo>
                <a:lnTo>
                  <a:pt x="229869" y="19215"/>
                </a:lnTo>
                <a:lnTo>
                  <a:pt x="230581" y="13931"/>
                </a:lnTo>
                <a:close/>
              </a:path>
            </a:pathLst>
          </a:custGeom>
          <a:solidFill>
            <a:srgbClr val="3879A0"/>
          </a:solidFill>
        </p:spPr>
        <p:txBody>
          <a:bodyPr wrap="square" lIns="0" tIns="0" rIns="0" bIns="0" rtlCol="0"/>
          <a:lstStyle/>
          <a:p>
            <a:endParaRPr dirty="0"/>
          </a:p>
        </p:txBody>
      </p:sp>
      <p:sp>
        <p:nvSpPr>
          <p:cNvPr id="83" name="object 53">
            <a:extLst>
              <a:ext uri="{FF2B5EF4-FFF2-40B4-BE49-F238E27FC236}">
                <a16:creationId xmlns:a16="http://schemas.microsoft.com/office/drawing/2014/main" id="{E6140B84-37E6-442A-9322-E266B73BFFD5}"/>
              </a:ext>
            </a:extLst>
          </p:cNvPr>
          <p:cNvSpPr/>
          <p:nvPr userDrawn="1"/>
        </p:nvSpPr>
        <p:spPr>
          <a:xfrm>
            <a:off x="11387606" y="5798787"/>
            <a:ext cx="258445" cy="259079"/>
          </a:xfrm>
          <a:custGeom>
            <a:avLst/>
            <a:gdLst/>
            <a:ahLst/>
            <a:cxnLst/>
            <a:rect l="l" t="t" r="r" b="b"/>
            <a:pathLst>
              <a:path w="258445" h="259079">
                <a:moveTo>
                  <a:pt x="129133" y="0"/>
                </a:moveTo>
                <a:lnTo>
                  <a:pt x="78861" y="10154"/>
                </a:lnTo>
                <a:lnTo>
                  <a:pt x="37815" y="37850"/>
                </a:lnTo>
                <a:lnTo>
                  <a:pt x="10145" y="78936"/>
                </a:lnTo>
                <a:lnTo>
                  <a:pt x="0" y="129260"/>
                </a:lnTo>
                <a:lnTo>
                  <a:pt x="10145" y="179551"/>
                </a:lnTo>
                <a:lnTo>
                  <a:pt x="37815" y="220627"/>
                </a:lnTo>
                <a:lnTo>
                  <a:pt x="78861" y="248325"/>
                </a:lnTo>
                <a:lnTo>
                  <a:pt x="129133" y="258483"/>
                </a:lnTo>
                <a:lnTo>
                  <a:pt x="179457" y="248325"/>
                </a:lnTo>
                <a:lnTo>
                  <a:pt x="220543" y="220627"/>
                </a:lnTo>
                <a:lnTo>
                  <a:pt x="248239" y="179551"/>
                </a:lnTo>
                <a:lnTo>
                  <a:pt x="258394" y="129260"/>
                </a:lnTo>
                <a:lnTo>
                  <a:pt x="248239" y="78936"/>
                </a:lnTo>
                <a:lnTo>
                  <a:pt x="220543" y="37850"/>
                </a:lnTo>
                <a:lnTo>
                  <a:pt x="179457" y="10154"/>
                </a:lnTo>
                <a:lnTo>
                  <a:pt x="129133" y="0"/>
                </a:lnTo>
                <a:close/>
              </a:path>
            </a:pathLst>
          </a:custGeom>
          <a:solidFill>
            <a:srgbClr val="851520"/>
          </a:solidFill>
        </p:spPr>
        <p:txBody>
          <a:bodyPr wrap="square" lIns="0" tIns="0" rIns="0" bIns="0" rtlCol="0"/>
          <a:lstStyle/>
          <a:p>
            <a:endParaRPr dirty="0"/>
          </a:p>
        </p:txBody>
      </p:sp>
      <p:sp>
        <p:nvSpPr>
          <p:cNvPr id="84" name="object 54">
            <a:extLst>
              <a:ext uri="{FF2B5EF4-FFF2-40B4-BE49-F238E27FC236}">
                <a16:creationId xmlns:a16="http://schemas.microsoft.com/office/drawing/2014/main" id="{8EC8CE3B-8EC8-4C9F-B0DF-21947E073F21}"/>
              </a:ext>
            </a:extLst>
          </p:cNvPr>
          <p:cNvSpPr/>
          <p:nvPr userDrawn="1"/>
        </p:nvSpPr>
        <p:spPr>
          <a:xfrm>
            <a:off x="11433778" y="5860612"/>
            <a:ext cx="86360" cy="139065"/>
          </a:xfrm>
          <a:custGeom>
            <a:avLst/>
            <a:gdLst/>
            <a:ahLst/>
            <a:cxnLst/>
            <a:rect l="l" t="t" r="r" b="b"/>
            <a:pathLst>
              <a:path w="86359" h="139064">
                <a:moveTo>
                  <a:pt x="46177" y="0"/>
                </a:moveTo>
                <a:lnTo>
                  <a:pt x="6857" y="0"/>
                </a:lnTo>
                <a:lnTo>
                  <a:pt x="6857" y="20726"/>
                </a:lnTo>
                <a:lnTo>
                  <a:pt x="52069" y="20726"/>
                </a:lnTo>
                <a:lnTo>
                  <a:pt x="56476" y="22491"/>
                </a:lnTo>
                <a:lnTo>
                  <a:pt x="63792" y="29857"/>
                </a:lnTo>
                <a:lnTo>
                  <a:pt x="65608" y="34315"/>
                </a:lnTo>
                <a:lnTo>
                  <a:pt x="65608" y="45199"/>
                </a:lnTo>
                <a:lnTo>
                  <a:pt x="63753" y="49618"/>
                </a:lnTo>
                <a:lnTo>
                  <a:pt x="60032" y="53238"/>
                </a:lnTo>
                <a:lnTo>
                  <a:pt x="56197" y="56921"/>
                </a:lnTo>
                <a:lnTo>
                  <a:pt x="51663" y="58737"/>
                </a:lnTo>
                <a:lnTo>
                  <a:pt x="39839" y="58737"/>
                </a:lnTo>
                <a:lnTo>
                  <a:pt x="31945" y="59478"/>
                </a:lnTo>
                <a:lnTo>
                  <a:pt x="731" y="90896"/>
                </a:lnTo>
                <a:lnTo>
                  <a:pt x="0" y="98717"/>
                </a:lnTo>
                <a:lnTo>
                  <a:pt x="0" y="138823"/>
                </a:lnTo>
                <a:lnTo>
                  <a:pt x="78828" y="138823"/>
                </a:lnTo>
                <a:lnTo>
                  <a:pt x="78828" y="118224"/>
                </a:lnTo>
                <a:lnTo>
                  <a:pt x="20535" y="118224"/>
                </a:lnTo>
                <a:lnTo>
                  <a:pt x="20535" y="93776"/>
                </a:lnTo>
                <a:lnTo>
                  <a:pt x="22351" y="89407"/>
                </a:lnTo>
                <a:lnTo>
                  <a:pt x="26111" y="85712"/>
                </a:lnTo>
                <a:lnTo>
                  <a:pt x="29832" y="81991"/>
                </a:lnTo>
                <a:lnTo>
                  <a:pt x="34340" y="80162"/>
                </a:lnTo>
                <a:lnTo>
                  <a:pt x="46075" y="80162"/>
                </a:lnTo>
                <a:lnTo>
                  <a:pt x="54071" y="79427"/>
                </a:lnTo>
                <a:lnTo>
                  <a:pt x="85460" y="48263"/>
                </a:lnTo>
                <a:lnTo>
                  <a:pt x="86207" y="40182"/>
                </a:lnTo>
                <a:lnTo>
                  <a:pt x="85476" y="32059"/>
                </a:lnTo>
                <a:lnTo>
                  <a:pt x="54235" y="730"/>
                </a:lnTo>
                <a:lnTo>
                  <a:pt x="46177" y="0"/>
                </a:lnTo>
                <a:close/>
              </a:path>
            </a:pathLst>
          </a:custGeom>
          <a:solidFill>
            <a:srgbClr val="FFFFFF"/>
          </a:solidFill>
        </p:spPr>
        <p:txBody>
          <a:bodyPr wrap="square" lIns="0" tIns="0" rIns="0" bIns="0" rtlCol="0"/>
          <a:lstStyle/>
          <a:p>
            <a:endParaRPr dirty="0"/>
          </a:p>
        </p:txBody>
      </p:sp>
      <p:sp>
        <p:nvSpPr>
          <p:cNvPr id="85" name="object 55">
            <a:extLst>
              <a:ext uri="{FF2B5EF4-FFF2-40B4-BE49-F238E27FC236}">
                <a16:creationId xmlns:a16="http://schemas.microsoft.com/office/drawing/2014/main" id="{2D6062D8-A3ED-44EC-A550-137696DC9AE0}"/>
              </a:ext>
            </a:extLst>
          </p:cNvPr>
          <p:cNvSpPr/>
          <p:nvPr userDrawn="1"/>
        </p:nvSpPr>
        <p:spPr>
          <a:xfrm>
            <a:off x="11520351" y="5860612"/>
            <a:ext cx="86360" cy="139065"/>
          </a:xfrm>
          <a:custGeom>
            <a:avLst/>
            <a:gdLst/>
            <a:ahLst/>
            <a:cxnLst/>
            <a:rect l="l" t="t" r="r" b="b"/>
            <a:pathLst>
              <a:path w="86359" h="139064">
                <a:moveTo>
                  <a:pt x="46177" y="0"/>
                </a:moveTo>
                <a:lnTo>
                  <a:pt x="6870" y="0"/>
                </a:lnTo>
                <a:lnTo>
                  <a:pt x="6870" y="20726"/>
                </a:lnTo>
                <a:lnTo>
                  <a:pt x="52019" y="20726"/>
                </a:lnTo>
                <a:lnTo>
                  <a:pt x="56451" y="22491"/>
                </a:lnTo>
                <a:lnTo>
                  <a:pt x="63792" y="29857"/>
                </a:lnTo>
                <a:lnTo>
                  <a:pt x="65570" y="34315"/>
                </a:lnTo>
                <a:lnTo>
                  <a:pt x="65570" y="45199"/>
                </a:lnTo>
                <a:lnTo>
                  <a:pt x="63766" y="49618"/>
                </a:lnTo>
                <a:lnTo>
                  <a:pt x="60020" y="53238"/>
                </a:lnTo>
                <a:lnTo>
                  <a:pt x="56146" y="56921"/>
                </a:lnTo>
                <a:lnTo>
                  <a:pt x="51650" y="58737"/>
                </a:lnTo>
                <a:lnTo>
                  <a:pt x="39814" y="58737"/>
                </a:lnTo>
                <a:lnTo>
                  <a:pt x="31945" y="59478"/>
                </a:lnTo>
                <a:lnTo>
                  <a:pt x="723" y="90896"/>
                </a:lnTo>
                <a:lnTo>
                  <a:pt x="0" y="98717"/>
                </a:lnTo>
                <a:lnTo>
                  <a:pt x="0" y="138823"/>
                </a:lnTo>
                <a:lnTo>
                  <a:pt x="78778" y="138823"/>
                </a:lnTo>
                <a:lnTo>
                  <a:pt x="78778" y="118224"/>
                </a:lnTo>
                <a:lnTo>
                  <a:pt x="20535" y="118224"/>
                </a:lnTo>
                <a:lnTo>
                  <a:pt x="20535" y="93776"/>
                </a:lnTo>
                <a:lnTo>
                  <a:pt x="22326" y="89407"/>
                </a:lnTo>
                <a:lnTo>
                  <a:pt x="26098" y="85712"/>
                </a:lnTo>
                <a:lnTo>
                  <a:pt x="29819" y="81991"/>
                </a:lnTo>
                <a:lnTo>
                  <a:pt x="34315" y="80162"/>
                </a:lnTo>
                <a:lnTo>
                  <a:pt x="46075" y="80162"/>
                </a:lnTo>
                <a:lnTo>
                  <a:pt x="54054" y="79427"/>
                </a:lnTo>
                <a:lnTo>
                  <a:pt x="85435" y="48259"/>
                </a:lnTo>
                <a:lnTo>
                  <a:pt x="86182" y="40182"/>
                </a:lnTo>
                <a:lnTo>
                  <a:pt x="85447" y="32048"/>
                </a:lnTo>
                <a:lnTo>
                  <a:pt x="54227" y="730"/>
                </a:lnTo>
                <a:lnTo>
                  <a:pt x="46177" y="0"/>
                </a:lnTo>
                <a:close/>
              </a:path>
            </a:pathLst>
          </a:custGeom>
          <a:solidFill>
            <a:srgbClr val="FFFFFF"/>
          </a:solidFill>
        </p:spPr>
        <p:txBody>
          <a:bodyPr wrap="square" lIns="0" tIns="0" rIns="0" bIns="0" rtlCol="0"/>
          <a:lstStyle/>
          <a:p>
            <a:endParaRPr dirty="0"/>
          </a:p>
        </p:txBody>
      </p:sp>
      <p:sp>
        <p:nvSpPr>
          <p:cNvPr id="86" name="object 56">
            <a:extLst>
              <a:ext uri="{FF2B5EF4-FFF2-40B4-BE49-F238E27FC236}">
                <a16:creationId xmlns:a16="http://schemas.microsoft.com/office/drawing/2014/main" id="{BA51890D-9A15-4D41-9CE3-8F9E45FED9F3}"/>
              </a:ext>
            </a:extLst>
          </p:cNvPr>
          <p:cNvSpPr/>
          <p:nvPr userDrawn="1"/>
        </p:nvSpPr>
        <p:spPr>
          <a:xfrm>
            <a:off x="437568" y="5995287"/>
            <a:ext cx="178435" cy="178435"/>
          </a:xfrm>
          <a:custGeom>
            <a:avLst/>
            <a:gdLst/>
            <a:ahLst/>
            <a:cxnLst/>
            <a:rect l="l" t="t" r="r" b="b"/>
            <a:pathLst>
              <a:path w="178434" h="178435">
                <a:moveTo>
                  <a:pt x="178269" y="0"/>
                </a:moveTo>
                <a:lnTo>
                  <a:pt x="108970" y="14833"/>
                </a:lnTo>
                <a:lnTo>
                  <a:pt x="51815" y="51765"/>
                </a:lnTo>
                <a:lnTo>
                  <a:pt x="14849" y="108980"/>
                </a:lnTo>
                <a:lnTo>
                  <a:pt x="0" y="178282"/>
                </a:lnTo>
                <a:lnTo>
                  <a:pt x="59753" y="178282"/>
                </a:lnTo>
                <a:lnTo>
                  <a:pt x="63136" y="154715"/>
                </a:lnTo>
                <a:lnTo>
                  <a:pt x="69824" y="132154"/>
                </a:lnTo>
                <a:lnTo>
                  <a:pt x="93954" y="93941"/>
                </a:lnTo>
                <a:lnTo>
                  <a:pt x="132173" y="69802"/>
                </a:lnTo>
                <a:lnTo>
                  <a:pt x="178269" y="59778"/>
                </a:lnTo>
                <a:lnTo>
                  <a:pt x="178269" y="0"/>
                </a:lnTo>
                <a:close/>
              </a:path>
            </a:pathLst>
          </a:custGeom>
          <a:solidFill>
            <a:srgbClr val="851520"/>
          </a:solidFill>
        </p:spPr>
        <p:txBody>
          <a:bodyPr wrap="square" lIns="0" tIns="0" rIns="0" bIns="0" rtlCol="0"/>
          <a:lstStyle/>
          <a:p>
            <a:endParaRPr dirty="0"/>
          </a:p>
        </p:txBody>
      </p:sp>
      <p:sp>
        <p:nvSpPr>
          <p:cNvPr id="87" name="object 57">
            <a:extLst>
              <a:ext uri="{FF2B5EF4-FFF2-40B4-BE49-F238E27FC236}">
                <a16:creationId xmlns:a16="http://schemas.microsoft.com/office/drawing/2014/main" id="{57A4EE15-8D3A-4DBB-AD7F-CDFD55455F28}"/>
              </a:ext>
            </a:extLst>
          </p:cNvPr>
          <p:cNvSpPr/>
          <p:nvPr userDrawn="1"/>
        </p:nvSpPr>
        <p:spPr>
          <a:xfrm>
            <a:off x="119327" y="6193232"/>
            <a:ext cx="179705" cy="179705"/>
          </a:xfrm>
          <a:custGeom>
            <a:avLst/>
            <a:gdLst/>
            <a:ahLst/>
            <a:cxnLst/>
            <a:rect l="l" t="t" r="r" b="b"/>
            <a:pathLst>
              <a:path w="179704" h="179704">
                <a:moveTo>
                  <a:pt x="60045" y="0"/>
                </a:moveTo>
                <a:lnTo>
                  <a:pt x="0" y="0"/>
                </a:lnTo>
                <a:lnTo>
                  <a:pt x="4665" y="35733"/>
                </a:lnTo>
                <a:lnTo>
                  <a:pt x="30721" y="100528"/>
                </a:lnTo>
                <a:lnTo>
                  <a:pt x="78648" y="148453"/>
                </a:lnTo>
                <a:lnTo>
                  <a:pt x="143439" y="174508"/>
                </a:lnTo>
                <a:lnTo>
                  <a:pt x="179171" y="179184"/>
                </a:lnTo>
                <a:lnTo>
                  <a:pt x="179171" y="119126"/>
                </a:lnTo>
                <a:lnTo>
                  <a:pt x="155500" y="115707"/>
                </a:lnTo>
                <a:lnTo>
                  <a:pt x="132824" y="108983"/>
                </a:lnTo>
                <a:lnTo>
                  <a:pt x="94373" y="84734"/>
                </a:lnTo>
                <a:lnTo>
                  <a:pt x="70189" y="46339"/>
                </a:lnTo>
                <a:lnTo>
                  <a:pt x="63462" y="23666"/>
                </a:lnTo>
                <a:lnTo>
                  <a:pt x="60045" y="0"/>
                </a:lnTo>
                <a:close/>
              </a:path>
            </a:pathLst>
          </a:custGeom>
          <a:solidFill>
            <a:srgbClr val="E5231B"/>
          </a:solidFill>
        </p:spPr>
        <p:txBody>
          <a:bodyPr wrap="square" lIns="0" tIns="0" rIns="0" bIns="0" rtlCol="0"/>
          <a:lstStyle/>
          <a:p>
            <a:endParaRPr dirty="0"/>
          </a:p>
        </p:txBody>
      </p:sp>
      <p:sp>
        <p:nvSpPr>
          <p:cNvPr id="88" name="object 58">
            <a:extLst>
              <a:ext uri="{FF2B5EF4-FFF2-40B4-BE49-F238E27FC236}">
                <a16:creationId xmlns:a16="http://schemas.microsoft.com/office/drawing/2014/main" id="{0ED6EA0F-B77F-42D1-96F5-79AD82CBD992}"/>
              </a:ext>
            </a:extLst>
          </p:cNvPr>
          <p:cNvSpPr/>
          <p:nvPr userDrawn="1"/>
        </p:nvSpPr>
        <p:spPr>
          <a:xfrm>
            <a:off x="318455" y="6193499"/>
            <a:ext cx="179705" cy="179705"/>
          </a:xfrm>
          <a:custGeom>
            <a:avLst/>
            <a:gdLst/>
            <a:ahLst/>
            <a:cxnLst/>
            <a:rect l="l" t="t" r="r" b="b"/>
            <a:pathLst>
              <a:path w="179704" h="179704">
                <a:moveTo>
                  <a:pt x="179222" y="0"/>
                </a:moveTo>
                <a:lnTo>
                  <a:pt x="119138" y="0"/>
                </a:lnTo>
                <a:lnTo>
                  <a:pt x="115719" y="23660"/>
                </a:lnTo>
                <a:lnTo>
                  <a:pt x="108997" y="46331"/>
                </a:lnTo>
                <a:lnTo>
                  <a:pt x="84797" y="84709"/>
                </a:lnTo>
                <a:lnTo>
                  <a:pt x="46356" y="108981"/>
                </a:lnTo>
                <a:lnTo>
                  <a:pt x="0" y="119138"/>
                </a:lnTo>
                <a:lnTo>
                  <a:pt x="0" y="179171"/>
                </a:lnTo>
                <a:lnTo>
                  <a:pt x="69662" y="164245"/>
                </a:lnTo>
                <a:lnTo>
                  <a:pt x="127152" y="127127"/>
                </a:lnTo>
                <a:lnTo>
                  <a:pt x="164288" y="69654"/>
                </a:lnTo>
                <a:lnTo>
                  <a:pt x="174549" y="35738"/>
                </a:lnTo>
                <a:lnTo>
                  <a:pt x="179222" y="0"/>
                </a:lnTo>
                <a:close/>
              </a:path>
            </a:pathLst>
          </a:custGeom>
          <a:solidFill>
            <a:srgbClr val="55A0C6"/>
          </a:solidFill>
        </p:spPr>
        <p:txBody>
          <a:bodyPr wrap="square" lIns="0" tIns="0" rIns="0" bIns="0" rtlCol="0"/>
          <a:lstStyle/>
          <a:p>
            <a:endParaRPr dirty="0"/>
          </a:p>
        </p:txBody>
      </p:sp>
      <p:sp>
        <p:nvSpPr>
          <p:cNvPr id="89" name="object 59">
            <a:extLst>
              <a:ext uri="{FF2B5EF4-FFF2-40B4-BE49-F238E27FC236}">
                <a16:creationId xmlns:a16="http://schemas.microsoft.com/office/drawing/2014/main" id="{744797E3-0729-46D3-A137-5154CED2C9F6}"/>
              </a:ext>
            </a:extLst>
          </p:cNvPr>
          <p:cNvSpPr/>
          <p:nvPr userDrawn="1"/>
        </p:nvSpPr>
        <p:spPr>
          <a:xfrm>
            <a:off x="0" y="5993997"/>
            <a:ext cx="179705" cy="179705"/>
          </a:xfrm>
          <a:custGeom>
            <a:avLst/>
            <a:gdLst/>
            <a:ahLst/>
            <a:cxnLst/>
            <a:rect l="l" t="t" r="r" b="b"/>
            <a:pathLst>
              <a:path w="179705" h="179704">
                <a:moveTo>
                  <a:pt x="0" y="0"/>
                </a:moveTo>
                <a:lnTo>
                  <a:pt x="0" y="60058"/>
                </a:lnTo>
                <a:lnTo>
                  <a:pt x="23670" y="63478"/>
                </a:lnTo>
                <a:lnTo>
                  <a:pt x="46347" y="70205"/>
                </a:lnTo>
                <a:lnTo>
                  <a:pt x="84797" y="94449"/>
                </a:lnTo>
                <a:lnTo>
                  <a:pt x="108991" y="132845"/>
                </a:lnTo>
                <a:lnTo>
                  <a:pt x="119126" y="179184"/>
                </a:lnTo>
                <a:lnTo>
                  <a:pt x="179171" y="179184"/>
                </a:lnTo>
                <a:lnTo>
                  <a:pt x="164257" y="109537"/>
                </a:lnTo>
                <a:lnTo>
                  <a:pt x="127139" y="52044"/>
                </a:lnTo>
                <a:lnTo>
                  <a:pt x="69646" y="14930"/>
                </a:lnTo>
                <a:lnTo>
                  <a:pt x="35731" y="4676"/>
                </a:lnTo>
                <a:lnTo>
                  <a:pt x="0" y="0"/>
                </a:lnTo>
                <a:close/>
              </a:path>
            </a:pathLst>
          </a:custGeom>
          <a:solidFill>
            <a:srgbClr val="3879A0"/>
          </a:solidFill>
        </p:spPr>
        <p:txBody>
          <a:bodyPr wrap="square" lIns="0" tIns="0" rIns="0" bIns="0" rtlCol="0"/>
          <a:lstStyle/>
          <a:p>
            <a:endParaRPr dirty="0"/>
          </a:p>
        </p:txBody>
      </p:sp>
      <p:sp>
        <p:nvSpPr>
          <p:cNvPr id="90" name="object 57">
            <a:extLst>
              <a:ext uri="{FF2B5EF4-FFF2-40B4-BE49-F238E27FC236}">
                <a16:creationId xmlns:a16="http://schemas.microsoft.com/office/drawing/2014/main" id="{D8C40DFC-D501-4833-80CC-5245961A8ECB}"/>
              </a:ext>
            </a:extLst>
          </p:cNvPr>
          <p:cNvSpPr txBox="1"/>
          <p:nvPr userDrawn="1"/>
        </p:nvSpPr>
        <p:spPr>
          <a:xfrm>
            <a:off x="707299" y="6265799"/>
            <a:ext cx="7178675" cy="200055"/>
          </a:xfrm>
          <a:prstGeom prst="rect">
            <a:avLst/>
          </a:prstGeom>
        </p:spPr>
        <p:txBody>
          <a:bodyPr vert="horz" wrap="square" lIns="0" tIns="0" rIns="0" bIns="0" rtlCol="0">
            <a:spAutoFit/>
          </a:bodyPr>
          <a:lstStyle/>
          <a:p>
            <a:pPr marL="12700">
              <a:lnSpc>
                <a:spcPct val="100000"/>
              </a:lnSpc>
              <a:spcBef>
                <a:spcPts val="1720"/>
              </a:spcBef>
            </a:pPr>
            <a:r>
              <a:rPr sz="1300" spc="-35" dirty="0">
                <a:solidFill>
                  <a:srgbClr val="3879A0"/>
                </a:solidFill>
                <a:latin typeface="piron"/>
                <a:cs typeface="piron"/>
              </a:rPr>
              <a:t>Centre </a:t>
            </a:r>
            <a:r>
              <a:rPr sz="1300" spc="-10" dirty="0">
                <a:solidFill>
                  <a:srgbClr val="3879A0"/>
                </a:solidFill>
                <a:latin typeface="piron"/>
                <a:cs typeface="piron"/>
              </a:rPr>
              <a:t>de </a:t>
            </a:r>
            <a:r>
              <a:rPr sz="1300" spc="-35" dirty="0">
                <a:solidFill>
                  <a:srgbClr val="3879A0"/>
                </a:solidFill>
                <a:latin typeface="piron"/>
                <a:cs typeface="piron"/>
              </a:rPr>
              <a:t>gestion </a:t>
            </a:r>
            <a:r>
              <a:rPr sz="1050" spc="5" dirty="0">
                <a:solidFill>
                  <a:srgbClr val="3879A0"/>
                </a:solidFill>
                <a:latin typeface="Calibri-Light"/>
                <a:cs typeface="Calibri-Light"/>
              </a:rPr>
              <a:t>I </a:t>
            </a:r>
            <a:r>
              <a:rPr sz="1050" spc="10" dirty="0">
                <a:latin typeface="Calibri-Light"/>
                <a:cs typeface="Calibri-Light"/>
              </a:rPr>
              <a:t>1, </a:t>
            </a:r>
            <a:r>
              <a:rPr sz="1050" spc="15" dirty="0">
                <a:latin typeface="Calibri-Light"/>
                <a:cs typeface="Calibri-Light"/>
              </a:rPr>
              <a:t>rue </a:t>
            </a:r>
            <a:r>
              <a:rPr sz="1050" spc="10" dirty="0">
                <a:latin typeface="Calibri-Light"/>
                <a:cs typeface="Calibri-Light"/>
              </a:rPr>
              <a:t>Pierre et </a:t>
            </a:r>
            <a:r>
              <a:rPr sz="1050" spc="15" dirty="0">
                <a:latin typeface="Calibri-Light"/>
                <a:cs typeface="Calibri-Light"/>
              </a:rPr>
              <a:t>Marie </a:t>
            </a:r>
            <a:r>
              <a:rPr sz="1050" spc="10" dirty="0">
                <a:latin typeface="Calibri-Light"/>
                <a:cs typeface="Calibri-Light"/>
              </a:rPr>
              <a:t>Curie </a:t>
            </a:r>
            <a:r>
              <a:rPr sz="1050" spc="5" dirty="0">
                <a:solidFill>
                  <a:srgbClr val="3879A0"/>
                </a:solidFill>
                <a:latin typeface="Calibri-Light"/>
                <a:cs typeface="Calibri-Light"/>
              </a:rPr>
              <a:t>I </a:t>
            </a:r>
            <a:r>
              <a:rPr sz="1050" spc="15" dirty="0">
                <a:latin typeface="Calibri-Light"/>
                <a:cs typeface="Calibri-Light"/>
              </a:rPr>
              <a:t>Eleusis 2 </a:t>
            </a:r>
            <a:r>
              <a:rPr sz="1050" spc="5" dirty="0">
                <a:latin typeface="Calibri-Light"/>
                <a:cs typeface="Calibri-Light"/>
              </a:rPr>
              <a:t>I </a:t>
            </a:r>
            <a:r>
              <a:rPr sz="1050" spc="15" dirty="0">
                <a:latin typeface="Calibri-Light"/>
                <a:cs typeface="Calibri-Light"/>
              </a:rPr>
              <a:t>BP 417 </a:t>
            </a:r>
            <a:r>
              <a:rPr sz="1050" spc="5" dirty="0">
                <a:solidFill>
                  <a:srgbClr val="3879A0"/>
                </a:solidFill>
                <a:latin typeface="Calibri-Light"/>
                <a:cs typeface="Calibri-Light"/>
              </a:rPr>
              <a:t>I </a:t>
            </a:r>
            <a:r>
              <a:rPr sz="1050" spc="15" dirty="0">
                <a:latin typeface="Calibri-Light"/>
                <a:cs typeface="Calibri-Light"/>
              </a:rPr>
              <a:t>22194 Plérin </a:t>
            </a:r>
            <a:r>
              <a:rPr sz="1050" spc="10" dirty="0">
                <a:latin typeface="Calibri-Light"/>
                <a:cs typeface="Calibri-Light"/>
              </a:rPr>
              <a:t>Cedex </a:t>
            </a:r>
            <a:r>
              <a:rPr sz="1050" spc="5" dirty="0">
                <a:solidFill>
                  <a:srgbClr val="3879A0"/>
                </a:solidFill>
                <a:latin typeface="Calibri-Light"/>
                <a:cs typeface="Calibri-Light"/>
              </a:rPr>
              <a:t>I </a:t>
            </a:r>
            <a:r>
              <a:rPr sz="1050" spc="15" dirty="0">
                <a:latin typeface="Calibri-Light"/>
                <a:cs typeface="Calibri-Light"/>
              </a:rPr>
              <a:t>02 96 58 64 00 </a:t>
            </a:r>
            <a:r>
              <a:rPr sz="1050" spc="5" dirty="0">
                <a:solidFill>
                  <a:srgbClr val="3879A0"/>
                </a:solidFill>
                <a:latin typeface="Calibri-Light"/>
                <a:cs typeface="Calibri-Light"/>
              </a:rPr>
              <a:t>I</a:t>
            </a:r>
            <a:r>
              <a:rPr sz="1050" spc="-50" dirty="0">
                <a:solidFill>
                  <a:srgbClr val="3879A0"/>
                </a:solidFill>
                <a:latin typeface="Calibri-Light"/>
                <a:cs typeface="Calibri-Light"/>
              </a:rPr>
              <a:t> </a:t>
            </a:r>
            <a:r>
              <a:rPr lang="fr-FR" sz="1050" b="1" spc="10" dirty="0">
                <a:solidFill>
                  <a:srgbClr val="4F81BD"/>
                </a:solidFill>
                <a:latin typeface="Calibri"/>
                <a:cs typeface="Calibri"/>
              </a:rPr>
              <a:t>www.cdg22.fr</a:t>
            </a:r>
            <a:endParaRPr sz="1050" dirty="0">
              <a:solidFill>
                <a:srgbClr val="4F81BD"/>
              </a:solidFill>
              <a:latin typeface="Calibri"/>
              <a:cs typeface="Calibri"/>
            </a:endParaRPr>
          </a:p>
        </p:txBody>
      </p:sp>
      <p:sp>
        <p:nvSpPr>
          <p:cNvPr id="91" name="Espace réservé du texte 140">
            <a:extLst>
              <a:ext uri="{FF2B5EF4-FFF2-40B4-BE49-F238E27FC236}">
                <a16:creationId xmlns:a16="http://schemas.microsoft.com/office/drawing/2014/main" id="{CAA1727A-7A60-4740-9952-F3B93DD91480}"/>
              </a:ext>
            </a:extLst>
          </p:cNvPr>
          <p:cNvSpPr>
            <a:spLocks noGrp="1"/>
          </p:cNvSpPr>
          <p:nvPr>
            <p:ph type="body" sz="quarter" idx="10" hasCustomPrompt="1"/>
          </p:nvPr>
        </p:nvSpPr>
        <p:spPr>
          <a:xfrm>
            <a:off x="708025" y="5861050"/>
            <a:ext cx="2108200" cy="328613"/>
          </a:xfrm>
        </p:spPr>
        <p:txBody>
          <a:bodyPr>
            <a:noAutofit/>
          </a:bodyPr>
          <a:lstStyle>
            <a:lvl1pPr marL="0" indent="0">
              <a:buFontTx/>
              <a:buNone/>
              <a:defRPr sz="2100">
                <a:latin typeface="+mj-lt"/>
              </a:defRPr>
            </a:lvl1pPr>
          </a:lstStyle>
          <a:p>
            <a:pPr lvl="0"/>
            <a:r>
              <a:rPr lang="fr-FR" dirty="0"/>
              <a:t>Septembre 2021</a:t>
            </a:r>
          </a:p>
        </p:txBody>
      </p:sp>
      <p:sp>
        <p:nvSpPr>
          <p:cNvPr id="93" name="Espace réservé du texte 145">
            <a:extLst>
              <a:ext uri="{FF2B5EF4-FFF2-40B4-BE49-F238E27FC236}">
                <a16:creationId xmlns:a16="http://schemas.microsoft.com/office/drawing/2014/main" id="{D216B8F7-C928-41AA-B585-6E989E832459}"/>
              </a:ext>
            </a:extLst>
          </p:cNvPr>
          <p:cNvSpPr>
            <a:spLocks noGrp="1"/>
          </p:cNvSpPr>
          <p:nvPr>
            <p:ph type="body" sz="quarter" idx="11"/>
          </p:nvPr>
        </p:nvSpPr>
        <p:spPr>
          <a:xfrm>
            <a:off x="7727950" y="3429000"/>
            <a:ext cx="3792538" cy="1168400"/>
          </a:xfr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a:latin typeface="Calibri-Light"/>
              </a:rPr>
              <a:t>Modifier les styles du texte du masque</a:t>
            </a:r>
          </a:p>
        </p:txBody>
      </p:sp>
    </p:spTree>
    <p:extLst>
      <p:ext uri="{BB962C8B-B14F-4D97-AF65-F5344CB8AC3E}">
        <p14:creationId xmlns:p14="http://schemas.microsoft.com/office/powerpoint/2010/main" val="1495414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US TITRE 5">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213360" y="1706880"/>
            <a:ext cx="11765280" cy="3530349"/>
          </a:xfrm>
          <a:prstGeom prst="roundRect">
            <a:avLst>
              <a:gd name="adj" fmla="val 5093"/>
            </a:avLst>
          </a:prstGeom>
          <a:solidFill>
            <a:srgbClr val="4FB3D3"/>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3" name="Espace réservé du texte 2">
            <a:extLst>
              <a:ext uri="{FF2B5EF4-FFF2-40B4-BE49-F238E27FC236}">
                <a16:creationId xmlns:a16="http://schemas.microsoft.com/office/drawing/2014/main" id="{79ACC948-7D18-48AA-B658-D347137889B4}"/>
              </a:ext>
            </a:extLst>
          </p:cNvPr>
          <p:cNvSpPr>
            <a:spLocks noGrp="1"/>
          </p:cNvSpPr>
          <p:nvPr>
            <p:ph type="body" sz="quarter" idx="10"/>
          </p:nvPr>
        </p:nvSpPr>
        <p:spPr>
          <a:xfrm>
            <a:off x="3343275" y="2713038"/>
            <a:ext cx="7791450" cy="1900237"/>
          </a:xfrm>
        </p:spPr>
        <p:txBody>
          <a:bodyPr>
            <a:normAutofit/>
          </a:bodyPr>
          <a:lstStyle>
            <a:lvl1pPr marL="0" indent="0">
              <a:buNone/>
              <a:defRPr sz="4400" b="1">
                <a:solidFill>
                  <a:schemeClr val="bg1"/>
                </a:solidFill>
                <a:latin typeface="+mj-lt"/>
              </a:defRPr>
            </a:lvl1pPr>
          </a:lstStyle>
          <a:p>
            <a:pPr lvl="0"/>
            <a:r>
              <a:rPr lang="fr-FR"/>
              <a:t>Modifier les styles du texte du masque</a:t>
            </a:r>
          </a:p>
        </p:txBody>
      </p:sp>
      <p:grpSp>
        <p:nvGrpSpPr>
          <p:cNvPr id="17" name="Groupe 16">
            <a:extLst>
              <a:ext uri="{FF2B5EF4-FFF2-40B4-BE49-F238E27FC236}">
                <a16:creationId xmlns:a16="http://schemas.microsoft.com/office/drawing/2014/main" id="{77CC2388-B01A-4FD9-B19A-C61D3D0200C9}"/>
              </a:ext>
            </a:extLst>
          </p:cNvPr>
          <p:cNvGrpSpPr/>
          <p:nvPr userDrawn="1"/>
        </p:nvGrpSpPr>
        <p:grpSpPr>
          <a:xfrm>
            <a:off x="385113" y="2271422"/>
            <a:ext cx="2532892" cy="2315156"/>
            <a:chOff x="1034957" y="1986798"/>
            <a:chExt cx="3206571" cy="2930923"/>
          </a:xfrm>
        </p:grpSpPr>
        <p:sp>
          <p:nvSpPr>
            <p:cNvPr id="18" name="object 21">
              <a:extLst>
                <a:ext uri="{FF2B5EF4-FFF2-40B4-BE49-F238E27FC236}">
                  <a16:creationId xmlns:a16="http://schemas.microsoft.com/office/drawing/2014/main" id="{CD28EBA4-C2DF-459F-84AF-3F05C31F44F8}"/>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9" name="object 22">
              <a:extLst>
                <a:ext uri="{FF2B5EF4-FFF2-40B4-BE49-F238E27FC236}">
                  <a16:creationId xmlns:a16="http://schemas.microsoft.com/office/drawing/2014/main" id="{FB6563D6-A60B-4FD6-A5F8-525196C6B376}"/>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20" name="object 23">
              <a:extLst>
                <a:ext uri="{FF2B5EF4-FFF2-40B4-BE49-F238E27FC236}">
                  <a16:creationId xmlns:a16="http://schemas.microsoft.com/office/drawing/2014/main" id="{C43DBECC-F755-49C3-8958-E87AF5F6CEF2}"/>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1" name="object 24">
              <a:extLst>
                <a:ext uri="{FF2B5EF4-FFF2-40B4-BE49-F238E27FC236}">
                  <a16:creationId xmlns:a16="http://schemas.microsoft.com/office/drawing/2014/main" id="{B0027E4F-0924-46DE-A33D-BD7CB17C6C61}"/>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2" name="object 25">
              <a:extLst>
                <a:ext uri="{FF2B5EF4-FFF2-40B4-BE49-F238E27FC236}">
                  <a16:creationId xmlns:a16="http://schemas.microsoft.com/office/drawing/2014/main" id="{15C4FFE4-8760-4DC5-9D1D-3361706CF6FD}"/>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3" name="object 26">
              <a:extLst>
                <a:ext uri="{FF2B5EF4-FFF2-40B4-BE49-F238E27FC236}">
                  <a16:creationId xmlns:a16="http://schemas.microsoft.com/office/drawing/2014/main" id="{A2151B84-030A-4BBA-9A58-85272C2275FC}"/>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4" name="object 27">
              <a:extLst>
                <a:ext uri="{FF2B5EF4-FFF2-40B4-BE49-F238E27FC236}">
                  <a16:creationId xmlns:a16="http://schemas.microsoft.com/office/drawing/2014/main" id="{58143533-C2BD-4358-AE21-4F4ED6DA508D}"/>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5" name="object 28">
              <a:extLst>
                <a:ext uri="{FF2B5EF4-FFF2-40B4-BE49-F238E27FC236}">
                  <a16:creationId xmlns:a16="http://schemas.microsoft.com/office/drawing/2014/main" id="{8C9EF8A0-6FDE-4E69-8423-78380C67AA99}"/>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6" name="object 29">
              <a:extLst>
                <a:ext uri="{FF2B5EF4-FFF2-40B4-BE49-F238E27FC236}">
                  <a16:creationId xmlns:a16="http://schemas.microsoft.com/office/drawing/2014/main" id="{DA1BA9BE-7CD2-4854-8C9A-C54B1152DEA7}"/>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7" name="object 30">
              <a:extLst>
                <a:ext uri="{FF2B5EF4-FFF2-40B4-BE49-F238E27FC236}">
                  <a16:creationId xmlns:a16="http://schemas.microsoft.com/office/drawing/2014/main" id="{2778B9F5-AC3E-4ECB-9691-DD3CA103C05B}"/>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8" name="object 31">
              <a:extLst>
                <a:ext uri="{FF2B5EF4-FFF2-40B4-BE49-F238E27FC236}">
                  <a16:creationId xmlns:a16="http://schemas.microsoft.com/office/drawing/2014/main" id="{60276A21-9D7F-4493-A026-E1254D7F3EA3}"/>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9" name="object 38">
              <a:extLst>
                <a:ext uri="{FF2B5EF4-FFF2-40B4-BE49-F238E27FC236}">
                  <a16:creationId xmlns:a16="http://schemas.microsoft.com/office/drawing/2014/main" id="{215542EC-8A68-427D-B21A-04A1C475CF91}"/>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30" name="object 39">
              <a:extLst>
                <a:ext uri="{FF2B5EF4-FFF2-40B4-BE49-F238E27FC236}">
                  <a16:creationId xmlns:a16="http://schemas.microsoft.com/office/drawing/2014/main" id="{76308097-2816-4044-983A-02555CFCE0DF}"/>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1" name="object 40">
              <a:extLst>
                <a:ext uri="{FF2B5EF4-FFF2-40B4-BE49-F238E27FC236}">
                  <a16:creationId xmlns:a16="http://schemas.microsoft.com/office/drawing/2014/main" id="{81145A8C-9B72-4FD8-A379-DC7D92902A64}"/>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2" name="object 41">
              <a:extLst>
                <a:ext uri="{FF2B5EF4-FFF2-40B4-BE49-F238E27FC236}">
                  <a16:creationId xmlns:a16="http://schemas.microsoft.com/office/drawing/2014/main" id="{06E74D2E-7BFF-4108-9C54-470BF6A7F1EC}"/>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3" name="object 42">
              <a:extLst>
                <a:ext uri="{FF2B5EF4-FFF2-40B4-BE49-F238E27FC236}">
                  <a16:creationId xmlns:a16="http://schemas.microsoft.com/office/drawing/2014/main" id="{2F5F05CA-258B-4AB1-840B-9EFF16F022FF}"/>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4" name="object 43">
              <a:extLst>
                <a:ext uri="{FF2B5EF4-FFF2-40B4-BE49-F238E27FC236}">
                  <a16:creationId xmlns:a16="http://schemas.microsoft.com/office/drawing/2014/main" id="{5F5D6891-E3F2-43FC-955A-16B3E93276A0}"/>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5" name="object 44">
              <a:extLst>
                <a:ext uri="{FF2B5EF4-FFF2-40B4-BE49-F238E27FC236}">
                  <a16:creationId xmlns:a16="http://schemas.microsoft.com/office/drawing/2014/main" id="{B9B76A4D-B865-4516-B597-B320D47E0BDC}"/>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6" name="object 45">
              <a:extLst>
                <a:ext uri="{FF2B5EF4-FFF2-40B4-BE49-F238E27FC236}">
                  <a16:creationId xmlns:a16="http://schemas.microsoft.com/office/drawing/2014/main" id="{ED7BC281-0C27-41E2-B385-429E1766B8A5}"/>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7" name="object 46">
              <a:extLst>
                <a:ext uri="{FF2B5EF4-FFF2-40B4-BE49-F238E27FC236}">
                  <a16:creationId xmlns:a16="http://schemas.microsoft.com/office/drawing/2014/main" id="{78124EF5-CD90-4EFB-BA5A-9E03D4F24901}"/>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8" name="object 47">
              <a:extLst>
                <a:ext uri="{FF2B5EF4-FFF2-40B4-BE49-F238E27FC236}">
                  <a16:creationId xmlns:a16="http://schemas.microsoft.com/office/drawing/2014/main" id="{9BCA6834-BBF7-4C6B-90A9-5A4F9D60F25D}"/>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9" name="object 48">
              <a:extLst>
                <a:ext uri="{FF2B5EF4-FFF2-40B4-BE49-F238E27FC236}">
                  <a16:creationId xmlns:a16="http://schemas.microsoft.com/office/drawing/2014/main" id="{5B43B451-F9F3-4822-86CF-127E11075560}"/>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40" name="object 49">
              <a:extLst>
                <a:ext uri="{FF2B5EF4-FFF2-40B4-BE49-F238E27FC236}">
                  <a16:creationId xmlns:a16="http://schemas.microsoft.com/office/drawing/2014/main" id="{728C32C6-8F91-4111-BC0A-4AD14C3EEA79}"/>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1" name="object 50">
              <a:extLst>
                <a:ext uri="{FF2B5EF4-FFF2-40B4-BE49-F238E27FC236}">
                  <a16:creationId xmlns:a16="http://schemas.microsoft.com/office/drawing/2014/main" id="{0C934314-A528-4A62-8F59-C73B92576325}"/>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2" name="object 51">
              <a:extLst>
                <a:ext uri="{FF2B5EF4-FFF2-40B4-BE49-F238E27FC236}">
                  <a16:creationId xmlns:a16="http://schemas.microsoft.com/office/drawing/2014/main" id="{95B0B54D-37A8-435A-ACEA-FA7464F5F787}"/>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3" name="object 52">
              <a:extLst>
                <a:ext uri="{FF2B5EF4-FFF2-40B4-BE49-F238E27FC236}">
                  <a16:creationId xmlns:a16="http://schemas.microsoft.com/office/drawing/2014/main" id="{64F8F3FE-5754-42E3-B062-648DDB6D00A7}"/>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4" name="object 53">
              <a:extLst>
                <a:ext uri="{FF2B5EF4-FFF2-40B4-BE49-F238E27FC236}">
                  <a16:creationId xmlns:a16="http://schemas.microsoft.com/office/drawing/2014/main" id="{938D0CAF-40A2-435A-8233-591B1F8ADE0E}"/>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5" name="object 54">
              <a:extLst>
                <a:ext uri="{FF2B5EF4-FFF2-40B4-BE49-F238E27FC236}">
                  <a16:creationId xmlns:a16="http://schemas.microsoft.com/office/drawing/2014/main" id="{960B6175-7FE5-47D6-BDCB-63A2C433B153}"/>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6" name="object 55">
              <a:extLst>
                <a:ext uri="{FF2B5EF4-FFF2-40B4-BE49-F238E27FC236}">
                  <a16:creationId xmlns:a16="http://schemas.microsoft.com/office/drawing/2014/main" id="{8CD90346-3D29-4DFC-8D09-740D876AF7DE}"/>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7" name="object 56">
              <a:extLst>
                <a:ext uri="{FF2B5EF4-FFF2-40B4-BE49-F238E27FC236}">
                  <a16:creationId xmlns:a16="http://schemas.microsoft.com/office/drawing/2014/main" id="{990E4D93-0D07-40C5-BDE5-686244F5181E}"/>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pic>
        <p:nvPicPr>
          <p:cNvPr id="48" name="Image 47">
            <a:extLst>
              <a:ext uri="{FF2B5EF4-FFF2-40B4-BE49-F238E27FC236}">
                <a16:creationId xmlns:a16="http://schemas.microsoft.com/office/drawing/2014/main" id="{9AE5B104-3EC2-4582-8646-C2E387E35023}"/>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1888649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OUS TITRE 5 ELU.ES">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213360" y="1706880"/>
            <a:ext cx="11765280" cy="3530349"/>
          </a:xfrm>
          <a:prstGeom prst="roundRect">
            <a:avLst>
              <a:gd name="adj" fmla="val 5093"/>
            </a:avLst>
          </a:prstGeom>
          <a:solidFill>
            <a:srgbClr val="4FB3D3"/>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3" name="Espace réservé du texte 2">
            <a:extLst>
              <a:ext uri="{FF2B5EF4-FFF2-40B4-BE49-F238E27FC236}">
                <a16:creationId xmlns:a16="http://schemas.microsoft.com/office/drawing/2014/main" id="{79ACC948-7D18-48AA-B658-D347137889B4}"/>
              </a:ext>
            </a:extLst>
          </p:cNvPr>
          <p:cNvSpPr>
            <a:spLocks noGrp="1"/>
          </p:cNvSpPr>
          <p:nvPr>
            <p:ph type="body" sz="quarter" idx="10"/>
          </p:nvPr>
        </p:nvSpPr>
        <p:spPr>
          <a:xfrm>
            <a:off x="3343275" y="2713038"/>
            <a:ext cx="7791450" cy="1900237"/>
          </a:xfrm>
        </p:spPr>
        <p:txBody>
          <a:bodyPr>
            <a:normAutofit/>
          </a:bodyPr>
          <a:lstStyle>
            <a:lvl1pPr marL="0" indent="0">
              <a:buNone/>
              <a:defRPr sz="4400" b="1">
                <a:solidFill>
                  <a:schemeClr val="bg1"/>
                </a:solidFill>
                <a:latin typeface="+mj-lt"/>
              </a:defRPr>
            </a:lvl1pPr>
          </a:lstStyle>
          <a:p>
            <a:pPr lvl="0"/>
            <a:r>
              <a:rPr lang="fr-FR"/>
              <a:t>Modifier les styles du texte du masque</a:t>
            </a:r>
          </a:p>
        </p:txBody>
      </p:sp>
      <p:grpSp>
        <p:nvGrpSpPr>
          <p:cNvPr id="48" name="Groupe 47">
            <a:extLst>
              <a:ext uri="{FF2B5EF4-FFF2-40B4-BE49-F238E27FC236}">
                <a16:creationId xmlns:a16="http://schemas.microsoft.com/office/drawing/2014/main" id="{7EFC7BCB-C799-47E5-92B3-FA163009BAD8}"/>
              </a:ext>
            </a:extLst>
          </p:cNvPr>
          <p:cNvGrpSpPr/>
          <p:nvPr userDrawn="1"/>
        </p:nvGrpSpPr>
        <p:grpSpPr>
          <a:xfrm>
            <a:off x="395225" y="2142566"/>
            <a:ext cx="2651620" cy="2572868"/>
            <a:chOff x="243979" y="1173404"/>
            <a:chExt cx="4856940" cy="4511191"/>
          </a:xfrm>
        </p:grpSpPr>
        <p:sp>
          <p:nvSpPr>
            <p:cNvPr id="49" name="object 26">
              <a:extLst>
                <a:ext uri="{FF2B5EF4-FFF2-40B4-BE49-F238E27FC236}">
                  <a16:creationId xmlns:a16="http://schemas.microsoft.com/office/drawing/2014/main" id="{FB160FBA-581A-4ED0-AFE3-113741BD9F46}"/>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50" name="object 27">
              <a:extLst>
                <a:ext uri="{FF2B5EF4-FFF2-40B4-BE49-F238E27FC236}">
                  <a16:creationId xmlns:a16="http://schemas.microsoft.com/office/drawing/2014/main" id="{9FA67E8B-6C3C-4A8B-A910-608BF3E72B82}"/>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51" name="object 28">
              <a:extLst>
                <a:ext uri="{FF2B5EF4-FFF2-40B4-BE49-F238E27FC236}">
                  <a16:creationId xmlns:a16="http://schemas.microsoft.com/office/drawing/2014/main" id="{7D7B57D7-A563-42F8-B352-EDB4F9E8D451}"/>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52" name="object 29">
              <a:extLst>
                <a:ext uri="{FF2B5EF4-FFF2-40B4-BE49-F238E27FC236}">
                  <a16:creationId xmlns:a16="http://schemas.microsoft.com/office/drawing/2014/main" id="{50FA50E7-E762-4189-8D3D-5614B787E0D3}"/>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53" name="object 30">
              <a:extLst>
                <a:ext uri="{FF2B5EF4-FFF2-40B4-BE49-F238E27FC236}">
                  <a16:creationId xmlns:a16="http://schemas.microsoft.com/office/drawing/2014/main" id="{69EECFDC-FE21-444F-A834-BDEEE0D6806F}"/>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54" name="object 31">
              <a:extLst>
                <a:ext uri="{FF2B5EF4-FFF2-40B4-BE49-F238E27FC236}">
                  <a16:creationId xmlns:a16="http://schemas.microsoft.com/office/drawing/2014/main" id="{488986A0-7E93-4D04-AD82-A379A4B6C591}"/>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55" name="object 32">
              <a:extLst>
                <a:ext uri="{FF2B5EF4-FFF2-40B4-BE49-F238E27FC236}">
                  <a16:creationId xmlns:a16="http://schemas.microsoft.com/office/drawing/2014/main" id="{CCBE8E66-6943-4023-A3B4-76507569CF47}"/>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56" name="object 33">
              <a:extLst>
                <a:ext uri="{FF2B5EF4-FFF2-40B4-BE49-F238E27FC236}">
                  <a16:creationId xmlns:a16="http://schemas.microsoft.com/office/drawing/2014/main" id="{28192A21-EE98-49F4-A881-394FA0FE056C}"/>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57" name="object 34">
              <a:extLst>
                <a:ext uri="{FF2B5EF4-FFF2-40B4-BE49-F238E27FC236}">
                  <a16:creationId xmlns:a16="http://schemas.microsoft.com/office/drawing/2014/main" id="{E81B0CF4-707A-4D24-9D88-B4FCD282897E}"/>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58" name="object 35">
              <a:extLst>
                <a:ext uri="{FF2B5EF4-FFF2-40B4-BE49-F238E27FC236}">
                  <a16:creationId xmlns:a16="http://schemas.microsoft.com/office/drawing/2014/main" id="{BA6BAD9D-9BB8-40A5-98DE-539D4D35C9E5}"/>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59" name="object 36">
              <a:extLst>
                <a:ext uri="{FF2B5EF4-FFF2-40B4-BE49-F238E27FC236}">
                  <a16:creationId xmlns:a16="http://schemas.microsoft.com/office/drawing/2014/main" id="{CB37BAE4-27C8-4FFC-81C9-865B74F4847B}"/>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60" name="object 37">
              <a:extLst>
                <a:ext uri="{FF2B5EF4-FFF2-40B4-BE49-F238E27FC236}">
                  <a16:creationId xmlns:a16="http://schemas.microsoft.com/office/drawing/2014/main" id="{E39BD81F-6D63-4775-A481-9757CBFA4A46}"/>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62" name="object 38">
              <a:extLst>
                <a:ext uri="{FF2B5EF4-FFF2-40B4-BE49-F238E27FC236}">
                  <a16:creationId xmlns:a16="http://schemas.microsoft.com/office/drawing/2014/main" id="{28A07ACE-21D2-4E74-A17A-CB67AE43D250}"/>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63" name="object 39">
              <a:extLst>
                <a:ext uri="{FF2B5EF4-FFF2-40B4-BE49-F238E27FC236}">
                  <a16:creationId xmlns:a16="http://schemas.microsoft.com/office/drawing/2014/main" id="{99DBE568-92DB-4423-920E-5DEC390766DF}"/>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64" name="object 40">
              <a:extLst>
                <a:ext uri="{FF2B5EF4-FFF2-40B4-BE49-F238E27FC236}">
                  <a16:creationId xmlns:a16="http://schemas.microsoft.com/office/drawing/2014/main" id="{22905776-4746-471B-8132-FCADE2D48925}"/>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65" name="object 41">
              <a:extLst>
                <a:ext uri="{FF2B5EF4-FFF2-40B4-BE49-F238E27FC236}">
                  <a16:creationId xmlns:a16="http://schemas.microsoft.com/office/drawing/2014/main" id="{52C3EB85-9DA0-43E6-A150-5A6C0705F5AC}"/>
                </a:ext>
              </a:extLst>
            </p:cNvPr>
            <p:cNvSpPr/>
            <p:nvPr userDrawn="1"/>
          </p:nvSpPr>
          <p:spPr>
            <a:xfrm>
              <a:off x="3574084" y="1193677"/>
              <a:ext cx="1526835" cy="4490918"/>
            </a:xfrm>
            <a:prstGeom prst="rect">
              <a:avLst/>
            </a:prstGeom>
            <a:blipFill>
              <a:blip r:embed="rId2" cstate="print"/>
              <a:stretch>
                <a:fillRect/>
              </a:stretch>
            </a:blipFill>
          </p:spPr>
          <p:txBody>
            <a:bodyPr wrap="square" lIns="0" tIns="0" rIns="0" bIns="0" rtlCol="0"/>
            <a:lstStyle/>
            <a:p>
              <a:endParaRPr dirty="0"/>
            </a:p>
          </p:txBody>
        </p:sp>
      </p:grpSp>
      <p:pic>
        <p:nvPicPr>
          <p:cNvPr id="23" name="Image 22">
            <a:extLst>
              <a:ext uri="{FF2B5EF4-FFF2-40B4-BE49-F238E27FC236}">
                <a16:creationId xmlns:a16="http://schemas.microsoft.com/office/drawing/2014/main" id="{E9CD11CC-7BDA-437D-B597-67B3762C1E5A}"/>
              </a:ext>
            </a:extLst>
          </p:cNvPr>
          <p:cNvPicPr>
            <a:picLocks noChangeAspect="1"/>
          </p:cNvPicPr>
          <p:nvPr userDrawn="1"/>
        </p:nvPicPr>
        <p:blipFill>
          <a:blip r:embed="rId3"/>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4253909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OUS TITRE 6">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213360" y="1706880"/>
            <a:ext cx="11765280" cy="3530349"/>
          </a:xfrm>
          <a:prstGeom prst="roundRect">
            <a:avLst>
              <a:gd name="adj" fmla="val 5093"/>
            </a:avLst>
          </a:prstGeom>
          <a:solidFill>
            <a:srgbClr val="EBBF68"/>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3" name="Espace réservé du texte 2">
            <a:extLst>
              <a:ext uri="{FF2B5EF4-FFF2-40B4-BE49-F238E27FC236}">
                <a16:creationId xmlns:a16="http://schemas.microsoft.com/office/drawing/2014/main" id="{79ACC948-7D18-48AA-B658-D347137889B4}"/>
              </a:ext>
            </a:extLst>
          </p:cNvPr>
          <p:cNvSpPr>
            <a:spLocks noGrp="1"/>
          </p:cNvSpPr>
          <p:nvPr>
            <p:ph type="body" sz="quarter" idx="10"/>
          </p:nvPr>
        </p:nvSpPr>
        <p:spPr>
          <a:xfrm>
            <a:off x="3343275" y="2713038"/>
            <a:ext cx="7791450" cy="1900237"/>
          </a:xfrm>
        </p:spPr>
        <p:txBody>
          <a:bodyPr>
            <a:normAutofit/>
          </a:bodyPr>
          <a:lstStyle>
            <a:lvl1pPr marL="0" indent="0">
              <a:buNone/>
              <a:defRPr sz="4400" b="1">
                <a:solidFill>
                  <a:schemeClr val="bg1"/>
                </a:solidFill>
                <a:latin typeface="+mj-lt"/>
              </a:defRPr>
            </a:lvl1pPr>
          </a:lstStyle>
          <a:p>
            <a:pPr lvl="0"/>
            <a:r>
              <a:rPr lang="fr-FR"/>
              <a:t>Modifier les styles du texte du masque</a:t>
            </a:r>
          </a:p>
        </p:txBody>
      </p:sp>
      <p:grpSp>
        <p:nvGrpSpPr>
          <p:cNvPr id="17" name="Groupe 16">
            <a:extLst>
              <a:ext uri="{FF2B5EF4-FFF2-40B4-BE49-F238E27FC236}">
                <a16:creationId xmlns:a16="http://schemas.microsoft.com/office/drawing/2014/main" id="{2BD4F974-7C09-4BD1-B12D-59AD8812FAA5}"/>
              </a:ext>
            </a:extLst>
          </p:cNvPr>
          <p:cNvGrpSpPr/>
          <p:nvPr userDrawn="1"/>
        </p:nvGrpSpPr>
        <p:grpSpPr>
          <a:xfrm>
            <a:off x="385113" y="2271422"/>
            <a:ext cx="2532892" cy="2315156"/>
            <a:chOff x="1034957" y="1986798"/>
            <a:chExt cx="3206571" cy="2930923"/>
          </a:xfrm>
        </p:grpSpPr>
        <p:sp>
          <p:nvSpPr>
            <p:cNvPr id="18" name="object 21">
              <a:extLst>
                <a:ext uri="{FF2B5EF4-FFF2-40B4-BE49-F238E27FC236}">
                  <a16:creationId xmlns:a16="http://schemas.microsoft.com/office/drawing/2014/main" id="{24A9D425-006D-4DE1-BA13-57E960B98D73}"/>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9" name="object 22">
              <a:extLst>
                <a:ext uri="{FF2B5EF4-FFF2-40B4-BE49-F238E27FC236}">
                  <a16:creationId xmlns:a16="http://schemas.microsoft.com/office/drawing/2014/main" id="{BFC2010B-B2B7-4A0E-B5F8-A01D0AEB8C9C}"/>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20" name="object 23">
              <a:extLst>
                <a:ext uri="{FF2B5EF4-FFF2-40B4-BE49-F238E27FC236}">
                  <a16:creationId xmlns:a16="http://schemas.microsoft.com/office/drawing/2014/main" id="{156B5DBB-A387-465F-9238-DD324489E9BD}"/>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1" name="object 24">
              <a:extLst>
                <a:ext uri="{FF2B5EF4-FFF2-40B4-BE49-F238E27FC236}">
                  <a16:creationId xmlns:a16="http://schemas.microsoft.com/office/drawing/2014/main" id="{63580122-ED6F-4F14-BF0D-405D0445AAFC}"/>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2" name="object 25">
              <a:extLst>
                <a:ext uri="{FF2B5EF4-FFF2-40B4-BE49-F238E27FC236}">
                  <a16:creationId xmlns:a16="http://schemas.microsoft.com/office/drawing/2014/main" id="{BBC1A893-2A51-4BA2-AA95-C63349F43A31}"/>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3" name="object 26">
              <a:extLst>
                <a:ext uri="{FF2B5EF4-FFF2-40B4-BE49-F238E27FC236}">
                  <a16:creationId xmlns:a16="http://schemas.microsoft.com/office/drawing/2014/main" id="{CDA72435-A6BD-4E32-9C0F-D4596F726D6D}"/>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4" name="object 27">
              <a:extLst>
                <a:ext uri="{FF2B5EF4-FFF2-40B4-BE49-F238E27FC236}">
                  <a16:creationId xmlns:a16="http://schemas.microsoft.com/office/drawing/2014/main" id="{EC1A665A-62C4-4020-8031-8C193D39553B}"/>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5" name="object 28">
              <a:extLst>
                <a:ext uri="{FF2B5EF4-FFF2-40B4-BE49-F238E27FC236}">
                  <a16:creationId xmlns:a16="http://schemas.microsoft.com/office/drawing/2014/main" id="{43E235C7-3FCE-4C5B-9CEA-D650C18BE843}"/>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6" name="object 29">
              <a:extLst>
                <a:ext uri="{FF2B5EF4-FFF2-40B4-BE49-F238E27FC236}">
                  <a16:creationId xmlns:a16="http://schemas.microsoft.com/office/drawing/2014/main" id="{6E4A81FC-8B32-47D8-8DBF-80928E119D2B}"/>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7" name="object 30">
              <a:extLst>
                <a:ext uri="{FF2B5EF4-FFF2-40B4-BE49-F238E27FC236}">
                  <a16:creationId xmlns:a16="http://schemas.microsoft.com/office/drawing/2014/main" id="{7DCF5AA9-3DAC-4D37-9886-7A8403CFCDB7}"/>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8" name="object 31">
              <a:extLst>
                <a:ext uri="{FF2B5EF4-FFF2-40B4-BE49-F238E27FC236}">
                  <a16:creationId xmlns:a16="http://schemas.microsoft.com/office/drawing/2014/main" id="{B252B660-BE02-4ECD-87B6-1C8676D14CC1}"/>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9" name="object 38">
              <a:extLst>
                <a:ext uri="{FF2B5EF4-FFF2-40B4-BE49-F238E27FC236}">
                  <a16:creationId xmlns:a16="http://schemas.microsoft.com/office/drawing/2014/main" id="{EED9883A-D506-4613-89C4-C3D70370C57A}"/>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30" name="object 39">
              <a:extLst>
                <a:ext uri="{FF2B5EF4-FFF2-40B4-BE49-F238E27FC236}">
                  <a16:creationId xmlns:a16="http://schemas.microsoft.com/office/drawing/2014/main" id="{79856A61-97A4-446A-9047-30AF805B6393}"/>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1" name="object 40">
              <a:extLst>
                <a:ext uri="{FF2B5EF4-FFF2-40B4-BE49-F238E27FC236}">
                  <a16:creationId xmlns:a16="http://schemas.microsoft.com/office/drawing/2014/main" id="{2B7BC76A-B9E6-43FF-B1AE-B3AA3B9B2B7C}"/>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2" name="object 41">
              <a:extLst>
                <a:ext uri="{FF2B5EF4-FFF2-40B4-BE49-F238E27FC236}">
                  <a16:creationId xmlns:a16="http://schemas.microsoft.com/office/drawing/2014/main" id="{569ECEC4-5D82-4357-B643-F1E0D206324B}"/>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3" name="object 42">
              <a:extLst>
                <a:ext uri="{FF2B5EF4-FFF2-40B4-BE49-F238E27FC236}">
                  <a16:creationId xmlns:a16="http://schemas.microsoft.com/office/drawing/2014/main" id="{1481018F-BBF7-41E7-8F60-5E40CA06AF85}"/>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4" name="object 43">
              <a:extLst>
                <a:ext uri="{FF2B5EF4-FFF2-40B4-BE49-F238E27FC236}">
                  <a16:creationId xmlns:a16="http://schemas.microsoft.com/office/drawing/2014/main" id="{BCE4552F-B533-4327-8225-AB831B535744}"/>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5" name="object 44">
              <a:extLst>
                <a:ext uri="{FF2B5EF4-FFF2-40B4-BE49-F238E27FC236}">
                  <a16:creationId xmlns:a16="http://schemas.microsoft.com/office/drawing/2014/main" id="{1C8CB313-9121-489F-8C99-E0D091282F00}"/>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6" name="object 45">
              <a:extLst>
                <a:ext uri="{FF2B5EF4-FFF2-40B4-BE49-F238E27FC236}">
                  <a16:creationId xmlns:a16="http://schemas.microsoft.com/office/drawing/2014/main" id="{703C0DDF-FB0B-4713-A2FF-193DCA32A407}"/>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7" name="object 46">
              <a:extLst>
                <a:ext uri="{FF2B5EF4-FFF2-40B4-BE49-F238E27FC236}">
                  <a16:creationId xmlns:a16="http://schemas.microsoft.com/office/drawing/2014/main" id="{32AE6414-C500-4AF3-82CF-EC01647B5962}"/>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8" name="object 47">
              <a:extLst>
                <a:ext uri="{FF2B5EF4-FFF2-40B4-BE49-F238E27FC236}">
                  <a16:creationId xmlns:a16="http://schemas.microsoft.com/office/drawing/2014/main" id="{2DDD6F73-C6C6-468A-8410-662E20D8941E}"/>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9" name="object 48">
              <a:extLst>
                <a:ext uri="{FF2B5EF4-FFF2-40B4-BE49-F238E27FC236}">
                  <a16:creationId xmlns:a16="http://schemas.microsoft.com/office/drawing/2014/main" id="{56141006-0488-4CD3-A414-11EF2F004B90}"/>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40" name="object 49">
              <a:extLst>
                <a:ext uri="{FF2B5EF4-FFF2-40B4-BE49-F238E27FC236}">
                  <a16:creationId xmlns:a16="http://schemas.microsoft.com/office/drawing/2014/main" id="{61BCF6AE-4F21-4FF1-8186-EBDE6FBBEFC0}"/>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1" name="object 50">
              <a:extLst>
                <a:ext uri="{FF2B5EF4-FFF2-40B4-BE49-F238E27FC236}">
                  <a16:creationId xmlns:a16="http://schemas.microsoft.com/office/drawing/2014/main" id="{38F591FE-3B87-4B5F-B130-5A5F610D9A43}"/>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2" name="object 51">
              <a:extLst>
                <a:ext uri="{FF2B5EF4-FFF2-40B4-BE49-F238E27FC236}">
                  <a16:creationId xmlns:a16="http://schemas.microsoft.com/office/drawing/2014/main" id="{4C82BCA1-DA84-458C-B231-910D38D80F82}"/>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3" name="object 52">
              <a:extLst>
                <a:ext uri="{FF2B5EF4-FFF2-40B4-BE49-F238E27FC236}">
                  <a16:creationId xmlns:a16="http://schemas.microsoft.com/office/drawing/2014/main" id="{F3CA9BB4-17D0-4F7A-B917-337A0399A93C}"/>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4" name="object 53">
              <a:extLst>
                <a:ext uri="{FF2B5EF4-FFF2-40B4-BE49-F238E27FC236}">
                  <a16:creationId xmlns:a16="http://schemas.microsoft.com/office/drawing/2014/main" id="{0262F165-2C61-4464-A88C-0C07AB4B09B1}"/>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5" name="object 54">
              <a:extLst>
                <a:ext uri="{FF2B5EF4-FFF2-40B4-BE49-F238E27FC236}">
                  <a16:creationId xmlns:a16="http://schemas.microsoft.com/office/drawing/2014/main" id="{F85471AD-5C3D-4527-93A8-31E9B134D904}"/>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6" name="object 55">
              <a:extLst>
                <a:ext uri="{FF2B5EF4-FFF2-40B4-BE49-F238E27FC236}">
                  <a16:creationId xmlns:a16="http://schemas.microsoft.com/office/drawing/2014/main" id="{FA799548-0150-4CCD-8718-4AFABBB74003}"/>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7" name="object 56">
              <a:extLst>
                <a:ext uri="{FF2B5EF4-FFF2-40B4-BE49-F238E27FC236}">
                  <a16:creationId xmlns:a16="http://schemas.microsoft.com/office/drawing/2014/main" id="{77E05F8B-68F1-48AF-847F-512238E19AE2}"/>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pic>
        <p:nvPicPr>
          <p:cNvPr id="48" name="Image 47">
            <a:extLst>
              <a:ext uri="{FF2B5EF4-FFF2-40B4-BE49-F238E27FC236}">
                <a16:creationId xmlns:a16="http://schemas.microsoft.com/office/drawing/2014/main" id="{79C2F3D2-FB51-443F-AE0D-F59BA26C4ED5}"/>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874857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OUS TITRE 6 ELU.ES">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213360" y="1706880"/>
            <a:ext cx="11765280" cy="3530349"/>
          </a:xfrm>
          <a:prstGeom prst="roundRect">
            <a:avLst>
              <a:gd name="adj" fmla="val 5093"/>
            </a:avLst>
          </a:prstGeom>
          <a:solidFill>
            <a:srgbClr val="EBBF68"/>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3" name="Espace réservé du texte 2">
            <a:extLst>
              <a:ext uri="{FF2B5EF4-FFF2-40B4-BE49-F238E27FC236}">
                <a16:creationId xmlns:a16="http://schemas.microsoft.com/office/drawing/2014/main" id="{79ACC948-7D18-48AA-B658-D347137889B4}"/>
              </a:ext>
            </a:extLst>
          </p:cNvPr>
          <p:cNvSpPr>
            <a:spLocks noGrp="1"/>
          </p:cNvSpPr>
          <p:nvPr>
            <p:ph type="body" sz="quarter" idx="10"/>
          </p:nvPr>
        </p:nvSpPr>
        <p:spPr>
          <a:xfrm>
            <a:off x="3343275" y="2713038"/>
            <a:ext cx="7791450" cy="1900237"/>
          </a:xfrm>
        </p:spPr>
        <p:txBody>
          <a:bodyPr>
            <a:normAutofit/>
          </a:bodyPr>
          <a:lstStyle>
            <a:lvl1pPr marL="0" indent="0">
              <a:buNone/>
              <a:defRPr sz="4400" b="1">
                <a:solidFill>
                  <a:schemeClr val="bg1"/>
                </a:solidFill>
                <a:latin typeface="+mj-lt"/>
              </a:defRPr>
            </a:lvl1pPr>
          </a:lstStyle>
          <a:p>
            <a:pPr lvl="0"/>
            <a:r>
              <a:rPr lang="fr-FR"/>
              <a:t>Modifier les styles du texte du masque</a:t>
            </a:r>
          </a:p>
        </p:txBody>
      </p:sp>
      <p:grpSp>
        <p:nvGrpSpPr>
          <p:cNvPr id="48" name="Groupe 47">
            <a:extLst>
              <a:ext uri="{FF2B5EF4-FFF2-40B4-BE49-F238E27FC236}">
                <a16:creationId xmlns:a16="http://schemas.microsoft.com/office/drawing/2014/main" id="{5A49624A-1753-41E0-996D-AD5830041C04}"/>
              </a:ext>
            </a:extLst>
          </p:cNvPr>
          <p:cNvGrpSpPr/>
          <p:nvPr userDrawn="1"/>
        </p:nvGrpSpPr>
        <p:grpSpPr>
          <a:xfrm>
            <a:off x="395225" y="2142566"/>
            <a:ext cx="2651620" cy="2572868"/>
            <a:chOff x="243979" y="1173404"/>
            <a:chExt cx="4856940" cy="4511191"/>
          </a:xfrm>
        </p:grpSpPr>
        <p:sp>
          <p:nvSpPr>
            <p:cNvPr id="49" name="object 26">
              <a:extLst>
                <a:ext uri="{FF2B5EF4-FFF2-40B4-BE49-F238E27FC236}">
                  <a16:creationId xmlns:a16="http://schemas.microsoft.com/office/drawing/2014/main" id="{8155492E-6287-4554-9E07-2805BFBC573B}"/>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50" name="object 27">
              <a:extLst>
                <a:ext uri="{FF2B5EF4-FFF2-40B4-BE49-F238E27FC236}">
                  <a16:creationId xmlns:a16="http://schemas.microsoft.com/office/drawing/2014/main" id="{27725321-E330-4630-A333-AA008C778E5C}"/>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51" name="object 28">
              <a:extLst>
                <a:ext uri="{FF2B5EF4-FFF2-40B4-BE49-F238E27FC236}">
                  <a16:creationId xmlns:a16="http://schemas.microsoft.com/office/drawing/2014/main" id="{C63D9022-A26D-4BBD-A33C-5004C66DE211}"/>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52" name="object 29">
              <a:extLst>
                <a:ext uri="{FF2B5EF4-FFF2-40B4-BE49-F238E27FC236}">
                  <a16:creationId xmlns:a16="http://schemas.microsoft.com/office/drawing/2014/main" id="{3ADFC40A-600C-4EE9-8DE9-62CDFB140B73}"/>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53" name="object 30">
              <a:extLst>
                <a:ext uri="{FF2B5EF4-FFF2-40B4-BE49-F238E27FC236}">
                  <a16:creationId xmlns:a16="http://schemas.microsoft.com/office/drawing/2014/main" id="{9C595F43-AA6F-4FFE-8825-430411D37E74}"/>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54" name="object 31">
              <a:extLst>
                <a:ext uri="{FF2B5EF4-FFF2-40B4-BE49-F238E27FC236}">
                  <a16:creationId xmlns:a16="http://schemas.microsoft.com/office/drawing/2014/main" id="{204DC742-14BB-464A-AB4E-680D268BFC10}"/>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55" name="object 32">
              <a:extLst>
                <a:ext uri="{FF2B5EF4-FFF2-40B4-BE49-F238E27FC236}">
                  <a16:creationId xmlns:a16="http://schemas.microsoft.com/office/drawing/2014/main" id="{9BC46D0D-1EC6-4A2A-95B8-487C53C2B17C}"/>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56" name="object 33">
              <a:extLst>
                <a:ext uri="{FF2B5EF4-FFF2-40B4-BE49-F238E27FC236}">
                  <a16:creationId xmlns:a16="http://schemas.microsoft.com/office/drawing/2014/main" id="{684DB138-4ED2-4A4A-83E0-1B1C6F85B13D}"/>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57" name="object 34">
              <a:extLst>
                <a:ext uri="{FF2B5EF4-FFF2-40B4-BE49-F238E27FC236}">
                  <a16:creationId xmlns:a16="http://schemas.microsoft.com/office/drawing/2014/main" id="{6615AD5F-C3D9-4864-8665-FEBB5C4D1E3A}"/>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58" name="object 35">
              <a:extLst>
                <a:ext uri="{FF2B5EF4-FFF2-40B4-BE49-F238E27FC236}">
                  <a16:creationId xmlns:a16="http://schemas.microsoft.com/office/drawing/2014/main" id="{C71AACC4-F935-4936-86D7-73F168913FC2}"/>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59" name="object 36">
              <a:extLst>
                <a:ext uri="{FF2B5EF4-FFF2-40B4-BE49-F238E27FC236}">
                  <a16:creationId xmlns:a16="http://schemas.microsoft.com/office/drawing/2014/main" id="{27A81612-8CE2-4C47-ABB2-E818D8A67841}"/>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60" name="object 37">
              <a:extLst>
                <a:ext uri="{FF2B5EF4-FFF2-40B4-BE49-F238E27FC236}">
                  <a16:creationId xmlns:a16="http://schemas.microsoft.com/office/drawing/2014/main" id="{314FF54B-A362-4660-9951-BD6534B7BC6A}"/>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62" name="object 38">
              <a:extLst>
                <a:ext uri="{FF2B5EF4-FFF2-40B4-BE49-F238E27FC236}">
                  <a16:creationId xmlns:a16="http://schemas.microsoft.com/office/drawing/2014/main" id="{D57F266C-E41C-410D-964C-3BB133C53D38}"/>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63" name="object 39">
              <a:extLst>
                <a:ext uri="{FF2B5EF4-FFF2-40B4-BE49-F238E27FC236}">
                  <a16:creationId xmlns:a16="http://schemas.microsoft.com/office/drawing/2014/main" id="{52E70B50-8D3F-414C-956C-B40A23D7BB52}"/>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64" name="object 40">
              <a:extLst>
                <a:ext uri="{FF2B5EF4-FFF2-40B4-BE49-F238E27FC236}">
                  <a16:creationId xmlns:a16="http://schemas.microsoft.com/office/drawing/2014/main" id="{26458A30-F9E6-483A-8B66-444CEDF3C8A4}"/>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65" name="object 41">
              <a:extLst>
                <a:ext uri="{FF2B5EF4-FFF2-40B4-BE49-F238E27FC236}">
                  <a16:creationId xmlns:a16="http://schemas.microsoft.com/office/drawing/2014/main" id="{DB11B752-23FF-49D8-9B9E-2F758DD86CED}"/>
                </a:ext>
              </a:extLst>
            </p:cNvPr>
            <p:cNvSpPr/>
            <p:nvPr userDrawn="1"/>
          </p:nvSpPr>
          <p:spPr>
            <a:xfrm>
              <a:off x="3574084" y="1193677"/>
              <a:ext cx="1526835" cy="4490918"/>
            </a:xfrm>
            <a:prstGeom prst="rect">
              <a:avLst/>
            </a:prstGeom>
            <a:blipFill>
              <a:blip r:embed="rId2" cstate="print"/>
              <a:stretch>
                <a:fillRect/>
              </a:stretch>
            </a:blipFill>
          </p:spPr>
          <p:txBody>
            <a:bodyPr wrap="square" lIns="0" tIns="0" rIns="0" bIns="0" rtlCol="0"/>
            <a:lstStyle/>
            <a:p>
              <a:endParaRPr dirty="0"/>
            </a:p>
          </p:txBody>
        </p:sp>
      </p:grpSp>
      <p:pic>
        <p:nvPicPr>
          <p:cNvPr id="23" name="Image 22">
            <a:extLst>
              <a:ext uri="{FF2B5EF4-FFF2-40B4-BE49-F238E27FC236}">
                <a16:creationId xmlns:a16="http://schemas.microsoft.com/office/drawing/2014/main" id="{C8B096B9-3778-41B3-88B3-627359B5B946}"/>
              </a:ext>
            </a:extLst>
          </p:cNvPr>
          <p:cNvPicPr>
            <a:picLocks noChangeAspect="1"/>
          </p:cNvPicPr>
          <p:nvPr userDrawn="1"/>
        </p:nvPicPr>
        <p:blipFill>
          <a:blip r:embed="rId3"/>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2905333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US SECTION 1">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FB2240F3-F9F6-4873-BEAF-EFE072030E70}"/>
              </a:ext>
            </a:extLst>
          </p:cNvPr>
          <p:cNvSpPr/>
          <p:nvPr userDrawn="1"/>
        </p:nvSpPr>
        <p:spPr>
          <a:xfrm>
            <a:off x="0" y="4872552"/>
            <a:ext cx="6735763" cy="1043091"/>
          </a:xfrm>
          <a:prstGeom prst="rect">
            <a:avLst/>
          </a:prstGeom>
          <a:solidFill>
            <a:srgbClr val="EF7E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3810000" y="0"/>
            <a:ext cx="838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7620000"/>
              <a:gd name="connsiteY0" fmla="*/ 497840 h 6858000"/>
              <a:gd name="connsiteX1" fmla="*/ 7620000 w 7620000"/>
              <a:gd name="connsiteY1" fmla="*/ 0 h 6858000"/>
              <a:gd name="connsiteX2" fmla="*/ 7620000 w 7620000"/>
              <a:gd name="connsiteY2" fmla="*/ 6858000 h 6858000"/>
              <a:gd name="connsiteX3" fmla="*/ 1524000 w 7620000"/>
              <a:gd name="connsiteY3" fmla="*/ 6858000 h 6858000"/>
              <a:gd name="connsiteX4" fmla="*/ 0 w 7620000"/>
              <a:gd name="connsiteY4" fmla="*/ 497840 h 6858000"/>
              <a:gd name="connsiteX0" fmla="*/ 0 w 8382000"/>
              <a:gd name="connsiteY0" fmla="*/ 0 h 6858000"/>
              <a:gd name="connsiteX1" fmla="*/ 8382000 w 8382000"/>
              <a:gd name="connsiteY1" fmla="*/ 0 h 6858000"/>
              <a:gd name="connsiteX2" fmla="*/ 8382000 w 8382000"/>
              <a:gd name="connsiteY2" fmla="*/ 6858000 h 6858000"/>
              <a:gd name="connsiteX3" fmla="*/ 2286000 w 8382000"/>
              <a:gd name="connsiteY3" fmla="*/ 6858000 h 6858000"/>
              <a:gd name="connsiteX4" fmla="*/ 0 w 838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6858000">
                <a:moveTo>
                  <a:pt x="0" y="0"/>
                </a:moveTo>
                <a:lnTo>
                  <a:pt x="8382000" y="0"/>
                </a:lnTo>
                <a:lnTo>
                  <a:pt x="8382000" y="6858000"/>
                </a:lnTo>
                <a:lnTo>
                  <a:pt x="2286000" y="6858000"/>
                </a:lnTo>
                <a:lnTo>
                  <a:pt x="0" y="0"/>
                </a:lnTo>
                <a:close/>
              </a:path>
            </a:pathLst>
          </a:custGeom>
          <a:solidFill>
            <a:srgbClr val="EF7E64"/>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grpSp>
        <p:nvGrpSpPr>
          <p:cNvPr id="16" name="Groupe 15">
            <a:extLst>
              <a:ext uri="{FF2B5EF4-FFF2-40B4-BE49-F238E27FC236}">
                <a16:creationId xmlns:a16="http://schemas.microsoft.com/office/drawing/2014/main" id="{4D07FADE-F200-4A99-8670-35508CC8C157}"/>
              </a:ext>
            </a:extLst>
          </p:cNvPr>
          <p:cNvGrpSpPr/>
          <p:nvPr userDrawn="1"/>
        </p:nvGrpSpPr>
        <p:grpSpPr>
          <a:xfrm>
            <a:off x="244570" y="1649506"/>
            <a:ext cx="4031595" cy="3861568"/>
            <a:chOff x="1034957" y="1986798"/>
            <a:chExt cx="3206571" cy="2930923"/>
          </a:xfrm>
        </p:grpSpPr>
        <p:sp>
          <p:nvSpPr>
            <p:cNvPr id="17" name="object 21">
              <a:extLst>
                <a:ext uri="{FF2B5EF4-FFF2-40B4-BE49-F238E27FC236}">
                  <a16:creationId xmlns:a16="http://schemas.microsoft.com/office/drawing/2014/main" id="{DDAC1AFA-0D82-4D96-9545-30055EB32A63}"/>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8" name="object 22">
              <a:extLst>
                <a:ext uri="{FF2B5EF4-FFF2-40B4-BE49-F238E27FC236}">
                  <a16:creationId xmlns:a16="http://schemas.microsoft.com/office/drawing/2014/main" id="{D70B1801-CB23-4A47-B2B4-EF7D3EB464E8}"/>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19" name="object 23">
              <a:extLst>
                <a:ext uri="{FF2B5EF4-FFF2-40B4-BE49-F238E27FC236}">
                  <a16:creationId xmlns:a16="http://schemas.microsoft.com/office/drawing/2014/main" id="{CB4978E8-868F-465F-AC4A-50F736370F62}"/>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0" name="object 24">
              <a:extLst>
                <a:ext uri="{FF2B5EF4-FFF2-40B4-BE49-F238E27FC236}">
                  <a16:creationId xmlns:a16="http://schemas.microsoft.com/office/drawing/2014/main" id="{07F3D0A5-012D-4213-93A7-7BDB03EBCB10}"/>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1" name="object 25">
              <a:extLst>
                <a:ext uri="{FF2B5EF4-FFF2-40B4-BE49-F238E27FC236}">
                  <a16:creationId xmlns:a16="http://schemas.microsoft.com/office/drawing/2014/main" id="{D6BE53DE-150B-4110-A2A5-2742B7563447}"/>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2" name="object 26">
              <a:extLst>
                <a:ext uri="{FF2B5EF4-FFF2-40B4-BE49-F238E27FC236}">
                  <a16:creationId xmlns:a16="http://schemas.microsoft.com/office/drawing/2014/main" id="{4703FDA7-1D70-4BBF-AC8C-D8A35CC22925}"/>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3" name="object 27">
              <a:extLst>
                <a:ext uri="{FF2B5EF4-FFF2-40B4-BE49-F238E27FC236}">
                  <a16:creationId xmlns:a16="http://schemas.microsoft.com/office/drawing/2014/main" id="{AFD65B53-8663-4323-9CF2-B6D76E775D9F}"/>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4" name="object 28">
              <a:extLst>
                <a:ext uri="{FF2B5EF4-FFF2-40B4-BE49-F238E27FC236}">
                  <a16:creationId xmlns:a16="http://schemas.microsoft.com/office/drawing/2014/main" id="{FC7E9D1D-959F-4B96-B642-8E3EA756FE79}"/>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5" name="object 29">
              <a:extLst>
                <a:ext uri="{FF2B5EF4-FFF2-40B4-BE49-F238E27FC236}">
                  <a16:creationId xmlns:a16="http://schemas.microsoft.com/office/drawing/2014/main" id="{91A5EC82-3809-4563-8566-1CC55D8EE41A}"/>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6" name="object 30">
              <a:extLst>
                <a:ext uri="{FF2B5EF4-FFF2-40B4-BE49-F238E27FC236}">
                  <a16:creationId xmlns:a16="http://schemas.microsoft.com/office/drawing/2014/main" id="{8B914911-9CBB-4F91-A905-41EA378F827C}"/>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7" name="object 31">
              <a:extLst>
                <a:ext uri="{FF2B5EF4-FFF2-40B4-BE49-F238E27FC236}">
                  <a16:creationId xmlns:a16="http://schemas.microsoft.com/office/drawing/2014/main" id="{EA6EE87B-2032-473C-B483-07B6117D0CDF}"/>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8" name="object 38">
              <a:extLst>
                <a:ext uri="{FF2B5EF4-FFF2-40B4-BE49-F238E27FC236}">
                  <a16:creationId xmlns:a16="http://schemas.microsoft.com/office/drawing/2014/main" id="{3FDB8186-9DA0-492C-8B6B-EEC516D41026}"/>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29" name="object 39">
              <a:extLst>
                <a:ext uri="{FF2B5EF4-FFF2-40B4-BE49-F238E27FC236}">
                  <a16:creationId xmlns:a16="http://schemas.microsoft.com/office/drawing/2014/main" id="{84ECD1F7-687B-4CAE-BD47-1C259B78C1B3}"/>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0" name="object 40">
              <a:extLst>
                <a:ext uri="{FF2B5EF4-FFF2-40B4-BE49-F238E27FC236}">
                  <a16:creationId xmlns:a16="http://schemas.microsoft.com/office/drawing/2014/main" id="{30CB6D97-5BE8-40E9-B24F-3C12CE4F8E0D}"/>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1" name="object 41">
              <a:extLst>
                <a:ext uri="{FF2B5EF4-FFF2-40B4-BE49-F238E27FC236}">
                  <a16:creationId xmlns:a16="http://schemas.microsoft.com/office/drawing/2014/main" id="{F0DF0EFE-9997-4D76-A825-6001139BE9C1}"/>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2" name="object 42">
              <a:extLst>
                <a:ext uri="{FF2B5EF4-FFF2-40B4-BE49-F238E27FC236}">
                  <a16:creationId xmlns:a16="http://schemas.microsoft.com/office/drawing/2014/main" id="{50E44898-C6AF-44EA-AFEE-3A177FF36D86}"/>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3" name="object 43">
              <a:extLst>
                <a:ext uri="{FF2B5EF4-FFF2-40B4-BE49-F238E27FC236}">
                  <a16:creationId xmlns:a16="http://schemas.microsoft.com/office/drawing/2014/main" id="{C7C79A59-6E81-419A-A693-2C5C27336291}"/>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4" name="object 44">
              <a:extLst>
                <a:ext uri="{FF2B5EF4-FFF2-40B4-BE49-F238E27FC236}">
                  <a16:creationId xmlns:a16="http://schemas.microsoft.com/office/drawing/2014/main" id="{0C4FD47B-EECB-4B70-8788-66411A9A76D8}"/>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5" name="object 45">
              <a:extLst>
                <a:ext uri="{FF2B5EF4-FFF2-40B4-BE49-F238E27FC236}">
                  <a16:creationId xmlns:a16="http://schemas.microsoft.com/office/drawing/2014/main" id="{B718F82A-7420-4C26-A5AD-67D1D4ECD5A8}"/>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6" name="object 46">
              <a:extLst>
                <a:ext uri="{FF2B5EF4-FFF2-40B4-BE49-F238E27FC236}">
                  <a16:creationId xmlns:a16="http://schemas.microsoft.com/office/drawing/2014/main" id="{C8EB0AFE-7D73-47CF-B79C-F6A4A88096C7}"/>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7" name="object 47">
              <a:extLst>
                <a:ext uri="{FF2B5EF4-FFF2-40B4-BE49-F238E27FC236}">
                  <a16:creationId xmlns:a16="http://schemas.microsoft.com/office/drawing/2014/main" id="{4DE3CE27-D804-4EB5-88B4-C1AA811C7FFF}"/>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8" name="object 48">
              <a:extLst>
                <a:ext uri="{FF2B5EF4-FFF2-40B4-BE49-F238E27FC236}">
                  <a16:creationId xmlns:a16="http://schemas.microsoft.com/office/drawing/2014/main" id="{7C44BB8E-B05E-4200-B2AF-749A40A896D4}"/>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39" name="object 49">
              <a:extLst>
                <a:ext uri="{FF2B5EF4-FFF2-40B4-BE49-F238E27FC236}">
                  <a16:creationId xmlns:a16="http://schemas.microsoft.com/office/drawing/2014/main" id="{5C46675F-2068-49F4-8DE8-C5E8AD3712AD}"/>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0" name="object 50">
              <a:extLst>
                <a:ext uri="{FF2B5EF4-FFF2-40B4-BE49-F238E27FC236}">
                  <a16:creationId xmlns:a16="http://schemas.microsoft.com/office/drawing/2014/main" id="{1E98127C-2AD9-423B-AC01-626B9FB87074}"/>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1" name="object 51">
              <a:extLst>
                <a:ext uri="{FF2B5EF4-FFF2-40B4-BE49-F238E27FC236}">
                  <a16:creationId xmlns:a16="http://schemas.microsoft.com/office/drawing/2014/main" id="{0E15CBEE-C605-42A6-B9E4-292A39094F25}"/>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2" name="object 52">
              <a:extLst>
                <a:ext uri="{FF2B5EF4-FFF2-40B4-BE49-F238E27FC236}">
                  <a16:creationId xmlns:a16="http://schemas.microsoft.com/office/drawing/2014/main" id="{AFD1A7A5-E59F-4B3F-A24C-3C52BF1A2F35}"/>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3" name="object 53">
              <a:extLst>
                <a:ext uri="{FF2B5EF4-FFF2-40B4-BE49-F238E27FC236}">
                  <a16:creationId xmlns:a16="http://schemas.microsoft.com/office/drawing/2014/main" id="{47FD1742-B2B5-494C-A9F5-7AC7EFA22B7E}"/>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4" name="object 54">
              <a:extLst>
                <a:ext uri="{FF2B5EF4-FFF2-40B4-BE49-F238E27FC236}">
                  <a16:creationId xmlns:a16="http://schemas.microsoft.com/office/drawing/2014/main" id="{9475F02F-8EF8-4AA3-AF42-185B175F3CFF}"/>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5" name="object 55">
              <a:extLst>
                <a:ext uri="{FF2B5EF4-FFF2-40B4-BE49-F238E27FC236}">
                  <a16:creationId xmlns:a16="http://schemas.microsoft.com/office/drawing/2014/main" id="{DD04480F-8EBD-47E9-929F-5955DFEEBFD8}"/>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6" name="object 56">
              <a:extLst>
                <a:ext uri="{FF2B5EF4-FFF2-40B4-BE49-F238E27FC236}">
                  <a16:creationId xmlns:a16="http://schemas.microsoft.com/office/drawing/2014/main" id="{531ECE60-257B-450F-9BA6-263E33B817BA}"/>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pic>
        <p:nvPicPr>
          <p:cNvPr id="47" name="Image 46">
            <a:extLst>
              <a:ext uri="{FF2B5EF4-FFF2-40B4-BE49-F238E27FC236}">
                <a16:creationId xmlns:a16="http://schemas.microsoft.com/office/drawing/2014/main" id="{6B58C526-2820-4ED6-B5BD-76E933B16B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spTree>
    <p:extLst>
      <p:ext uri="{BB962C8B-B14F-4D97-AF65-F5344CB8AC3E}">
        <p14:creationId xmlns:p14="http://schemas.microsoft.com/office/powerpoint/2010/main" val="21290941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OUS SECTION 1">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1645E153-D5C5-459B-B318-3C62D8DB59E1}"/>
              </a:ext>
            </a:extLst>
          </p:cNvPr>
          <p:cNvSpPr/>
          <p:nvPr userDrawn="1"/>
        </p:nvSpPr>
        <p:spPr>
          <a:xfrm>
            <a:off x="0" y="5161084"/>
            <a:ext cx="6735763" cy="1043091"/>
          </a:xfrm>
          <a:prstGeom prst="rect">
            <a:avLst/>
          </a:prstGeom>
          <a:solidFill>
            <a:srgbClr val="EF7E6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3810000" y="0"/>
            <a:ext cx="838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7620000"/>
              <a:gd name="connsiteY0" fmla="*/ 497840 h 6858000"/>
              <a:gd name="connsiteX1" fmla="*/ 7620000 w 7620000"/>
              <a:gd name="connsiteY1" fmla="*/ 0 h 6858000"/>
              <a:gd name="connsiteX2" fmla="*/ 7620000 w 7620000"/>
              <a:gd name="connsiteY2" fmla="*/ 6858000 h 6858000"/>
              <a:gd name="connsiteX3" fmla="*/ 1524000 w 7620000"/>
              <a:gd name="connsiteY3" fmla="*/ 6858000 h 6858000"/>
              <a:gd name="connsiteX4" fmla="*/ 0 w 7620000"/>
              <a:gd name="connsiteY4" fmla="*/ 497840 h 6858000"/>
              <a:gd name="connsiteX0" fmla="*/ 0 w 8382000"/>
              <a:gd name="connsiteY0" fmla="*/ 0 h 6858000"/>
              <a:gd name="connsiteX1" fmla="*/ 8382000 w 8382000"/>
              <a:gd name="connsiteY1" fmla="*/ 0 h 6858000"/>
              <a:gd name="connsiteX2" fmla="*/ 8382000 w 8382000"/>
              <a:gd name="connsiteY2" fmla="*/ 6858000 h 6858000"/>
              <a:gd name="connsiteX3" fmla="*/ 2286000 w 8382000"/>
              <a:gd name="connsiteY3" fmla="*/ 6858000 h 6858000"/>
              <a:gd name="connsiteX4" fmla="*/ 0 w 838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6858000">
                <a:moveTo>
                  <a:pt x="0" y="0"/>
                </a:moveTo>
                <a:lnTo>
                  <a:pt x="8382000" y="0"/>
                </a:lnTo>
                <a:lnTo>
                  <a:pt x="8382000" y="6858000"/>
                </a:lnTo>
                <a:lnTo>
                  <a:pt x="2286000" y="6858000"/>
                </a:lnTo>
                <a:lnTo>
                  <a:pt x="0" y="0"/>
                </a:lnTo>
                <a:close/>
              </a:path>
            </a:pathLst>
          </a:custGeom>
          <a:solidFill>
            <a:srgbClr val="EF7E64"/>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grpSp>
        <p:nvGrpSpPr>
          <p:cNvPr id="66" name="Groupe 65">
            <a:extLst>
              <a:ext uri="{FF2B5EF4-FFF2-40B4-BE49-F238E27FC236}">
                <a16:creationId xmlns:a16="http://schemas.microsoft.com/office/drawing/2014/main" id="{C1FF4DA2-C08D-40C7-A4F8-63A1028428C5}"/>
              </a:ext>
            </a:extLst>
          </p:cNvPr>
          <p:cNvGrpSpPr/>
          <p:nvPr userDrawn="1"/>
        </p:nvGrpSpPr>
        <p:grpSpPr>
          <a:xfrm>
            <a:off x="217085" y="1953820"/>
            <a:ext cx="4276786" cy="3972336"/>
            <a:chOff x="243979" y="1173404"/>
            <a:chExt cx="4856940" cy="4511191"/>
          </a:xfrm>
        </p:grpSpPr>
        <p:sp>
          <p:nvSpPr>
            <p:cNvPr id="67" name="object 26">
              <a:extLst>
                <a:ext uri="{FF2B5EF4-FFF2-40B4-BE49-F238E27FC236}">
                  <a16:creationId xmlns:a16="http://schemas.microsoft.com/office/drawing/2014/main" id="{B52AD7E7-20CC-48A9-88D2-BF5B32EF6ECF}"/>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68" name="object 27">
              <a:extLst>
                <a:ext uri="{FF2B5EF4-FFF2-40B4-BE49-F238E27FC236}">
                  <a16:creationId xmlns:a16="http://schemas.microsoft.com/office/drawing/2014/main" id="{380253E2-5FAA-4F79-AD8D-C8E86D9ADA5F}"/>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69" name="object 28">
              <a:extLst>
                <a:ext uri="{FF2B5EF4-FFF2-40B4-BE49-F238E27FC236}">
                  <a16:creationId xmlns:a16="http://schemas.microsoft.com/office/drawing/2014/main" id="{E4D80ED5-53B9-4F2D-831B-FB620697F609}"/>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70" name="object 29">
              <a:extLst>
                <a:ext uri="{FF2B5EF4-FFF2-40B4-BE49-F238E27FC236}">
                  <a16:creationId xmlns:a16="http://schemas.microsoft.com/office/drawing/2014/main" id="{390B9AAF-38DA-4E13-972B-F85B06AD25F9}"/>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71" name="object 30">
              <a:extLst>
                <a:ext uri="{FF2B5EF4-FFF2-40B4-BE49-F238E27FC236}">
                  <a16:creationId xmlns:a16="http://schemas.microsoft.com/office/drawing/2014/main" id="{BF5E648B-DEEB-40CD-857E-BC58E0D9ECDD}"/>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72" name="object 31">
              <a:extLst>
                <a:ext uri="{FF2B5EF4-FFF2-40B4-BE49-F238E27FC236}">
                  <a16:creationId xmlns:a16="http://schemas.microsoft.com/office/drawing/2014/main" id="{FD9E0FDB-BAFF-47F1-AF38-106B343E7E9D}"/>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73" name="object 32">
              <a:extLst>
                <a:ext uri="{FF2B5EF4-FFF2-40B4-BE49-F238E27FC236}">
                  <a16:creationId xmlns:a16="http://schemas.microsoft.com/office/drawing/2014/main" id="{01A0098A-EBDA-401B-B984-58D259258001}"/>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74" name="object 33">
              <a:extLst>
                <a:ext uri="{FF2B5EF4-FFF2-40B4-BE49-F238E27FC236}">
                  <a16:creationId xmlns:a16="http://schemas.microsoft.com/office/drawing/2014/main" id="{18FA1372-1B89-4F1E-B7B2-1B30AC5C7601}"/>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75" name="object 34">
              <a:extLst>
                <a:ext uri="{FF2B5EF4-FFF2-40B4-BE49-F238E27FC236}">
                  <a16:creationId xmlns:a16="http://schemas.microsoft.com/office/drawing/2014/main" id="{F25F7917-5939-40DE-9A42-18ADFC7AA76C}"/>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76" name="object 35">
              <a:extLst>
                <a:ext uri="{FF2B5EF4-FFF2-40B4-BE49-F238E27FC236}">
                  <a16:creationId xmlns:a16="http://schemas.microsoft.com/office/drawing/2014/main" id="{2238373A-E17B-4DCE-8322-2C394E77C322}"/>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77" name="object 36">
              <a:extLst>
                <a:ext uri="{FF2B5EF4-FFF2-40B4-BE49-F238E27FC236}">
                  <a16:creationId xmlns:a16="http://schemas.microsoft.com/office/drawing/2014/main" id="{9D090F94-4FFA-429F-B2E2-7978D9CB3F54}"/>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78" name="object 37">
              <a:extLst>
                <a:ext uri="{FF2B5EF4-FFF2-40B4-BE49-F238E27FC236}">
                  <a16:creationId xmlns:a16="http://schemas.microsoft.com/office/drawing/2014/main" id="{0F98BE4D-B731-440A-B34E-D7A5C98777E8}"/>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79" name="object 38">
              <a:extLst>
                <a:ext uri="{FF2B5EF4-FFF2-40B4-BE49-F238E27FC236}">
                  <a16:creationId xmlns:a16="http://schemas.microsoft.com/office/drawing/2014/main" id="{72C16C61-421D-44BE-B479-48A7D6E3B34E}"/>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80" name="object 39">
              <a:extLst>
                <a:ext uri="{FF2B5EF4-FFF2-40B4-BE49-F238E27FC236}">
                  <a16:creationId xmlns:a16="http://schemas.microsoft.com/office/drawing/2014/main" id="{35B2F939-BA7A-4DDE-9597-32F204F84292}"/>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81" name="object 40">
              <a:extLst>
                <a:ext uri="{FF2B5EF4-FFF2-40B4-BE49-F238E27FC236}">
                  <a16:creationId xmlns:a16="http://schemas.microsoft.com/office/drawing/2014/main" id="{F6250D33-E701-4C85-8A17-A290304E3F2A}"/>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82" name="object 41">
              <a:extLst>
                <a:ext uri="{FF2B5EF4-FFF2-40B4-BE49-F238E27FC236}">
                  <a16:creationId xmlns:a16="http://schemas.microsoft.com/office/drawing/2014/main" id="{C2B26BDA-5894-45DB-B778-CC4CB9224513}"/>
                </a:ext>
              </a:extLst>
            </p:cNvPr>
            <p:cNvSpPr/>
            <p:nvPr userDrawn="1"/>
          </p:nvSpPr>
          <p:spPr>
            <a:xfrm>
              <a:off x="3574084" y="1193677"/>
              <a:ext cx="1526835" cy="4490918"/>
            </a:xfrm>
            <a:prstGeom prst="rect">
              <a:avLst/>
            </a:prstGeom>
            <a:blipFill>
              <a:blip r:embed="rId2" cstate="print"/>
              <a:stretch>
                <a:fillRect/>
              </a:stretch>
            </a:blipFill>
          </p:spPr>
          <p:txBody>
            <a:bodyPr wrap="square" lIns="0" tIns="0" rIns="0" bIns="0" rtlCol="0"/>
            <a:lstStyle/>
            <a:p>
              <a:endParaRPr dirty="0"/>
            </a:p>
          </p:txBody>
        </p:sp>
      </p:grpSp>
      <p:pic>
        <p:nvPicPr>
          <p:cNvPr id="22" name="Image 21">
            <a:extLst>
              <a:ext uri="{FF2B5EF4-FFF2-40B4-BE49-F238E27FC236}">
                <a16:creationId xmlns:a16="http://schemas.microsoft.com/office/drawing/2014/main" id="{62AC82F8-1B70-4C61-A19C-BBD38C0644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spTree>
    <p:extLst>
      <p:ext uri="{BB962C8B-B14F-4D97-AF65-F5344CB8AC3E}">
        <p14:creationId xmlns:p14="http://schemas.microsoft.com/office/powerpoint/2010/main" val="27995700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US SECTION 2">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E33D6AF-5A47-4F0A-9AAA-313910142E25}"/>
              </a:ext>
            </a:extLst>
          </p:cNvPr>
          <p:cNvSpPr/>
          <p:nvPr userDrawn="1"/>
        </p:nvSpPr>
        <p:spPr>
          <a:xfrm>
            <a:off x="0" y="4872552"/>
            <a:ext cx="6735763" cy="1043091"/>
          </a:xfrm>
          <a:prstGeom prst="rect">
            <a:avLst/>
          </a:prstGeom>
          <a:solidFill>
            <a:srgbClr val="EECF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3810000" y="0"/>
            <a:ext cx="838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7620000"/>
              <a:gd name="connsiteY0" fmla="*/ 497840 h 6858000"/>
              <a:gd name="connsiteX1" fmla="*/ 7620000 w 7620000"/>
              <a:gd name="connsiteY1" fmla="*/ 0 h 6858000"/>
              <a:gd name="connsiteX2" fmla="*/ 7620000 w 7620000"/>
              <a:gd name="connsiteY2" fmla="*/ 6858000 h 6858000"/>
              <a:gd name="connsiteX3" fmla="*/ 1524000 w 7620000"/>
              <a:gd name="connsiteY3" fmla="*/ 6858000 h 6858000"/>
              <a:gd name="connsiteX4" fmla="*/ 0 w 7620000"/>
              <a:gd name="connsiteY4" fmla="*/ 497840 h 6858000"/>
              <a:gd name="connsiteX0" fmla="*/ 0 w 8382000"/>
              <a:gd name="connsiteY0" fmla="*/ 0 h 6858000"/>
              <a:gd name="connsiteX1" fmla="*/ 8382000 w 8382000"/>
              <a:gd name="connsiteY1" fmla="*/ 0 h 6858000"/>
              <a:gd name="connsiteX2" fmla="*/ 8382000 w 8382000"/>
              <a:gd name="connsiteY2" fmla="*/ 6858000 h 6858000"/>
              <a:gd name="connsiteX3" fmla="*/ 2286000 w 8382000"/>
              <a:gd name="connsiteY3" fmla="*/ 6858000 h 6858000"/>
              <a:gd name="connsiteX4" fmla="*/ 0 w 838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6858000">
                <a:moveTo>
                  <a:pt x="0" y="0"/>
                </a:moveTo>
                <a:lnTo>
                  <a:pt x="8382000" y="0"/>
                </a:lnTo>
                <a:lnTo>
                  <a:pt x="8382000" y="6858000"/>
                </a:lnTo>
                <a:lnTo>
                  <a:pt x="2286000" y="6858000"/>
                </a:lnTo>
                <a:lnTo>
                  <a:pt x="0" y="0"/>
                </a:lnTo>
                <a:close/>
              </a:path>
            </a:pathLst>
          </a:custGeom>
          <a:solidFill>
            <a:srgbClr val="EECFA3"/>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grpSp>
        <p:nvGrpSpPr>
          <p:cNvPr id="16" name="Groupe 15">
            <a:extLst>
              <a:ext uri="{FF2B5EF4-FFF2-40B4-BE49-F238E27FC236}">
                <a16:creationId xmlns:a16="http://schemas.microsoft.com/office/drawing/2014/main" id="{0F35D6A7-4646-4D00-8DD6-7AF8055229ED}"/>
              </a:ext>
            </a:extLst>
          </p:cNvPr>
          <p:cNvGrpSpPr/>
          <p:nvPr userDrawn="1"/>
        </p:nvGrpSpPr>
        <p:grpSpPr>
          <a:xfrm>
            <a:off x="244570" y="1649506"/>
            <a:ext cx="4031595" cy="3861568"/>
            <a:chOff x="1034957" y="1986798"/>
            <a:chExt cx="3206571" cy="2930923"/>
          </a:xfrm>
        </p:grpSpPr>
        <p:sp>
          <p:nvSpPr>
            <p:cNvPr id="17" name="object 21">
              <a:extLst>
                <a:ext uri="{FF2B5EF4-FFF2-40B4-BE49-F238E27FC236}">
                  <a16:creationId xmlns:a16="http://schemas.microsoft.com/office/drawing/2014/main" id="{A791AA7F-6119-4719-A8DB-4A06CD24AE8E}"/>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8" name="object 22">
              <a:extLst>
                <a:ext uri="{FF2B5EF4-FFF2-40B4-BE49-F238E27FC236}">
                  <a16:creationId xmlns:a16="http://schemas.microsoft.com/office/drawing/2014/main" id="{EA06CD5A-131F-4024-9ACE-EDAF22AFC037}"/>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19" name="object 23">
              <a:extLst>
                <a:ext uri="{FF2B5EF4-FFF2-40B4-BE49-F238E27FC236}">
                  <a16:creationId xmlns:a16="http://schemas.microsoft.com/office/drawing/2014/main" id="{B6E913CB-C0FA-4DB2-8664-032BFC5542ED}"/>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0" name="object 24">
              <a:extLst>
                <a:ext uri="{FF2B5EF4-FFF2-40B4-BE49-F238E27FC236}">
                  <a16:creationId xmlns:a16="http://schemas.microsoft.com/office/drawing/2014/main" id="{3CBA3404-5AB6-4241-AD83-04EB43CEB9B1}"/>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1" name="object 25">
              <a:extLst>
                <a:ext uri="{FF2B5EF4-FFF2-40B4-BE49-F238E27FC236}">
                  <a16:creationId xmlns:a16="http://schemas.microsoft.com/office/drawing/2014/main" id="{2B9DC705-0876-42AC-9B70-EF84510A5BA1}"/>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2" name="object 26">
              <a:extLst>
                <a:ext uri="{FF2B5EF4-FFF2-40B4-BE49-F238E27FC236}">
                  <a16:creationId xmlns:a16="http://schemas.microsoft.com/office/drawing/2014/main" id="{276ECDB4-ACF4-4588-9C59-2817B9CF8818}"/>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3" name="object 27">
              <a:extLst>
                <a:ext uri="{FF2B5EF4-FFF2-40B4-BE49-F238E27FC236}">
                  <a16:creationId xmlns:a16="http://schemas.microsoft.com/office/drawing/2014/main" id="{69997E72-2D2F-455A-9C5B-5C96D50C34D6}"/>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4" name="object 28">
              <a:extLst>
                <a:ext uri="{FF2B5EF4-FFF2-40B4-BE49-F238E27FC236}">
                  <a16:creationId xmlns:a16="http://schemas.microsoft.com/office/drawing/2014/main" id="{E5DF591F-03EB-40BF-91D2-B4663D7A164E}"/>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5" name="object 29">
              <a:extLst>
                <a:ext uri="{FF2B5EF4-FFF2-40B4-BE49-F238E27FC236}">
                  <a16:creationId xmlns:a16="http://schemas.microsoft.com/office/drawing/2014/main" id="{653FC148-6787-487A-A17C-DCAD9695CF67}"/>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6" name="object 30">
              <a:extLst>
                <a:ext uri="{FF2B5EF4-FFF2-40B4-BE49-F238E27FC236}">
                  <a16:creationId xmlns:a16="http://schemas.microsoft.com/office/drawing/2014/main" id="{B22EB286-818F-4585-9872-CC6DAD3EF238}"/>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7" name="object 31">
              <a:extLst>
                <a:ext uri="{FF2B5EF4-FFF2-40B4-BE49-F238E27FC236}">
                  <a16:creationId xmlns:a16="http://schemas.microsoft.com/office/drawing/2014/main" id="{28D97E03-EBCD-4EEB-BEA3-C027EDA614E4}"/>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8" name="object 38">
              <a:extLst>
                <a:ext uri="{FF2B5EF4-FFF2-40B4-BE49-F238E27FC236}">
                  <a16:creationId xmlns:a16="http://schemas.microsoft.com/office/drawing/2014/main" id="{81C6D91B-92FA-4A5D-9B4E-F9265A917107}"/>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29" name="object 39">
              <a:extLst>
                <a:ext uri="{FF2B5EF4-FFF2-40B4-BE49-F238E27FC236}">
                  <a16:creationId xmlns:a16="http://schemas.microsoft.com/office/drawing/2014/main" id="{DB2F2296-77D9-4144-AFC7-84288ACB7687}"/>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0" name="object 40">
              <a:extLst>
                <a:ext uri="{FF2B5EF4-FFF2-40B4-BE49-F238E27FC236}">
                  <a16:creationId xmlns:a16="http://schemas.microsoft.com/office/drawing/2014/main" id="{EC389BCB-11F4-44C6-B168-D9532564F6E2}"/>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1" name="object 41">
              <a:extLst>
                <a:ext uri="{FF2B5EF4-FFF2-40B4-BE49-F238E27FC236}">
                  <a16:creationId xmlns:a16="http://schemas.microsoft.com/office/drawing/2014/main" id="{7E6B3A6F-8D1F-4194-AD20-B066038077FB}"/>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2" name="object 42">
              <a:extLst>
                <a:ext uri="{FF2B5EF4-FFF2-40B4-BE49-F238E27FC236}">
                  <a16:creationId xmlns:a16="http://schemas.microsoft.com/office/drawing/2014/main" id="{7C09D6AD-2E16-4EC5-A48E-92C7D3A761CD}"/>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3" name="object 43">
              <a:extLst>
                <a:ext uri="{FF2B5EF4-FFF2-40B4-BE49-F238E27FC236}">
                  <a16:creationId xmlns:a16="http://schemas.microsoft.com/office/drawing/2014/main" id="{FBC23760-BAFE-49E4-B72C-93CC4A86E0BB}"/>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4" name="object 44">
              <a:extLst>
                <a:ext uri="{FF2B5EF4-FFF2-40B4-BE49-F238E27FC236}">
                  <a16:creationId xmlns:a16="http://schemas.microsoft.com/office/drawing/2014/main" id="{812BCC5E-6712-4F1E-8196-3C2CCC4146A2}"/>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5" name="object 45">
              <a:extLst>
                <a:ext uri="{FF2B5EF4-FFF2-40B4-BE49-F238E27FC236}">
                  <a16:creationId xmlns:a16="http://schemas.microsoft.com/office/drawing/2014/main" id="{0667E89C-0137-4CD5-B589-35D4C32D2569}"/>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6" name="object 46">
              <a:extLst>
                <a:ext uri="{FF2B5EF4-FFF2-40B4-BE49-F238E27FC236}">
                  <a16:creationId xmlns:a16="http://schemas.microsoft.com/office/drawing/2014/main" id="{DC43C8A5-B2E4-482B-8345-3D68EB9C6178}"/>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7" name="object 47">
              <a:extLst>
                <a:ext uri="{FF2B5EF4-FFF2-40B4-BE49-F238E27FC236}">
                  <a16:creationId xmlns:a16="http://schemas.microsoft.com/office/drawing/2014/main" id="{33CB3C85-1DE5-4594-88F2-BD33A82ADCC5}"/>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8" name="object 48">
              <a:extLst>
                <a:ext uri="{FF2B5EF4-FFF2-40B4-BE49-F238E27FC236}">
                  <a16:creationId xmlns:a16="http://schemas.microsoft.com/office/drawing/2014/main" id="{1C963BD0-D29D-4654-BF9D-C1755F6A84DF}"/>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39" name="object 49">
              <a:extLst>
                <a:ext uri="{FF2B5EF4-FFF2-40B4-BE49-F238E27FC236}">
                  <a16:creationId xmlns:a16="http://schemas.microsoft.com/office/drawing/2014/main" id="{91D78A15-487A-47BE-A71F-A59A035E1109}"/>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0" name="object 50">
              <a:extLst>
                <a:ext uri="{FF2B5EF4-FFF2-40B4-BE49-F238E27FC236}">
                  <a16:creationId xmlns:a16="http://schemas.microsoft.com/office/drawing/2014/main" id="{162CB988-E6A4-4534-9A23-E43A90986103}"/>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1" name="object 51">
              <a:extLst>
                <a:ext uri="{FF2B5EF4-FFF2-40B4-BE49-F238E27FC236}">
                  <a16:creationId xmlns:a16="http://schemas.microsoft.com/office/drawing/2014/main" id="{88AE0C48-697E-408B-941C-51803B75A37C}"/>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2" name="object 52">
              <a:extLst>
                <a:ext uri="{FF2B5EF4-FFF2-40B4-BE49-F238E27FC236}">
                  <a16:creationId xmlns:a16="http://schemas.microsoft.com/office/drawing/2014/main" id="{AFA2C634-B81F-433B-A9E6-38A88DCF04B9}"/>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3" name="object 53">
              <a:extLst>
                <a:ext uri="{FF2B5EF4-FFF2-40B4-BE49-F238E27FC236}">
                  <a16:creationId xmlns:a16="http://schemas.microsoft.com/office/drawing/2014/main" id="{0436001F-FE92-4402-9D07-59D9BD059C27}"/>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4" name="object 54">
              <a:extLst>
                <a:ext uri="{FF2B5EF4-FFF2-40B4-BE49-F238E27FC236}">
                  <a16:creationId xmlns:a16="http://schemas.microsoft.com/office/drawing/2014/main" id="{B2383D1D-008D-44BF-9B1E-F32035A71EE2}"/>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5" name="object 55">
              <a:extLst>
                <a:ext uri="{FF2B5EF4-FFF2-40B4-BE49-F238E27FC236}">
                  <a16:creationId xmlns:a16="http://schemas.microsoft.com/office/drawing/2014/main" id="{686AB9D4-894C-4235-9852-7313E367DA70}"/>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6" name="object 56">
              <a:extLst>
                <a:ext uri="{FF2B5EF4-FFF2-40B4-BE49-F238E27FC236}">
                  <a16:creationId xmlns:a16="http://schemas.microsoft.com/office/drawing/2014/main" id="{6ED30C05-CB3C-48B6-AA76-31EF56B5CD9A}"/>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pic>
        <p:nvPicPr>
          <p:cNvPr id="47" name="Image 46">
            <a:extLst>
              <a:ext uri="{FF2B5EF4-FFF2-40B4-BE49-F238E27FC236}">
                <a16:creationId xmlns:a16="http://schemas.microsoft.com/office/drawing/2014/main" id="{407ED86A-D428-4BBF-B855-CD56122FB9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spTree>
    <p:extLst>
      <p:ext uri="{BB962C8B-B14F-4D97-AF65-F5344CB8AC3E}">
        <p14:creationId xmlns:p14="http://schemas.microsoft.com/office/powerpoint/2010/main" val="3773391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OUS SECTION 2">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3ECF4874-E2C2-4F7C-A916-2E8633C820C5}"/>
              </a:ext>
            </a:extLst>
          </p:cNvPr>
          <p:cNvSpPr/>
          <p:nvPr userDrawn="1"/>
        </p:nvSpPr>
        <p:spPr>
          <a:xfrm>
            <a:off x="0" y="5161084"/>
            <a:ext cx="6735763" cy="1043091"/>
          </a:xfrm>
          <a:prstGeom prst="rect">
            <a:avLst/>
          </a:prstGeom>
          <a:solidFill>
            <a:srgbClr val="EECF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3810000" y="0"/>
            <a:ext cx="838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7620000"/>
              <a:gd name="connsiteY0" fmla="*/ 497840 h 6858000"/>
              <a:gd name="connsiteX1" fmla="*/ 7620000 w 7620000"/>
              <a:gd name="connsiteY1" fmla="*/ 0 h 6858000"/>
              <a:gd name="connsiteX2" fmla="*/ 7620000 w 7620000"/>
              <a:gd name="connsiteY2" fmla="*/ 6858000 h 6858000"/>
              <a:gd name="connsiteX3" fmla="*/ 1524000 w 7620000"/>
              <a:gd name="connsiteY3" fmla="*/ 6858000 h 6858000"/>
              <a:gd name="connsiteX4" fmla="*/ 0 w 7620000"/>
              <a:gd name="connsiteY4" fmla="*/ 497840 h 6858000"/>
              <a:gd name="connsiteX0" fmla="*/ 0 w 8382000"/>
              <a:gd name="connsiteY0" fmla="*/ 0 h 6858000"/>
              <a:gd name="connsiteX1" fmla="*/ 8382000 w 8382000"/>
              <a:gd name="connsiteY1" fmla="*/ 0 h 6858000"/>
              <a:gd name="connsiteX2" fmla="*/ 8382000 w 8382000"/>
              <a:gd name="connsiteY2" fmla="*/ 6858000 h 6858000"/>
              <a:gd name="connsiteX3" fmla="*/ 2286000 w 8382000"/>
              <a:gd name="connsiteY3" fmla="*/ 6858000 h 6858000"/>
              <a:gd name="connsiteX4" fmla="*/ 0 w 838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6858000">
                <a:moveTo>
                  <a:pt x="0" y="0"/>
                </a:moveTo>
                <a:lnTo>
                  <a:pt x="8382000" y="0"/>
                </a:lnTo>
                <a:lnTo>
                  <a:pt x="8382000" y="6858000"/>
                </a:lnTo>
                <a:lnTo>
                  <a:pt x="2286000" y="6858000"/>
                </a:lnTo>
                <a:lnTo>
                  <a:pt x="0" y="0"/>
                </a:lnTo>
                <a:close/>
              </a:path>
            </a:pathLst>
          </a:custGeom>
          <a:solidFill>
            <a:srgbClr val="EECFA3"/>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grpSp>
        <p:nvGrpSpPr>
          <p:cNvPr id="67" name="Groupe 66">
            <a:extLst>
              <a:ext uri="{FF2B5EF4-FFF2-40B4-BE49-F238E27FC236}">
                <a16:creationId xmlns:a16="http://schemas.microsoft.com/office/drawing/2014/main" id="{0B147121-C75C-49FB-9829-05DFE17EFC16}"/>
              </a:ext>
            </a:extLst>
          </p:cNvPr>
          <p:cNvGrpSpPr/>
          <p:nvPr userDrawn="1"/>
        </p:nvGrpSpPr>
        <p:grpSpPr>
          <a:xfrm>
            <a:off x="217085" y="1953820"/>
            <a:ext cx="4276786" cy="3972336"/>
            <a:chOff x="243979" y="1173404"/>
            <a:chExt cx="4856940" cy="4511191"/>
          </a:xfrm>
        </p:grpSpPr>
        <p:sp>
          <p:nvSpPr>
            <p:cNvPr id="68" name="object 26">
              <a:extLst>
                <a:ext uri="{FF2B5EF4-FFF2-40B4-BE49-F238E27FC236}">
                  <a16:creationId xmlns:a16="http://schemas.microsoft.com/office/drawing/2014/main" id="{672A4B96-E38F-4211-9845-2E7A80307C48}"/>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69" name="object 27">
              <a:extLst>
                <a:ext uri="{FF2B5EF4-FFF2-40B4-BE49-F238E27FC236}">
                  <a16:creationId xmlns:a16="http://schemas.microsoft.com/office/drawing/2014/main" id="{EABFDC77-829D-40FC-9A54-D792519992DB}"/>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70" name="object 28">
              <a:extLst>
                <a:ext uri="{FF2B5EF4-FFF2-40B4-BE49-F238E27FC236}">
                  <a16:creationId xmlns:a16="http://schemas.microsoft.com/office/drawing/2014/main" id="{DCCD1C13-D273-47DF-B595-334F55B827AA}"/>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71" name="object 29">
              <a:extLst>
                <a:ext uri="{FF2B5EF4-FFF2-40B4-BE49-F238E27FC236}">
                  <a16:creationId xmlns:a16="http://schemas.microsoft.com/office/drawing/2014/main" id="{2E0BFB18-57A5-4ED5-B448-730EF46D6D8C}"/>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72" name="object 30">
              <a:extLst>
                <a:ext uri="{FF2B5EF4-FFF2-40B4-BE49-F238E27FC236}">
                  <a16:creationId xmlns:a16="http://schemas.microsoft.com/office/drawing/2014/main" id="{7CB1146B-18F9-4FDC-850C-1F78B6C08359}"/>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73" name="object 31">
              <a:extLst>
                <a:ext uri="{FF2B5EF4-FFF2-40B4-BE49-F238E27FC236}">
                  <a16:creationId xmlns:a16="http://schemas.microsoft.com/office/drawing/2014/main" id="{D398B75D-4D86-4093-A35D-A7B42C5C11FA}"/>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74" name="object 32">
              <a:extLst>
                <a:ext uri="{FF2B5EF4-FFF2-40B4-BE49-F238E27FC236}">
                  <a16:creationId xmlns:a16="http://schemas.microsoft.com/office/drawing/2014/main" id="{9DC66BBE-13F5-4B0B-A271-D37DE5CAA2D6}"/>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75" name="object 33">
              <a:extLst>
                <a:ext uri="{FF2B5EF4-FFF2-40B4-BE49-F238E27FC236}">
                  <a16:creationId xmlns:a16="http://schemas.microsoft.com/office/drawing/2014/main" id="{63EBE16C-9961-444D-ADBC-04842D0C100D}"/>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76" name="object 34">
              <a:extLst>
                <a:ext uri="{FF2B5EF4-FFF2-40B4-BE49-F238E27FC236}">
                  <a16:creationId xmlns:a16="http://schemas.microsoft.com/office/drawing/2014/main" id="{8E34A575-A85D-4618-9DE9-2D2939F23FB6}"/>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77" name="object 35">
              <a:extLst>
                <a:ext uri="{FF2B5EF4-FFF2-40B4-BE49-F238E27FC236}">
                  <a16:creationId xmlns:a16="http://schemas.microsoft.com/office/drawing/2014/main" id="{B6C022DA-E318-4F3D-B920-82B1B51FC32F}"/>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78" name="object 36">
              <a:extLst>
                <a:ext uri="{FF2B5EF4-FFF2-40B4-BE49-F238E27FC236}">
                  <a16:creationId xmlns:a16="http://schemas.microsoft.com/office/drawing/2014/main" id="{A3A52FD6-199B-4DC0-AC67-48877BA37B8F}"/>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79" name="object 37">
              <a:extLst>
                <a:ext uri="{FF2B5EF4-FFF2-40B4-BE49-F238E27FC236}">
                  <a16:creationId xmlns:a16="http://schemas.microsoft.com/office/drawing/2014/main" id="{6CFFB3D7-E05F-4561-A66C-1D8361D3323C}"/>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80" name="object 38">
              <a:extLst>
                <a:ext uri="{FF2B5EF4-FFF2-40B4-BE49-F238E27FC236}">
                  <a16:creationId xmlns:a16="http://schemas.microsoft.com/office/drawing/2014/main" id="{CBA3C6C2-B369-4F5C-A079-A932888A2526}"/>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81" name="object 39">
              <a:extLst>
                <a:ext uri="{FF2B5EF4-FFF2-40B4-BE49-F238E27FC236}">
                  <a16:creationId xmlns:a16="http://schemas.microsoft.com/office/drawing/2014/main" id="{C123DD7F-E488-4D81-BBDC-EB7ADB0E9F10}"/>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82" name="object 40">
              <a:extLst>
                <a:ext uri="{FF2B5EF4-FFF2-40B4-BE49-F238E27FC236}">
                  <a16:creationId xmlns:a16="http://schemas.microsoft.com/office/drawing/2014/main" id="{C0856FBC-1AC1-496F-BD74-7091F3AB37B2}"/>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83" name="object 41">
              <a:extLst>
                <a:ext uri="{FF2B5EF4-FFF2-40B4-BE49-F238E27FC236}">
                  <a16:creationId xmlns:a16="http://schemas.microsoft.com/office/drawing/2014/main" id="{64B20364-3183-4BF5-BD35-DF000DDC6463}"/>
                </a:ext>
              </a:extLst>
            </p:cNvPr>
            <p:cNvSpPr/>
            <p:nvPr userDrawn="1"/>
          </p:nvSpPr>
          <p:spPr>
            <a:xfrm>
              <a:off x="3574084" y="1193677"/>
              <a:ext cx="1526835" cy="4490918"/>
            </a:xfrm>
            <a:prstGeom prst="rect">
              <a:avLst/>
            </a:prstGeom>
            <a:blipFill>
              <a:blip r:embed="rId2" cstate="print"/>
              <a:stretch>
                <a:fillRect/>
              </a:stretch>
            </a:blipFill>
          </p:spPr>
          <p:txBody>
            <a:bodyPr wrap="square" lIns="0" tIns="0" rIns="0" bIns="0" rtlCol="0"/>
            <a:lstStyle/>
            <a:p>
              <a:endParaRPr dirty="0"/>
            </a:p>
          </p:txBody>
        </p:sp>
      </p:grpSp>
      <p:pic>
        <p:nvPicPr>
          <p:cNvPr id="22" name="Image 21">
            <a:extLst>
              <a:ext uri="{FF2B5EF4-FFF2-40B4-BE49-F238E27FC236}">
                <a16:creationId xmlns:a16="http://schemas.microsoft.com/office/drawing/2014/main" id="{901E19B1-6BE7-403B-9F67-01CDFE566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spTree>
    <p:extLst>
      <p:ext uri="{BB962C8B-B14F-4D97-AF65-F5344CB8AC3E}">
        <p14:creationId xmlns:p14="http://schemas.microsoft.com/office/powerpoint/2010/main" val="4226434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US SECTION 3">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B37E31D-F306-4CE7-AA50-CDD2F9E4BFC3}"/>
              </a:ext>
            </a:extLst>
          </p:cNvPr>
          <p:cNvSpPr/>
          <p:nvPr userDrawn="1"/>
        </p:nvSpPr>
        <p:spPr>
          <a:xfrm>
            <a:off x="0" y="4872552"/>
            <a:ext cx="6735763" cy="1043091"/>
          </a:xfrm>
          <a:prstGeom prst="rect">
            <a:avLst/>
          </a:prstGeom>
          <a:solidFill>
            <a:srgbClr val="EB767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3810000" y="0"/>
            <a:ext cx="838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7620000"/>
              <a:gd name="connsiteY0" fmla="*/ 497840 h 6858000"/>
              <a:gd name="connsiteX1" fmla="*/ 7620000 w 7620000"/>
              <a:gd name="connsiteY1" fmla="*/ 0 h 6858000"/>
              <a:gd name="connsiteX2" fmla="*/ 7620000 w 7620000"/>
              <a:gd name="connsiteY2" fmla="*/ 6858000 h 6858000"/>
              <a:gd name="connsiteX3" fmla="*/ 1524000 w 7620000"/>
              <a:gd name="connsiteY3" fmla="*/ 6858000 h 6858000"/>
              <a:gd name="connsiteX4" fmla="*/ 0 w 7620000"/>
              <a:gd name="connsiteY4" fmla="*/ 497840 h 6858000"/>
              <a:gd name="connsiteX0" fmla="*/ 0 w 8382000"/>
              <a:gd name="connsiteY0" fmla="*/ 0 h 6858000"/>
              <a:gd name="connsiteX1" fmla="*/ 8382000 w 8382000"/>
              <a:gd name="connsiteY1" fmla="*/ 0 h 6858000"/>
              <a:gd name="connsiteX2" fmla="*/ 8382000 w 8382000"/>
              <a:gd name="connsiteY2" fmla="*/ 6858000 h 6858000"/>
              <a:gd name="connsiteX3" fmla="*/ 2286000 w 8382000"/>
              <a:gd name="connsiteY3" fmla="*/ 6858000 h 6858000"/>
              <a:gd name="connsiteX4" fmla="*/ 0 w 838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6858000">
                <a:moveTo>
                  <a:pt x="0" y="0"/>
                </a:moveTo>
                <a:lnTo>
                  <a:pt x="8382000" y="0"/>
                </a:lnTo>
                <a:lnTo>
                  <a:pt x="8382000" y="6858000"/>
                </a:lnTo>
                <a:lnTo>
                  <a:pt x="2286000" y="6858000"/>
                </a:lnTo>
                <a:lnTo>
                  <a:pt x="0" y="0"/>
                </a:lnTo>
                <a:close/>
              </a:path>
            </a:pathLst>
          </a:custGeom>
          <a:solidFill>
            <a:srgbClr val="EB7674"/>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grpSp>
        <p:nvGrpSpPr>
          <p:cNvPr id="16" name="Groupe 15">
            <a:extLst>
              <a:ext uri="{FF2B5EF4-FFF2-40B4-BE49-F238E27FC236}">
                <a16:creationId xmlns:a16="http://schemas.microsoft.com/office/drawing/2014/main" id="{3D7A19D7-F8A3-4585-BFBA-DC1782111500}"/>
              </a:ext>
            </a:extLst>
          </p:cNvPr>
          <p:cNvGrpSpPr/>
          <p:nvPr userDrawn="1"/>
        </p:nvGrpSpPr>
        <p:grpSpPr>
          <a:xfrm>
            <a:off x="244570" y="1649506"/>
            <a:ext cx="4031595" cy="3861568"/>
            <a:chOff x="1034957" y="1986798"/>
            <a:chExt cx="3206571" cy="2930923"/>
          </a:xfrm>
        </p:grpSpPr>
        <p:sp>
          <p:nvSpPr>
            <p:cNvPr id="17" name="object 21">
              <a:extLst>
                <a:ext uri="{FF2B5EF4-FFF2-40B4-BE49-F238E27FC236}">
                  <a16:creationId xmlns:a16="http://schemas.microsoft.com/office/drawing/2014/main" id="{6CE2D601-C7B0-4E83-B94D-5DD427A80C3D}"/>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8" name="object 22">
              <a:extLst>
                <a:ext uri="{FF2B5EF4-FFF2-40B4-BE49-F238E27FC236}">
                  <a16:creationId xmlns:a16="http://schemas.microsoft.com/office/drawing/2014/main" id="{8632F176-7C77-477D-8C2B-D004E9474276}"/>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19" name="object 23">
              <a:extLst>
                <a:ext uri="{FF2B5EF4-FFF2-40B4-BE49-F238E27FC236}">
                  <a16:creationId xmlns:a16="http://schemas.microsoft.com/office/drawing/2014/main" id="{57B90AF4-0EAF-4BCD-9E06-2559566D840D}"/>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0" name="object 24">
              <a:extLst>
                <a:ext uri="{FF2B5EF4-FFF2-40B4-BE49-F238E27FC236}">
                  <a16:creationId xmlns:a16="http://schemas.microsoft.com/office/drawing/2014/main" id="{AFA5FD06-D90F-4F9E-9608-B4BDD9219A81}"/>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1" name="object 25">
              <a:extLst>
                <a:ext uri="{FF2B5EF4-FFF2-40B4-BE49-F238E27FC236}">
                  <a16:creationId xmlns:a16="http://schemas.microsoft.com/office/drawing/2014/main" id="{70EFECB5-EBAD-4A77-B191-AB82D3BD64EB}"/>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2" name="object 26">
              <a:extLst>
                <a:ext uri="{FF2B5EF4-FFF2-40B4-BE49-F238E27FC236}">
                  <a16:creationId xmlns:a16="http://schemas.microsoft.com/office/drawing/2014/main" id="{B2C57B46-363A-467F-A449-93D5CAE973B5}"/>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3" name="object 27">
              <a:extLst>
                <a:ext uri="{FF2B5EF4-FFF2-40B4-BE49-F238E27FC236}">
                  <a16:creationId xmlns:a16="http://schemas.microsoft.com/office/drawing/2014/main" id="{C3D9D8C7-B1C8-4917-99C8-8433710341B1}"/>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4" name="object 28">
              <a:extLst>
                <a:ext uri="{FF2B5EF4-FFF2-40B4-BE49-F238E27FC236}">
                  <a16:creationId xmlns:a16="http://schemas.microsoft.com/office/drawing/2014/main" id="{6D503C8C-889D-4585-B041-9B42813CA2BE}"/>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5" name="object 29">
              <a:extLst>
                <a:ext uri="{FF2B5EF4-FFF2-40B4-BE49-F238E27FC236}">
                  <a16:creationId xmlns:a16="http://schemas.microsoft.com/office/drawing/2014/main" id="{3016A184-B315-4E95-8677-689F73850466}"/>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6" name="object 30">
              <a:extLst>
                <a:ext uri="{FF2B5EF4-FFF2-40B4-BE49-F238E27FC236}">
                  <a16:creationId xmlns:a16="http://schemas.microsoft.com/office/drawing/2014/main" id="{F93C23FB-ACEC-4979-8271-EAA48C33F491}"/>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7" name="object 31">
              <a:extLst>
                <a:ext uri="{FF2B5EF4-FFF2-40B4-BE49-F238E27FC236}">
                  <a16:creationId xmlns:a16="http://schemas.microsoft.com/office/drawing/2014/main" id="{AB67D6AD-D4FA-4820-A690-BEB2322989C4}"/>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8" name="object 38">
              <a:extLst>
                <a:ext uri="{FF2B5EF4-FFF2-40B4-BE49-F238E27FC236}">
                  <a16:creationId xmlns:a16="http://schemas.microsoft.com/office/drawing/2014/main" id="{212EDA46-AC5C-484B-8F1E-043830C534BF}"/>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29" name="object 39">
              <a:extLst>
                <a:ext uri="{FF2B5EF4-FFF2-40B4-BE49-F238E27FC236}">
                  <a16:creationId xmlns:a16="http://schemas.microsoft.com/office/drawing/2014/main" id="{C89242C9-A8C2-4053-8ABD-BFC5D2D00053}"/>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0" name="object 40">
              <a:extLst>
                <a:ext uri="{FF2B5EF4-FFF2-40B4-BE49-F238E27FC236}">
                  <a16:creationId xmlns:a16="http://schemas.microsoft.com/office/drawing/2014/main" id="{D1EEF242-D495-4914-A244-6FCC70AC8A58}"/>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1" name="object 41">
              <a:extLst>
                <a:ext uri="{FF2B5EF4-FFF2-40B4-BE49-F238E27FC236}">
                  <a16:creationId xmlns:a16="http://schemas.microsoft.com/office/drawing/2014/main" id="{4B03FEAC-88C7-45E4-8140-8098599B2090}"/>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2" name="object 42">
              <a:extLst>
                <a:ext uri="{FF2B5EF4-FFF2-40B4-BE49-F238E27FC236}">
                  <a16:creationId xmlns:a16="http://schemas.microsoft.com/office/drawing/2014/main" id="{CF25597D-F6F3-4CFE-AD71-231B5E39B212}"/>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3" name="object 43">
              <a:extLst>
                <a:ext uri="{FF2B5EF4-FFF2-40B4-BE49-F238E27FC236}">
                  <a16:creationId xmlns:a16="http://schemas.microsoft.com/office/drawing/2014/main" id="{0EE46094-4922-47A8-91C2-AFB30884D50F}"/>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4" name="object 44">
              <a:extLst>
                <a:ext uri="{FF2B5EF4-FFF2-40B4-BE49-F238E27FC236}">
                  <a16:creationId xmlns:a16="http://schemas.microsoft.com/office/drawing/2014/main" id="{C1B646A4-9DAE-4C7B-8719-E79B23F885EB}"/>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5" name="object 45">
              <a:extLst>
                <a:ext uri="{FF2B5EF4-FFF2-40B4-BE49-F238E27FC236}">
                  <a16:creationId xmlns:a16="http://schemas.microsoft.com/office/drawing/2014/main" id="{7F66A5A8-B542-41F3-A00F-4CDF96D4E618}"/>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6" name="object 46">
              <a:extLst>
                <a:ext uri="{FF2B5EF4-FFF2-40B4-BE49-F238E27FC236}">
                  <a16:creationId xmlns:a16="http://schemas.microsoft.com/office/drawing/2014/main" id="{A2E86DDE-13E4-4D94-87E5-DADDD23080B0}"/>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7" name="object 47">
              <a:extLst>
                <a:ext uri="{FF2B5EF4-FFF2-40B4-BE49-F238E27FC236}">
                  <a16:creationId xmlns:a16="http://schemas.microsoft.com/office/drawing/2014/main" id="{DF1056A9-9735-46ED-95BC-D97834D7609E}"/>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8" name="object 48">
              <a:extLst>
                <a:ext uri="{FF2B5EF4-FFF2-40B4-BE49-F238E27FC236}">
                  <a16:creationId xmlns:a16="http://schemas.microsoft.com/office/drawing/2014/main" id="{90BB1B71-1919-4338-98E2-F9E135D0FA51}"/>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39" name="object 49">
              <a:extLst>
                <a:ext uri="{FF2B5EF4-FFF2-40B4-BE49-F238E27FC236}">
                  <a16:creationId xmlns:a16="http://schemas.microsoft.com/office/drawing/2014/main" id="{088487DD-C6AA-457C-BBCB-E43386B40575}"/>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0" name="object 50">
              <a:extLst>
                <a:ext uri="{FF2B5EF4-FFF2-40B4-BE49-F238E27FC236}">
                  <a16:creationId xmlns:a16="http://schemas.microsoft.com/office/drawing/2014/main" id="{0199D9E8-7CE4-4846-A3A1-2507DD7806F1}"/>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1" name="object 51">
              <a:extLst>
                <a:ext uri="{FF2B5EF4-FFF2-40B4-BE49-F238E27FC236}">
                  <a16:creationId xmlns:a16="http://schemas.microsoft.com/office/drawing/2014/main" id="{D48398E2-ACF7-44CA-ACDC-C744ECA2AD47}"/>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2" name="object 52">
              <a:extLst>
                <a:ext uri="{FF2B5EF4-FFF2-40B4-BE49-F238E27FC236}">
                  <a16:creationId xmlns:a16="http://schemas.microsoft.com/office/drawing/2014/main" id="{77835C47-3A8D-4427-9995-3666ED1A6324}"/>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3" name="object 53">
              <a:extLst>
                <a:ext uri="{FF2B5EF4-FFF2-40B4-BE49-F238E27FC236}">
                  <a16:creationId xmlns:a16="http://schemas.microsoft.com/office/drawing/2014/main" id="{631A1442-C066-434E-AD5D-E3A008ABB111}"/>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4" name="object 54">
              <a:extLst>
                <a:ext uri="{FF2B5EF4-FFF2-40B4-BE49-F238E27FC236}">
                  <a16:creationId xmlns:a16="http://schemas.microsoft.com/office/drawing/2014/main" id="{8E97A86F-2D59-4A8D-B8E0-B2182FD8A5AC}"/>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5" name="object 55">
              <a:extLst>
                <a:ext uri="{FF2B5EF4-FFF2-40B4-BE49-F238E27FC236}">
                  <a16:creationId xmlns:a16="http://schemas.microsoft.com/office/drawing/2014/main" id="{B62BB729-6C00-472F-B536-E13F03F773BF}"/>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6" name="object 56">
              <a:extLst>
                <a:ext uri="{FF2B5EF4-FFF2-40B4-BE49-F238E27FC236}">
                  <a16:creationId xmlns:a16="http://schemas.microsoft.com/office/drawing/2014/main" id="{75DA7A50-9BE6-4795-B574-44F294A55BA9}"/>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pic>
        <p:nvPicPr>
          <p:cNvPr id="47" name="Image 46">
            <a:extLst>
              <a:ext uri="{FF2B5EF4-FFF2-40B4-BE49-F238E27FC236}">
                <a16:creationId xmlns:a16="http://schemas.microsoft.com/office/drawing/2014/main" id="{C2C2A9FF-C325-4982-A7DF-C0CBB86B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spTree>
    <p:extLst>
      <p:ext uri="{BB962C8B-B14F-4D97-AF65-F5344CB8AC3E}">
        <p14:creationId xmlns:p14="http://schemas.microsoft.com/office/powerpoint/2010/main" val="2195272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OUS SECTION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CEA02D-AF70-4B43-9FC4-5F69460552D5}"/>
              </a:ext>
            </a:extLst>
          </p:cNvPr>
          <p:cNvSpPr/>
          <p:nvPr userDrawn="1"/>
        </p:nvSpPr>
        <p:spPr>
          <a:xfrm>
            <a:off x="0" y="5161084"/>
            <a:ext cx="6735763" cy="1043091"/>
          </a:xfrm>
          <a:prstGeom prst="rect">
            <a:avLst/>
          </a:prstGeom>
          <a:solidFill>
            <a:srgbClr val="EB767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3810000" y="0"/>
            <a:ext cx="838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7620000"/>
              <a:gd name="connsiteY0" fmla="*/ 497840 h 6858000"/>
              <a:gd name="connsiteX1" fmla="*/ 7620000 w 7620000"/>
              <a:gd name="connsiteY1" fmla="*/ 0 h 6858000"/>
              <a:gd name="connsiteX2" fmla="*/ 7620000 w 7620000"/>
              <a:gd name="connsiteY2" fmla="*/ 6858000 h 6858000"/>
              <a:gd name="connsiteX3" fmla="*/ 1524000 w 7620000"/>
              <a:gd name="connsiteY3" fmla="*/ 6858000 h 6858000"/>
              <a:gd name="connsiteX4" fmla="*/ 0 w 7620000"/>
              <a:gd name="connsiteY4" fmla="*/ 497840 h 6858000"/>
              <a:gd name="connsiteX0" fmla="*/ 0 w 8382000"/>
              <a:gd name="connsiteY0" fmla="*/ 0 h 6858000"/>
              <a:gd name="connsiteX1" fmla="*/ 8382000 w 8382000"/>
              <a:gd name="connsiteY1" fmla="*/ 0 h 6858000"/>
              <a:gd name="connsiteX2" fmla="*/ 8382000 w 8382000"/>
              <a:gd name="connsiteY2" fmla="*/ 6858000 h 6858000"/>
              <a:gd name="connsiteX3" fmla="*/ 2286000 w 8382000"/>
              <a:gd name="connsiteY3" fmla="*/ 6858000 h 6858000"/>
              <a:gd name="connsiteX4" fmla="*/ 0 w 838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6858000">
                <a:moveTo>
                  <a:pt x="0" y="0"/>
                </a:moveTo>
                <a:lnTo>
                  <a:pt x="8382000" y="0"/>
                </a:lnTo>
                <a:lnTo>
                  <a:pt x="8382000" y="6858000"/>
                </a:lnTo>
                <a:lnTo>
                  <a:pt x="2286000" y="6858000"/>
                </a:lnTo>
                <a:lnTo>
                  <a:pt x="0" y="0"/>
                </a:lnTo>
                <a:close/>
              </a:path>
            </a:pathLst>
          </a:custGeom>
          <a:solidFill>
            <a:srgbClr val="EB7674"/>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grpSp>
        <p:nvGrpSpPr>
          <p:cNvPr id="47" name="Groupe 46">
            <a:extLst>
              <a:ext uri="{FF2B5EF4-FFF2-40B4-BE49-F238E27FC236}">
                <a16:creationId xmlns:a16="http://schemas.microsoft.com/office/drawing/2014/main" id="{C6F5EDB4-F27E-4179-B080-85AED538427B}"/>
              </a:ext>
            </a:extLst>
          </p:cNvPr>
          <p:cNvGrpSpPr/>
          <p:nvPr userDrawn="1"/>
        </p:nvGrpSpPr>
        <p:grpSpPr>
          <a:xfrm>
            <a:off x="217085" y="1953820"/>
            <a:ext cx="4276786" cy="3972336"/>
            <a:chOff x="243979" y="1173404"/>
            <a:chExt cx="4856940" cy="4511191"/>
          </a:xfrm>
        </p:grpSpPr>
        <p:sp>
          <p:nvSpPr>
            <p:cNvPr id="48" name="object 26">
              <a:extLst>
                <a:ext uri="{FF2B5EF4-FFF2-40B4-BE49-F238E27FC236}">
                  <a16:creationId xmlns:a16="http://schemas.microsoft.com/office/drawing/2014/main" id="{547B0CCE-CE2A-4B8B-A0E8-2E8B738B4038}"/>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49" name="object 27">
              <a:extLst>
                <a:ext uri="{FF2B5EF4-FFF2-40B4-BE49-F238E27FC236}">
                  <a16:creationId xmlns:a16="http://schemas.microsoft.com/office/drawing/2014/main" id="{F58D3B99-6AE8-46F6-A505-AA975D1F6B65}"/>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50" name="object 28">
              <a:extLst>
                <a:ext uri="{FF2B5EF4-FFF2-40B4-BE49-F238E27FC236}">
                  <a16:creationId xmlns:a16="http://schemas.microsoft.com/office/drawing/2014/main" id="{3BCB8057-87C4-4754-8669-89AD995D2868}"/>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51" name="object 29">
              <a:extLst>
                <a:ext uri="{FF2B5EF4-FFF2-40B4-BE49-F238E27FC236}">
                  <a16:creationId xmlns:a16="http://schemas.microsoft.com/office/drawing/2014/main" id="{D968E5C6-A8AC-4D1C-A803-CF113F0BEB5A}"/>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52" name="object 30">
              <a:extLst>
                <a:ext uri="{FF2B5EF4-FFF2-40B4-BE49-F238E27FC236}">
                  <a16:creationId xmlns:a16="http://schemas.microsoft.com/office/drawing/2014/main" id="{5958A473-BF92-4EA5-A45E-2F1D0660E730}"/>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53" name="object 31">
              <a:extLst>
                <a:ext uri="{FF2B5EF4-FFF2-40B4-BE49-F238E27FC236}">
                  <a16:creationId xmlns:a16="http://schemas.microsoft.com/office/drawing/2014/main" id="{8A55FAD7-6365-434E-8829-B19948FED08B}"/>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54" name="object 32">
              <a:extLst>
                <a:ext uri="{FF2B5EF4-FFF2-40B4-BE49-F238E27FC236}">
                  <a16:creationId xmlns:a16="http://schemas.microsoft.com/office/drawing/2014/main" id="{71639455-4B97-4581-92F1-2C33D153C00B}"/>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55" name="object 33">
              <a:extLst>
                <a:ext uri="{FF2B5EF4-FFF2-40B4-BE49-F238E27FC236}">
                  <a16:creationId xmlns:a16="http://schemas.microsoft.com/office/drawing/2014/main" id="{17D6C805-287D-4622-9C3A-8C28A9CA0E3D}"/>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56" name="object 34">
              <a:extLst>
                <a:ext uri="{FF2B5EF4-FFF2-40B4-BE49-F238E27FC236}">
                  <a16:creationId xmlns:a16="http://schemas.microsoft.com/office/drawing/2014/main" id="{01CFED85-3F55-45F5-8DFA-189EF16F835C}"/>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57" name="object 35">
              <a:extLst>
                <a:ext uri="{FF2B5EF4-FFF2-40B4-BE49-F238E27FC236}">
                  <a16:creationId xmlns:a16="http://schemas.microsoft.com/office/drawing/2014/main" id="{01F73634-CC4D-49D7-8125-F033D05FC877}"/>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58" name="object 36">
              <a:extLst>
                <a:ext uri="{FF2B5EF4-FFF2-40B4-BE49-F238E27FC236}">
                  <a16:creationId xmlns:a16="http://schemas.microsoft.com/office/drawing/2014/main" id="{9ADFBC1F-0B2B-4DF5-83ED-ACD40DF9C128}"/>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59" name="object 37">
              <a:extLst>
                <a:ext uri="{FF2B5EF4-FFF2-40B4-BE49-F238E27FC236}">
                  <a16:creationId xmlns:a16="http://schemas.microsoft.com/office/drawing/2014/main" id="{36326384-438E-4CE0-B2B8-6CD52CABEFF9}"/>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60" name="object 38">
              <a:extLst>
                <a:ext uri="{FF2B5EF4-FFF2-40B4-BE49-F238E27FC236}">
                  <a16:creationId xmlns:a16="http://schemas.microsoft.com/office/drawing/2014/main" id="{881F2223-23A2-4EEF-8442-45B0BE7B6BE3}"/>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62" name="object 39">
              <a:extLst>
                <a:ext uri="{FF2B5EF4-FFF2-40B4-BE49-F238E27FC236}">
                  <a16:creationId xmlns:a16="http://schemas.microsoft.com/office/drawing/2014/main" id="{964AC097-B5B1-4077-92B8-3C4CBBE9D4A8}"/>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63" name="object 40">
              <a:extLst>
                <a:ext uri="{FF2B5EF4-FFF2-40B4-BE49-F238E27FC236}">
                  <a16:creationId xmlns:a16="http://schemas.microsoft.com/office/drawing/2014/main" id="{0136EABB-6BDA-4AD0-8241-FF6E95EFD25F}"/>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64" name="object 41">
              <a:extLst>
                <a:ext uri="{FF2B5EF4-FFF2-40B4-BE49-F238E27FC236}">
                  <a16:creationId xmlns:a16="http://schemas.microsoft.com/office/drawing/2014/main" id="{04B42EEE-7813-4790-B892-C472886B4050}"/>
                </a:ext>
              </a:extLst>
            </p:cNvPr>
            <p:cNvSpPr/>
            <p:nvPr userDrawn="1"/>
          </p:nvSpPr>
          <p:spPr>
            <a:xfrm>
              <a:off x="3574084" y="1193677"/>
              <a:ext cx="1526835" cy="4490918"/>
            </a:xfrm>
            <a:prstGeom prst="rect">
              <a:avLst/>
            </a:prstGeom>
            <a:blipFill>
              <a:blip r:embed="rId2" cstate="print"/>
              <a:stretch>
                <a:fillRect/>
              </a:stretch>
            </a:blipFill>
          </p:spPr>
          <p:txBody>
            <a:bodyPr wrap="square" lIns="0" tIns="0" rIns="0" bIns="0" rtlCol="0"/>
            <a:lstStyle/>
            <a:p>
              <a:endParaRPr dirty="0"/>
            </a:p>
          </p:txBody>
        </p:sp>
      </p:grpSp>
      <p:pic>
        <p:nvPicPr>
          <p:cNvPr id="22" name="Image 21">
            <a:extLst>
              <a:ext uri="{FF2B5EF4-FFF2-40B4-BE49-F238E27FC236}">
                <a16:creationId xmlns:a16="http://schemas.microsoft.com/office/drawing/2014/main" id="{2A056DB1-A88A-4FC7-8044-68F6534D53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spTree>
    <p:extLst>
      <p:ext uri="{BB962C8B-B14F-4D97-AF65-F5344CB8AC3E}">
        <p14:creationId xmlns:p14="http://schemas.microsoft.com/office/powerpoint/2010/main" val="44964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UVERTURE ELU.ES">
    <p:spTree>
      <p:nvGrpSpPr>
        <p:cNvPr id="1" name=""/>
        <p:cNvGrpSpPr/>
        <p:nvPr/>
      </p:nvGrpSpPr>
      <p:grpSpPr>
        <a:xfrm>
          <a:off x="0" y="0"/>
          <a:ext cx="0" cy="0"/>
          <a:chOff x="0" y="0"/>
          <a:chExt cx="0" cy="0"/>
        </a:xfrm>
      </p:grpSpPr>
      <p:sp>
        <p:nvSpPr>
          <p:cNvPr id="6" name="bk object 16">
            <a:extLst>
              <a:ext uri="{FF2B5EF4-FFF2-40B4-BE49-F238E27FC236}">
                <a16:creationId xmlns:a16="http://schemas.microsoft.com/office/drawing/2014/main" id="{4B12BCD7-90E6-482F-894C-4CF57F492BEA}"/>
              </a:ext>
            </a:extLst>
          </p:cNvPr>
          <p:cNvSpPr/>
          <p:nvPr userDrawn="1"/>
        </p:nvSpPr>
        <p:spPr>
          <a:xfrm>
            <a:off x="0" y="180339"/>
            <a:ext cx="12006580" cy="5237480"/>
          </a:xfrm>
          <a:custGeom>
            <a:avLst/>
            <a:gdLst/>
            <a:ahLst/>
            <a:cxnLst/>
            <a:rect l="l" t="t" r="r" b="b"/>
            <a:pathLst>
              <a:path w="12006580" h="5237480">
                <a:moveTo>
                  <a:pt x="0" y="5237480"/>
                </a:moveTo>
                <a:lnTo>
                  <a:pt x="12006008" y="5237480"/>
                </a:lnTo>
                <a:lnTo>
                  <a:pt x="12006008" y="0"/>
                </a:lnTo>
                <a:lnTo>
                  <a:pt x="0" y="0"/>
                </a:lnTo>
                <a:lnTo>
                  <a:pt x="0" y="5237480"/>
                </a:lnTo>
                <a:close/>
              </a:path>
            </a:pathLst>
          </a:custGeom>
          <a:solidFill>
            <a:srgbClr val="DBEFF8"/>
          </a:solidFill>
        </p:spPr>
        <p:txBody>
          <a:bodyPr wrap="square" lIns="0" tIns="0" rIns="0" bIns="0" rtlCol="0"/>
          <a:lstStyle/>
          <a:p>
            <a:endParaRPr dirty="0"/>
          </a:p>
        </p:txBody>
      </p:sp>
      <p:sp>
        <p:nvSpPr>
          <p:cNvPr id="7" name="object 2">
            <a:extLst>
              <a:ext uri="{FF2B5EF4-FFF2-40B4-BE49-F238E27FC236}">
                <a16:creationId xmlns:a16="http://schemas.microsoft.com/office/drawing/2014/main" id="{07DF6E7D-7599-495E-A45C-F89091993EE6}"/>
              </a:ext>
            </a:extLst>
          </p:cNvPr>
          <p:cNvSpPr/>
          <p:nvPr userDrawn="1"/>
        </p:nvSpPr>
        <p:spPr>
          <a:xfrm>
            <a:off x="2436398" y="824438"/>
            <a:ext cx="4781550" cy="3711575"/>
          </a:xfrm>
          <a:custGeom>
            <a:avLst/>
            <a:gdLst/>
            <a:ahLst/>
            <a:cxnLst/>
            <a:rect l="l" t="t" r="r" b="b"/>
            <a:pathLst>
              <a:path w="4781550" h="3711575">
                <a:moveTo>
                  <a:pt x="733628" y="833422"/>
                </a:moveTo>
                <a:lnTo>
                  <a:pt x="685199" y="836877"/>
                </a:lnTo>
                <a:lnTo>
                  <a:pt x="636706" y="846023"/>
                </a:lnTo>
                <a:lnTo>
                  <a:pt x="588767" y="860306"/>
                </a:lnTo>
                <a:lnTo>
                  <a:pt x="542002" y="879174"/>
                </a:lnTo>
                <a:lnTo>
                  <a:pt x="497029" y="902076"/>
                </a:lnTo>
                <a:lnTo>
                  <a:pt x="454469" y="928459"/>
                </a:lnTo>
                <a:lnTo>
                  <a:pt x="415428" y="956712"/>
                </a:lnTo>
                <a:lnTo>
                  <a:pt x="378280" y="987088"/>
                </a:lnTo>
                <a:lnTo>
                  <a:pt x="343006" y="1019484"/>
                </a:lnTo>
                <a:lnTo>
                  <a:pt x="309584" y="1053791"/>
                </a:lnTo>
                <a:lnTo>
                  <a:pt x="277997" y="1089906"/>
                </a:lnTo>
                <a:lnTo>
                  <a:pt x="248223" y="1127721"/>
                </a:lnTo>
                <a:lnTo>
                  <a:pt x="220244" y="1167132"/>
                </a:lnTo>
                <a:lnTo>
                  <a:pt x="194040" y="1208033"/>
                </a:lnTo>
                <a:lnTo>
                  <a:pt x="169590" y="1250318"/>
                </a:lnTo>
                <a:lnTo>
                  <a:pt x="146875" y="1293881"/>
                </a:lnTo>
                <a:lnTo>
                  <a:pt x="125875" y="1338616"/>
                </a:lnTo>
                <a:lnTo>
                  <a:pt x="106572" y="1384419"/>
                </a:lnTo>
                <a:lnTo>
                  <a:pt x="88944" y="1431182"/>
                </a:lnTo>
                <a:lnTo>
                  <a:pt x="72972" y="1478801"/>
                </a:lnTo>
                <a:lnTo>
                  <a:pt x="58636" y="1527170"/>
                </a:lnTo>
                <a:lnTo>
                  <a:pt x="45918" y="1576183"/>
                </a:lnTo>
                <a:lnTo>
                  <a:pt x="34796" y="1625734"/>
                </a:lnTo>
                <a:lnTo>
                  <a:pt x="25251" y="1675718"/>
                </a:lnTo>
                <a:lnTo>
                  <a:pt x="17264" y="1726029"/>
                </a:lnTo>
                <a:lnTo>
                  <a:pt x="10814" y="1776561"/>
                </a:lnTo>
                <a:lnTo>
                  <a:pt x="5883" y="1827208"/>
                </a:lnTo>
                <a:lnTo>
                  <a:pt x="2450" y="1877866"/>
                </a:lnTo>
                <a:lnTo>
                  <a:pt x="495" y="1928427"/>
                </a:lnTo>
                <a:lnTo>
                  <a:pt x="0" y="1978787"/>
                </a:lnTo>
                <a:lnTo>
                  <a:pt x="831" y="2029705"/>
                </a:lnTo>
                <a:lnTo>
                  <a:pt x="2837" y="2080453"/>
                </a:lnTo>
                <a:lnTo>
                  <a:pt x="5980" y="2131033"/>
                </a:lnTo>
                <a:lnTo>
                  <a:pt x="10223" y="2181445"/>
                </a:lnTo>
                <a:lnTo>
                  <a:pt x="15532" y="2231693"/>
                </a:lnTo>
                <a:lnTo>
                  <a:pt x="21869" y="2281777"/>
                </a:lnTo>
                <a:lnTo>
                  <a:pt x="29198" y="2331700"/>
                </a:lnTo>
                <a:lnTo>
                  <a:pt x="37482" y="2381464"/>
                </a:lnTo>
                <a:lnTo>
                  <a:pt x="46687" y="2431070"/>
                </a:lnTo>
                <a:lnTo>
                  <a:pt x="56774" y="2480521"/>
                </a:lnTo>
                <a:lnTo>
                  <a:pt x="67709" y="2529818"/>
                </a:lnTo>
                <a:lnTo>
                  <a:pt x="79454" y="2578964"/>
                </a:lnTo>
                <a:lnTo>
                  <a:pt x="91973" y="2627960"/>
                </a:lnTo>
                <a:lnTo>
                  <a:pt x="105231" y="2676808"/>
                </a:lnTo>
                <a:lnTo>
                  <a:pt x="119190" y="2725509"/>
                </a:lnTo>
                <a:lnTo>
                  <a:pt x="133815" y="2774067"/>
                </a:lnTo>
                <a:lnTo>
                  <a:pt x="149069" y="2822483"/>
                </a:lnTo>
                <a:lnTo>
                  <a:pt x="164916" y="2870758"/>
                </a:lnTo>
                <a:lnTo>
                  <a:pt x="181320" y="2918894"/>
                </a:lnTo>
                <a:lnTo>
                  <a:pt x="198243" y="2966895"/>
                </a:lnTo>
                <a:lnTo>
                  <a:pt x="215651" y="3014760"/>
                </a:lnTo>
                <a:lnTo>
                  <a:pt x="233507" y="3062493"/>
                </a:lnTo>
                <a:lnTo>
                  <a:pt x="251775" y="3110095"/>
                </a:lnTo>
                <a:lnTo>
                  <a:pt x="270417" y="3157568"/>
                </a:lnTo>
                <a:lnTo>
                  <a:pt x="289398" y="3204913"/>
                </a:lnTo>
                <a:lnTo>
                  <a:pt x="308682" y="3252134"/>
                </a:lnTo>
                <a:lnTo>
                  <a:pt x="328233" y="3299232"/>
                </a:lnTo>
                <a:lnTo>
                  <a:pt x="348013" y="3346208"/>
                </a:lnTo>
                <a:lnTo>
                  <a:pt x="367987" y="3393064"/>
                </a:lnTo>
                <a:lnTo>
                  <a:pt x="388118" y="3439803"/>
                </a:lnTo>
                <a:lnTo>
                  <a:pt x="408371" y="3486426"/>
                </a:lnTo>
                <a:lnTo>
                  <a:pt x="428709" y="3532936"/>
                </a:lnTo>
                <a:lnTo>
                  <a:pt x="469493" y="3625621"/>
                </a:lnTo>
                <a:lnTo>
                  <a:pt x="3769817" y="3711562"/>
                </a:lnTo>
                <a:lnTo>
                  <a:pt x="3817421" y="3697926"/>
                </a:lnTo>
                <a:lnTo>
                  <a:pt x="3863236" y="3681875"/>
                </a:lnTo>
                <a:lnTo>
                  <a:pt x="3907348" y="3663503"/>
                </a:lnTo>
                <a:lnTo>
                  <a:pt x="3949841" y="3642899"/>
                </a:lnTo>
                <a:lnTo>
                  <a:pt x="3990801" y="3620157"/>
                </a:lnTo>
                <a:lnTo>
                  <a:pt x="4030313" y="3595368"/>
                </a:lnTo>
                <a:lnTo>
                  <a:pt x="4068463" y="3568624"/>
                </a:lnTo>
                <a:lnTo>
                  <a:pt x="4105335" y="3540017"/>
                </a:lnTo>
                <a:lnTo>
                  <a:pt x="4141015" y="3509638"/>
                </a:lnTo>
                <a:lnTo>
                  <a:pt x="4175589" y="3477579"/>
                </a:lnTo>
                <a:lnTo>
                  <a:pt x="4209142" y="3443932"/>
                </a:lnTo>
                <a:lnTo>
                  <a:pt x="4241758" y="3408789"/>
                </a:lnTo>
                <a:lnTo>
                  <a:pt x="4273524" y="3372242"/>
                </a:lnTo>
                <a:lnTo>
                  <a:pt x="4304524" y="3334382"/>
                </a:lnTo>
                <a:lnTo>
                  <a:pt x="4334845" y="3295301"/>
                </a:lnTo>
                <a:lnTo>
                  <a:pt x="4364570" y="3255092"/>
                </a:lnTo>
                <a:lnTo>
                  <a:pt x="4393787" y="3213845"/>
                </a:lnTo>
                <a:lnTo>
                  <a:pt x="4422579" y="3171652"/>
                </a:lnTo>
                <a:lnTo>
                  <a:pt x="4451032" y="3128607"/>
                </a:lnTo>
                <a:lnTo>
                  <a:pt x="4477734" y="3087092"/>
                </a:lnTo>
                <a:lnTo>
                  <a:pt x="4504012" y="3045032"/>
                </a:lnTo>
                <a:lnTo>
                  <a:pt x="4529759" y="3002437"/>
                </a:lnTo>
                <a:lnTo>
                  <a:pt x="4554866" y="2959320"/>
                </a:lnTo>
                <a:lnTo>
                  <a:pt x="4579225" y="2915692"/>
                </a:lnTo>
                <a:lnTo>
                  <a:pt x="4602729" y="2871565"/>
                </a:lnTo>
                <a:lnTo>
                  <a:pt x="4625268" y="2826950"/>
                </a:lnTo>
                <a:lnTo>
                  <a:pt x="4646735" y="2781859"/>
                </a:lnTo>
                <a:lnTo>
                  <a:pt x="4667023" y="2736304"/>
                </a:lnTo>
                <a:lnTo>
                  <a:pt x="4686022" y="2690296"/>
                </a:lnTo>
                <a:lnTo>
                  <a:pt x="4703624" y="2643848"/>
                </a:lnTo>
                <a:lnTo>
                  <a:pt x="4719723" y="2596970"/>
                </a:lnTo>
                <a:lnTo>
                  <a:pt x="4734209" y="2549674"/>
                </a:lnTo>
                <a:lnTo>
                  <a:pt x="4746974" y="2501973"/>
                </a:lnTo>
                <a:lnTo>
                  <a:pt x="4757911" y="2453878"/>
                </a:lnTo>
                <a:lnTo>
                  <a:pt x="4766912" y="2405399"/>
                </a:lnTo>
                <a:lnTo>
                  <a:pt x="4773867" y="2356550"/>
                </a:lnTo>
                <a:lnTo>
                  <a:pt x="4778670" y="2307342"/>
                </a:lnTo>
                <a:lnTo>
                  <a:pt x="4781212" y="2257786"/>
                </a:lnTo>
                <a:lnTo>
                  <a:pt x="4781384" y="2207895"/>
                </a:lnTo>
                <a:lnTo>
                  <a:pt x="4778906" y="2160163"/>
                </a:lnTo>
                <a:lnTo>
                  <a:pt x="4773527" y="2112459"/>
                </a:lnTo>
                <a:lnTo>
                  <a:pt x="4765332" y="2065002"/>
                </a:lnTo>
                <a:lnTo>
                  <a:pt x="4754406" y="2018014"/>
                </a:lnTo>
                <a:lnTo>
                  <a:pt x="4740832" y="1971713"/>
                </a:lnTo>
                <a:lnTo>
                  <a:pt x="4724697" y="1926321"/>
                </a:lnTo>
                <a:lnTo>
                  <a:pt x="4706083" y="1882056"/>
                </a:lnTo>
                <a:lnTo>
                  <a:pt x="4685077" y="1839140"/>
                </a:lnTo>
                <a:lnTo>
                  <a:pt x="4661762" y="1797793"/>
                </a:lnTo>
                <a:lnTo>
                  <a:pt x="4636223" y="1758233"/>
                </a:lnTo>
                <a:lnTo>
                  <a:pt x="4608544" y="1720683"/>
                </a:lnTo>
                <a:lnTo>
                  <a:pt x="4578811" y="1685361"/>
                </a:lnTo>
                <a:lnTo>
                  <a:pt x="4547108" y="1652488"/>
                </a:lnTo>
                <a:lnTo>
                  <a:pt x="4513519" y="1622284"/>
                </a:lnTo>
                <a:lnTo>
                  <a:pt x="4478129" y="1594968"/>
                </a:lnTo>
                <a:lnTo>
                  <a:pt x="4441023" y="1570762"/>
                </a:lnTo>
                <a:lnTo>
                  <a:pt x="4402285" y="1549886"/>
                </a:lnTo>
                <a:lnTo>
                  <a:pt x="4361999" y="1532558"/>
                </a:lnTo>
                <a:lnTo>
                  <a:pt x="4320252" y="1519000"/>
                </a:lnTo>
                <a:lnTo>
                  <a:pt x="4277126" y="1509432"/>
                </a:lnTo>
                <a:lnTo>
                  <a:pt x="4035474" y="1506157"/>
                </a:lnTo>
                <a:lnTo>
                  <a:pt x="3986720" y="1505234"/>
                </a:lnTo>
                <a:lnTo>
                  <a:pt x="3939749" y="1500729"/>
                </a:lnTo>
                <a:lnTo>
                  <a:pt x="3895342" y="1491139"/>
                </a:lnTo>
                <a:lnTo>
                  <a:pt x="3854279" y="1474965"/>
                </a:lnTo>
                <a:lnTo>
                  <a:pt x="3817342" y="1450702"/>
                </a:lnTo>
                <a:lnTo>
                  <a:pt x="3785311" y="1416850"/>
                </a:lnTo>
                <a:lnTo>
                  <a:pt x="3762783" y="1378906"/>
                </a:lnTo>
                <a:lnTo>
                  <a:pt x="3748954" y="1338280"/>
                </a:lnTo>
                <a:lnTo>
                  <a:pt x="3742568" y="1295421"/>
                </a:lnTo>
                <a:lnTo>
                  <a:pt x="3742370" y="1250774"/>
                </a:lnTo>
                <a:lnTo>
                  <a:pt x="3747106" y="1204787"/>
                </a:lnTo>
                <a:lnTo>
                  <a:pt x="3752943" y="1172264"/>
                </a:lnTo>
                <a:lnTo>
                  <a:pt x="1266794" y="1172264"/>
                </a:lnTo>
                <a:lnTo>
                  <a:pt x="1224081" y="1166593"/>
                </a:lnTo>
                <a:lnTo>
                  <a:pt x="1182077" y="1152118"/>
                </a:lnTo>
                <a:lnTo>
                  <a:pt x="1142360" y="1128784"/>
                </a:lnTo>
                <a:lnTo>
                  <a:pt x="1106979" y="1099057"/>
                </a:lnTo>
                <a:lnTo>
                  <a:pt x="1074658" y="1064742"/>
                </a:lnTo>
                <a:lnTo>
                  <a:pt x="1044122" y="1027646"/>
                </a:lnTo>
                <a:lnTo>
                  <a:pt x="1014095" y="989573"/>
                </a:lnTo>
                <a:lnTo>
                  <a:pt x="983301" y="952329"/>
                </a:lnTo>
                <a:lnTo>
                  <a:pt x="950465" y="917720"/>
                </a:lnTo>
                <a:lnTo>
                  <a:pt x="914311" y="887552"/>
                </a:lnTo>
                <a:lnTo>
                  <a:pt x="872333" y="862722"/>
                </a:lnTo>
                <a:lnTo>
                  <a:pt x="827814" y="845792"/>
                </a:lnTo>
                <a:lnTo>
                  <a:pt x="781373" y="836210"/>
                </a:lnTo>
                <a:lnTo>
                  <a:pt x="733628" y="833422"/>
                </a:lnTo>
                <a:close/>
              </a:path>
              <a:path w="4781550" h="3711575">
                <a:moveTo>
                  <a:pt x="4184627" y="1502457"/>
                </a:moveTo>
                <a:lnTo>
                  <a:pt x="4135209" y="1503267"/>
                </a:lnTo>
                <a:lnTo>
                  <a:pt x="4085230" y="1505001"/>
                </a:lnTo>
                <a:lnTo>
                  <a:pt x="4035474" y="1506157"/>
                </a:lnTo>
                <a:lnTo>
                  <a:pt x="4249981" y="1506157"/>
                </a:lnTo>
                <a:lnTo>
                  <a:pt x="4232706" y="1504073"/>
                </a:lnTo>
                <a:lnTo>
                  <a:pt x="4184627" y="1502457"/>
                </a:lnTo>
                <a:close/>
              </a:path>
              <a:path w="4781550" h="3711575">
                <a:moveTo>
                  <a:pt x="2965852" y="0"/>
                </a:moveTo>
                <a:lnTo>
                  <a:pt x="2916603" y="225"/>
                </a:lnTo>
                <a:lnTo>
                  <a:pt x="2867418" y="2882"/>
                </a:lnTo>
                <a:lnTo>
                  <a:pt x="2818428" y="7953"/>
                </a:lnTo>
                <a:lnTo>
                  <a:pt x="2769764" y="15422"/>
                </a:lnTo>
                <a:lnTo>
                  <a:pt x="2721559" y="25273"/>
                </a:lnTo>
                <a:lnTo>
                  <a:pt x="2673923" y="37392"/>
                </a:lnTo>
                <a:lnTo>
                  <a:pt x="2626904" y="51635"/>
                </a:lnTo>
                <a:lnTo>
                  <a:pt x="2580533" y="67928"/>
                </a:lnTo>
                <a:lnTo>
                  <a:pt x="2534841" y="86199"/>
                </a:lnTo>
                <a:lnTo>
                  <a:pt x="2489859" y="106376"/>
                </a:lnTo>
                <a:lnTo>
                  <a:pt x="2445618" y="128386"/>
                </a:lnTo>
                <a:lnTo>
                  <a:pt x="2402150" y="152155"/>
                </a:lnTo>
                <a:lnTo>
                  <a:pt x="2359484" y="177612"/>
                </a:lnTo>
                <a:lnTo>
                  <a:pt x="2317652" y="204684"/>
                </a:lnTo>
                <a:lnTo>
                  <a:pt x="2276685" y="233297"/>
                </a:lnTo>
                <a:lnTo>
                  <a:pt x="2236614" y="263380"/>
                </a:lnTo>
                <a:lnTo>
                  <a:pt x="2197469" y="294859"/>
                </a:lnTo>
                <a:lnTo>
                  <a:pt x="2159283" y="327663"/>
                </a:lnTo>
                <a:lnTo>
                  <a:pt x="2122085" y="361717"/>
                </a:lnTo>
                <a:lnTo>
                  <a:pt x="2085907" y="396950"/>
                </a:lnTo>
                <a:lnTo>
                  <a:pt x="2050780" y="433289"/>
                </a:lnTo>
                <a:lnTo>
                  <a:pt x="2016734" y="470662"/>
                </a:lnTo>
                <a:lnTo>
                  <a:pt x="1984680" y="507837"/>
                </a:lnTo>
                <a:lnTo>
                  <a:pt x="1953429" y="545770"/>
                </a:lnTo>
                <a:lnTo>
                  <a:pt x="1922830" y="584316"/>
                </a:lnTo>
                <a:lnTo>
                  <a:pt x="1892729" y="623328"/>
                </a:lnTo>
                <a:lnTo>
                  <a:pt x="1862973" y="662661"/>
                </a:lnTo>
                <a:lnTo>
                  <a:pt x="1774253" y="781128"/>
                </a:lnTo>
                <a:lnTo>
                  <a:pt x="1744353" y="820287"/>
                </a:lnTo>
                <a:lnTo>
                  <a:pt x="1714033" y="859037"/>
                </a:lnTo>
                <a:lnTo>
                  <a:pt x="1683143" y="897235"/>
                </a:lnTo>
                <a:lnTo>
                  <a:pt x="1651529" y="934732"/>
                </a:lnTo>
                <a:lnTo>
                  <a:pt x="1619039" y="971385"/>
                </a:lnTo>
                <a:lnTo>
                  <a:pt x="1585518" y="1007046"/>
                </a:lnTo>
                <a:lnTo>
                  <a:pt x="1551686" y="1039902"/>
                </a:lnTo>
                <a:lnTo>
                  <a:pt x="1515329" y="1071043"/>
                </a:lnTo>
                <a:lnTo>
                  <a:pt x="1476850" y="1099584"/>
                </a:lnTo>
                <a:lnTo>
                  <a:pt x="1436655" y="1124638"/>
                </a:lnTo>
                <a:lnTo>
                  <a:pt x="1395147" y="1145319"/>
                </a:lnTo>
                <a:lnTo>
                  <a:pt x="1352731" y="1160741"/>
                </a:lnTo>
                <a:lnTo>
                  <a:pt x="1309812" y="1170018"/>
                </a:lnTo>
                <a:lnTo>
                  <a:pt x="1266794" y="1172264"/>
                </a:lnTo>
                <a:lnTo>
                  <a:pt x="3752943" y="1172264"/>
                </a:lnTo>
                <a:lnTo>
                  <a:pt x="3755520" y="1157907"/>
                </a:lnTo>
                <a:lnTo>
                  <a:pt x="3766356" y="1110582"/>
                </a:lnTo>
                <a:lnTo>
                  <a:pt x="3790279" y="1016385"/>
                </a:lnTo>
                <a:lnTo>
                  <a:pt x="3800855" y="970407"/>
                </a:lnTo>
                <a:lnTo>
                  <a:pt x="3809138" y="922408"/>
                </a:lnTo>
                <a:lnTo>
                  <a:pt x="3814061" y="874107"/>
                </a:lnTo>
                <a:lnTo>
                  <a:pt x="3815722" y="825664"/>
                </a:lnTo>
                <a:lnTo>
                  <a:pt x="3814215" y="777244"/>
                </a:lnTo>
                <a:lnTo>
                  <a:pt x="3809636" y="729009"/>
                </a:lnTo>
                <a:lnTo>
                  <a:pt x="3802078" y="681122"/>
                </a:lnTo>
                <a:lnTo>
                  <a:pt x="3791639" y="633746"/>
                </a:lnTo>
                <a:lnTo>
                  <a:pt x="3778411" y="587044"/>
                </a:lnTo>
                <a:lnTo>
                  <a:pt x="3762492" y="541178"/>
                </a:lnTo>
                <a:lnTo>
                  <a:pt x="3743975" y="496312"/>
                </a:lnTo>
                <a:lnTo>
                  <a:pt x="3722957" y="452609"/>
                </a:lnTo>
                <a:lnTo>
                  <a:pt x="3699531" y="410230"/>
                </a:lnTo>
                <a:lnTo>
                  <a:pt x="3673794" y="369340"/>
                </a:lnTo>
                <a:lnTo>
                  <a:pt x="3645840" y="330101"/>
                </a:lnTo>
                <a:lnTo>
                  <a:pt x="3615764" y="292676"/>
                </a:lnTo>
                <a:lnTo>
                  <a:pt x="3583662" y="257228"/>
                </a:lnTo>
                <a:lnTo>
                  <a:pt x="3549629" y="223919"/>
                </a:lnTo>
                <a:lnTo>
                  <a:pt x="3513759" y="192913"/>
                </a:lnTo>
                <a:lnTo>
                  <a:pt x="3474038" y="162679"/>
                </a:lnTo>
                <a:lnTo>
                  <a:pt x="3432797" y="135075"/>
                </a:lnTo>
                <a:lnTo>
                  <a:pt x="3390170" y="110083"/>
                </a:lnTo>
                <a:lnTo>
                  <a:pt x="3346287" y="87688"/>
                </a:lnTo>
                <a:lnTo>
                  <a:pt x="3301280" y="67871"/>
                </a:lnTo>
                <a:lnTo>
                  <a:pt x="3255282" y="50618"/>
                </a:lnTo>
                <a:lnTo>
                  <a:pt x="3208424" y="35912"/>
                </a:lnTo>
                <a:lnTo>
                  <a:pt x="3160839" y="23736"/>
                </a:lnTo>
                <a:lnTo>
                  <a:pt x="3112656" y="14073"/>
                </a:lnTo>
                <a:lnTo>
                  <a:pt x="3064010" y="6907"/>
                </a:lnTo>
                <a:lnTo>
                  <a:pt x="3015031" y="2221"/>
                </a:lnTo>
                <a:lnTo>
                  <a:pt x="2965852" y="0"/>
                </a:lnTo>
                <a:close/>
              </a:path>
            </a:pathLst>
          </a:custGeom>
          <a:solidFill>
            <a:srgbClr val="FFFFFF"/>
          </a:solidFill>
        </p:spPr>
        <p:txBody>
          <a:bodyPr wrap="square" lIns="0" tIns="0" rIns="0" bIns="0" rtlCol="0"/>
          <a:lstStyle/>
          <a:p>
            <a:endParaRPr dirty="0"/>
          </a:p>
        </p:txBody>
      </p:sp>
      <p:sp>
        <p:nvSpPr>
          <p:cNvPr id="8" name="object 3">
            <a:extLst>
              <a:ext uri="{FF2B5EF4-FFF2-40B4-BE49-F238E27FC236}">
                <a16:creationId xmlns:a16="http://schemas.microsoft.com/office/drawing/2014/main" id="{6E7BBE19-C2A0-4051-BBB6-BB2E57BE374E}"/>
              </a:ext>
            </a:extLst>
          </p:cNvPr>
          <p:cNvSpPr/>
          <p:nvPr userDrawn="1"/>
        </p:nvSpPr>
        <p:spPr>
          <a:xfrm>
            <a:off x="1728177" y="166129"/>
            <a:ext cx="3754754" cy="2861945"/>
          </a:xfrm>
          <a:custGeom>
            <a:avLst/>
            <a:gdLst/>
            <a:ahLst/>
            <a:cxnLst/>
            <a:rect l="l" t="t" r="r" b="b"/>
            <a:pathLst>
              <a:path w="3754754" h="2861945">
                <a:moveTo>
                  <a:pt x="3703192" y="1700629"/>
                </a:moveTo>
                <a:lnTo>
                  <a:pt x="575954" y="1700629"/>
                </a:lnTo>
                <a:lnTo>
                  <a:pt x="623954" y="1701223"/>
                </a:lnTo>
                <a:lnTo>
                  <a:pt x="669766" y="1706133"/>
                </a:lnTo>
                <a:lnTo>
                  <a:pt x="712194" y="1717621"/>
                </a:lnTo>
                <a:lnTo>
                  <a:pt x="750039" y="1737948"/>
                </a:lnTo>
                <a:lnTo>
                  <a:pt x="782104" y="1769376"/>
                </a:lnTo>
                <a:lnTo>
                  <a:pt x="803108" y="1806278"/>
                </a:lnTo>
                <a:lnTo>
                  <a:pt x="813826" y="1846278"/>
                </a:lnTo>
                <a:lnTo>
                  <a:pt x="816182" y="1888702"/>
                </a:lnTo>
                <a:lnTo>
                  <a:pt x="812101" y="1932878"/>
                </a:lnTo>
                <a:lnTo>
                  <a:pt x="803508" y="1978130"/>
                </a:lnTo>
                <a:lnTo>
                  <a:pt x="792326" y="2023785"/>
                </a:lnTo>
                <a:lnTo>
                  <a:pt x="780410" y="2069471"/>
                </a:lnTo>
                <a:lnTo>
                  <a:pt x="769899" y="2113610"/>
                </a:lnTo>
                <a:lnTo>
                  <a:pt x="762025" y="2161242"/>
                </a:lnTo>
                <a:lnTo>
                  <a:pt x="758629" y="2207119"/>
                </a:lnTo>
                <a:lnTo>
                  <a:pt x="758537" y="2214069"/>
                </a:lnTo>
                <a:lnTo>
                  <a:pt x="759089" y="2257224"/>
                </a:lnTo>
                <a:lnTo>
                  <a:pt x="763710" y="2305038"/>
                </a:lnTo>
                <a:lnTo>
                  <a:pt x="772178" y="2352379"/>
                </a:lnTo>
                <a:lnTo>
                  <a:pt x="784334" y="2398980"/>
                </a:lnTo>
                <a:lnTo>
                  <a:pt x="800020" y="2444573"/>
                </a:lnTo>
                <a:lnTo>
                  <a:pt x="819077" y="2488893"/>
                </a:lnTo>
                <a:lnTo>
                  <a:pt x="841347" y="2531671"/>
                </a:lnTo>
                <a:lnTo>
                  <a:pt x="866670" y="2572641"/>
                </a:lnTo>
                <a:lnTo>
                  <a:pt x="894888" y="2611536"/>
                </a:lnTo>
                <a:lnTo>
                  <a:pt x="925842" y="2648088"/>
                </a:lnTo>
                <a:lnTo>
                  <a:pt x="959374" y="2682032"/>
                </a:lnTo>
                <a:lnTo>
                  <a:pt x="995324" y="2713101"/>
                </a:lnTo>
                <a:lnTo>
                  <a:pt x="1036352" y="2743177"/>
                </a:lnTo>
                <a:lnTo>
                  <a:pt x="1079365" y="2769794"/>
                </a:lnTo>
                <a:lnTo>
                  <a:pt x="1124133" y="2792978"/>
                </a:lnTo>
                <a:lnTo>
                  <a:pt x="1170423" y="2812759"/>
                </a:lnTo>
                <a:lnTo>
                  <a:pt x="1218004" y="2829166"/>
                </a:lnTo>
                <a:lnTo>
                  <a:pt x="1266644" y="2842227"/>
                </a:lnTo>
                <a:lnTo>
                  <a:pt x="1316113" y="2851970"/>
                </a:lnTo>
                <a:lnTo>
                  <a:pt x="1366177" y="2858424"/>
                </a:lnTo>
                <a:lnTo>
                  <a:pt x="1416607" y="2861618"/>
                </a:lnTo>
                <a:lnTo>
                  <a:pt x="1467170" y="2861580"/>
                </a:lnTo>
                <a:lnTo>
                  <a:pt x="1517635" y="2858339"/>
                </a:lnTo>
                <a:lnTo>
                  <a:pt x="1567770" y="2851923"/>
                </a:lnTo>
                <a:lnTo>
                  <a:pt x="1617345" y="2842361"/>
                </a:lnTo>
                <a:lnTo>
                  <a:pt x="1666158" y="2829809"/>
                </a:lnTo>
                <a:lnTo>
                  <a:pt x="1714131" y="2814487"/>
                </a:lnTo>
                <a:lnTo>
                  <a:pt x="1761208" y="2796519"/>
                </a:lnTo>
                <a:lnTo>
                  <a:pt x="1807336" y="2776032"/>
                </a:lnTo>
                <a:lnTo>
                  <a:pt x="1852459" y="2753151"/>
                </a:lnTo>
                <a:lnTo>
                  <a:pt x="1896523" y="2728000"/>
                </a:lnTo>
                <a:lnTo>
                  <a:pt x="1939474" y="2700706"/>
                </a:lnTo>
                <a:lnTo>
                  <a:pt x="1981257" y="2671394"/>
                </a:lnTo>
                <a:lnTo>
                  <a:pt x="2021819" y="2640188"/>
                </a:lnTo>
                <a:lnTo>
                  <a:pt x="2061105" y="2607214"/>
                </a:lnTo>
                <a:lnTo>
                  <a:pt x="2099059" y="2572598"/>
                </a:lnTo>
                <a:lnTo>
                  <a:pt x="2135629" y="2536465"/>
                </a:lnTo>
                <a:lnTo>
                  <a:pt x="2170760" y="2498940"/>
                </a:lnTo>
                <a:lnTo>
                  <a:pt x="2202678" y="2462351"/>
                </a:lnTo>
                <a:lnTo>
                  <a:pt x="2233627" y="2424865"/>
                </a:lnTo>
                <a:lnTo>
                  <a:pt x="2263854" y="2386714"/>
                </a:lnTo>
                <a:lnTo>
                  <a:pt x="2293606" y="2348130"/>
                </a:lnTo>
                <a:lnTo>
                  <a:pt x="2352674" y="2270586"/>
                </a:lnTo>
                <a:lnTo>
                  <a:pt x="2382484" y="2232090"/>
                </a:lnTo>
                <a:lnTo>
                  <a:pt x="2412809" y="2194087"/>
                </a:lnTo>
                <a:lnTo>
                  <a:pt x="2443896" y="2156809"/>
                </a:lnTo>
                <a:lnTo>
                  <a:pt x="2475991" y="2120487"/>
                </a:lnTo>
                <a:lnTo>
                  <a:pt x="2509342" y="2085352"/>
                </a:lnTo>
                <a:lnTo>
                  <a:pt x="2542868" y="2053865"/>
                </a:lnTo>
                <a:lnTo>
                  <a:pt x="2579369" y="2024710"/>
                </a:lnTo>
                <a:lnTo>
                  <a:pt x="2618225" y="1999221"/>
                </a:lnTo>
                <a:lnTo>
                  <a:pt x="2658814" y="1978734"/>
                </a:lnTo>
                <a:lnTo>
                  <a:pt x="2700519" y="1964583"/>
                </a:lnTo>
                <a:lnTo>
                  <a:pt x="2742717" y="1958102"/>
                </a:lnTo>
                <a:lnTo>
                  <a:pt x="3583540" y="1958102"/>
                </a:lnTo>
                <a:lnTo>
                  <a:pt x="3593416" y="1943799"/>
                </a:lnTo>
                <a:lnTo>
                  <a:pt x="3618168" y="1902997"/>
                </a:lnTo>
                <a:lnTo>
                  <a:pt x="3640742" y="1860602"/>
                </a:lnTo>
                <a:lnTo>
                  <a:pt x="3661170" y="1816778"/>
                </a:lnTo>
                <a:lnTo>
                  <a:pt x="3679482" y="1771689"/>
                </a:lnTo>
                <a:lnTo>
                  <a:pt x="3695711" y="1725499"/>
                </a:lnTo>
                <a:lnTo>
                  <a:pt x="3703192" y="1700629"/>
                </a:lnTo>
                <a:close/>
              </a:path>
              <a:path w="3754754" h="2861945">
                <a:moveTo>
                  <a:pt x="3583540" y="1958102"/>
                </a:moveTo>
                <a:lnTo>
                  <a:pt x="2742717" y="1958102"/>
                </a:lnTo>
                <a:lnTo>
                  <a:pt x="2784790" y="1960627"/>
                </a:lnTo>
                <a:lnTo>
                  <a:pt x="2826118" y="1973491"/>
                </a:lnTo>
                <a:lnTo>
                  <a:pt x="2866893" y="1998649"/>
                </a:lnTo>
                <a:lnTo>
                  <a:pt x="2902208" y="2031742"/>
                </a:lnTo>
                <a:lnTo>
                  <a:pt x="2934436" y="2069471"/>
                </a:lnTo>
                <a:lnTo>
                  <a:pt x="2965953" y="2108538"/>
                </a:lnTo>
                <a:lnTo>
                  <a:pt x="2999134" y="2145644"/>
                </a:lnTo>
                <a:lnTo>
                  <a:pt x="3036354" y="2177491"/>
                </a:lnTo>
                <a:lnTo>
                  <a:pt x="3077887" y="2200455"/>
                </a:lnTo>
                <a:lnTo>
                  <a:pt x="3122348" y="2214069"/>
                </a:lnTo>
                <a:lnTo>
                  <a:pt x="3168788" y="2219162"/>
                </a:lnTo>
                <a:lnTo>
                  <a:pt x="3216257" y="2216569"/>
                </a:lnTo>
                <a:lnTo>
                  <a:pt x="3263805" y="2207119"/>
                </a:lnTo>
                <a:lnTo>
                  <a:pt x="3310483" y="2191646"/>
                </a:lnTo>
                <a:lnTo>
                  <a:pt x="3355340" y="2170981"/>
                </a:lnTo>
                <a:lnTo>
                  <a:pt x="3397427" y="2145957"/>
                </a:lnTo>
                <a:lnTo>
                  <a:pt x="3435901" y="2118163"/>
                </a:lnTo>
                <a:lnTo>
                  <a:pt x="3472009" y="2087791"/>
                </a:lnTo>
                <a:lnTo>
                  <a:pt x="3505783" y="2055004"/>
                </a:lnTo>
                <a:lnTo>
                  <a:pt x="3537255" y="2019967"/>
                </a:lnTo>
                <a:lnTo>
                  <a:pt x="3566456" y="1982844"/>
                </a:lnTo>
                <a:lnTo>
                  <a:pt x="3583540" y="1958102"/>
                </a:lnTo>
                <a:close/>
              </a:path>
              <a:path w="3754754" h="2861945">
                <a:moveTo>
                  <a:pt x="794270" y="0"/>
                </a:moveTo>
                <a:lnTo>
                  <a:pt x="747163" y="13636"/>
                </a:lnTo>
                <a:lnTo>
                  <a:pt x="702282" y="30229"/>
                </a:lnTo>
                <a:lnTo>
                  <a:pt x="659489" y="49634"/>
                </a:lnTo>
                <a:lnTo>
                  <a:pt x="618650" y="71707"/>
                </a:lnTo>
                <a:lnTo>
                  <a:pt x="579628" y="96305"/>
                </a:lnTo>
                <a:lnTo>
                  <a:pt x="542286" y="123283"/>
                </a:lnTo>
                <a:lnTo>
                  <a:pt x="506489" y="152498"/>
                </a:lnTo>
                <a:lnTo>
                  <a:pt x="472101" y="183807"/>
                </a:lnTo>
                <a:lnTo>
                  <a:pt x="438985" y="217064"/>
                </a:lnTo>
                <a:lnTo>
                  <a:pt x="407005" y="252127"/>
                </a:lnTo>
                <a:lnTo>
                  <a:pt x="376025" y="288852"/>
                </a:lnTo>
                <a:lnTo>
                  <a:pt x="345909" y="327095"/>
                </a:lnTo>
                <a:lnTo>
                  <a:pt x="316521" y="366711"/>
                </a:lnTo>
                <a:lnTo>
                  <a:pt x="287725" y="407558"/>
                </a:lnTo>
                <a:lnTo>
                  <a:pt x="259384" y="449491"/>
                </a:lnTo>
                <a:lnTo>
                  <a:pt x="231500" y="492267"/>
                </a:lnTo>
                <a:lnTo>
                  <a:pt x="204257" y="535786"/>
                </a:lnTo>
                <a:lnTo>
                  <a:pt x="177856" y="580026"/>
                </a:lnTo>
                <a:lnTo>
                  <a:pt x="152500" y="624966"/>
                </a:lnTo>
                <a:lnTo>
                  <a:pt x="128388" y="670585"/>
                </a:lnTo>
                <a:lnTo>
                  <a:pt x="105722" y="716862"/>
                </a:lnTo>
                <a:lnTo>
                  <a:pt x="84704" y="763775"/>
                </a:lnTo>
                <a:lnTo>
                  <a:pt x="65534" y="811302"/>
                </a:lnTo>
                <a:lnTo>
                  <a:pt x="48414" y="859423"/>
                </a:lnTo>
                <a:lnTo>
                  <a:pt x="33544" y="908117"/>
                </a:lnTo>
                <a:lnTo>
                  <a:pt x="21127" y="957361"/>
                </a:lnTo>
                <a:lnTo>
                  <a:pt x="11362" y="1007135"/>
                </a:lnTo>
                <a:lnTo>
                  <a:pt x="4452" y="1057417"/>
                </a:lnTo>
                <a:lnTo>
                  <a:pt x="598" y="1108186"/>
                </a:lnTo>
                <a:lnTo>
                  <a:pt x="0" y="1159421"/>
                </a:lnTo>
                <a:lnTo>
                  <a:pt x="3022" y="1207731"/>
                </a:lnTo>
                <a:lnTo>
                  <a:pt x="9933" y="1255913"/>
                </a:lnTo>
                <a:lnTo>
                  <a:pt x="20582" y="1303583"/>
                </a:lnTo>
                <a:lnTo>
                  <a:pt x="34818" y="1350357"/>
                </a:lnTo>
                <a:lnTo>
                  <a:pt x="52492" y="1395852"/>
                </a:lnTo>
                <a:lnTo>
                  <a:pt x="73453" y="1439684"/>
                </a:lnTo>
                <a:lnTo>
                  <a:pt x="97551" y="1481468"/>
                </a:lnTo>
                <a:lnTo>
                  <a:pt x="124636" y="1520823"/>
                </a:lnTo>
                <a:lnTo>
                  <a:pt x="154557" y="1557363"/>
                </a:lnTo>
                <a:lnTo>
                  <a:pt x="187164" y="1590706"/>
                </a:lnTo>
                <a:lnTo>
                  <a:pt x="222308" y="1620466"/>
                </a:lnTo>
                <a:lnTo>
                  <a:pt x="259837" y="1646262"/>
                </a:lnTo>
                <a:lnTo>
                  <a:pt x="299602" y="1667708"/>
                </a:lnTo>
                <a:lnTo>
                  <a:pt x="341453" y="1684422"/>
                </a:lnTo>
                <a:lnTo>
                  <a:pt x="385238" y="1696020"/>
                </a:lnTo>
                <a:lnTo>
                  <a:pt x="430809" y="1702117"/>
                </a:lnTo>
                <a:lnTo>
                  <a:pt x="478184" y="1703338"/>
                </a:lnTo>
                <a:lnTo>
                  <a:pt x="575954" y="1700629"/>
                </a:lnTo>
                <a:lnTo>
                  <a:pt x="3703192" y="1700629"/>
                </a:lnTo>
                <a:lnTo>
                  <a:pt x="3722040" y="1630476"/>
                </a:lnTo>
                <a:lnTo>
                  <a:pt x="3732204" y="1581971"/>
                </a:lnTo>
                <a:lnTo>
                  <a:pt x="3740408" y="1533022"/>
                </a:lnTo>
                <a:lnTo>
                  <a:pt x="3746685" y="1483794"/>
                </a:lnTo>
                <a:lnTo>
                  <a:pt x="3751065" y="1434451"/>
                </a:lnTo>
                <a:lnTo>
                  <a:pt x="3753579" y="1385158"/>
                </a:lnTo>
                <a:lnTo>
                  <a:pt x="3754259" y="1336078"/>
                </a:lnTo>
                <a:lnTo>
                  <a:pt x="3753274" y="1288195"/>
                </a:lnTo>
                <a:lnTo>
                  <a:pt x="3750799" y="1240077"/>
                </a:lnTo>
                <a:lnTo>
                  <a:pt x="3746897" y="1191756"/>
                </a:lnTo>
                <a:lnTo>
                  <a:pt x="3741629" y="1143261"/>
                </a:lnTo>
                <a:lnTo>
                  <a:pt x="3735057" y="1094623"/>
                </a:lnTo>
                <a:lnTo>
                  <a:pt x="3727243" y="1045871"/>
                </a:lnTo>
                <a:lnTo>
                  <a:pt x="3718248" y="997036"/>
                </a:lnTo>
                <a:lnTo>
                  <a:pt x="3708135" y="948149"/>
                </a:lnTo>
                <a:lnTo>
                  <a:pt x="3696965" y="899240"/>
                </a:lnTo>
                <a:lnTo>
                  <a:pt x="3684799" y="850339"/>
                </a:lnTo>
                <a:lnTo>
                  <a:pt x="3671700" y="801476"/>
                </a:lnTo>
                <a:lnTo>
                  <a:pt x="3657729" y="752682"/>
                </a:lnTo>
                <a:lnTo>
                  <a:pt x="3642949" y="703987"/>
                </a:lnTo>
                <a:lnTo>
                  <a:pt x="3627420" y="655421"/>
                </a:lnTo>
                <a:lnTo>
                  <a:pt x="3611204" y="607015"/>
                </a:lnTo>
                <a:lnTo>
                  <a:pt x="3594364" y="558799"/>
                </a:lnTo>
                <a:lnTo>
                  <a:pt x="3576960" y="510802"/>
                </a:lnTo>
                <a:lnTo>
                  <a:pt x="3559056" y="463057"/>
                </a:lnTo>
                <a:lnTo>
                  <a:pt x="3540711" y="415592"/>
                </a:lnTo>
                <a:lnTo>
                  <a:pt x="3521989" y="368438"/>
                </a:lnTo>
                <a:lnTo>
                  <a:pt x="3502951" y="321626"/>
                </a:lnTo>
                <a:lnTo>
                  <a:pt x="3483659" y="275185"/>
                </a:lnTo>
                <a:lnTo>
                  <a:pt x="3464173" y="229147"/>
                </a:lnTo>
                <a:lnTo>
                  <a:pt x="3444558" y="183540"/>
                </a:lnTo>
                <a:lnTo>
                  <a:pt x="3424872" y="138397"/>
                </a:lnTo>
                <a:lnTo>
                  <a:pt x="3405180" y="93746"/>
                </a:lnTo>
                <a:lnTo>
                  <a:pt x="3385542" y="49619"/>
                </a:lnTo>
                <a:lnTo>
                  <a:pt x="3366020" y="6045"/>
                </a:lnTo>
                <a:lnTo>
                  <a:pt x="794270" y="0"/>
                </a:lnTo>
                <a:close/>
              </a:path>
            </a:pathLst>
          </a:custGeom>
          <a:solidFill>
            <a:srgbClr val="FFFFFF"/>
          </a:solidFill>
        </p:spPr>
        <p:txBody>
          <a:bodyPr wrap="square" lIns="0" tIns="0" rIns="0" bIns="0" rtlCol="0"/>
          <a:lstStyle/>
          <a:p>
            <a:endParaRPr dirty="0"/>
          </a:p>
        </p:txBody>
      </p:sp>
      <p:sp>
        <p:nvSpPr>
          <p:cNvPr id="9" name="object 4">
            <a:extLst>
              <a:ext uri="{FF2B5EF4-FFF2-40B4-BE49-F238E27FC236}">
                <a16:creationId xmlns:a16="http://schemas.microsoft.com/office/drawing/2014/main" id="{B8E00E48-F1CD-4C1D-9C25-368B802AD848}"/>
              </a:ext>
            </a:extLst>
          </p:cNvPr>
          <p:cNvSpPr/>
          <p:nvPr userDrawn="1"/>
        </p:nvSpPr>
        <p:spPr>
          <a:xfrm>
            <a:off x="5224353" y="2920094"/>
            <a:ext cx="302895" cy="151765"/>
          </a:xfrm>
          <a:custGeom>
            <a:avLst/>
            <a:gdLst/>
            <a:ahLst/>
            <a:cxnLst/>
            <a:rect l="l" t="t" r="r" b="b"/>
            <a:pathLst>
              <a:path w="302895" h="151764">
                <a:moveTo>
                  <a:pt x="151422" y="0"/>
                </a:moveTo>
                <a:lnTo>
                  <a:pt x="103560" y="7719"/>
                </a:lnTo>
                <a:lnTo>
                  <a:pt x="61993" y="29214"/>
                </a:lnTo>
                <a:lnTo>
                  <a:pt x="29215" y="61990"/>
                </a:lnTo>
                <a:lnTo>
                  <a:pt x="7719" y="103553"/>
                </a:lnTo>
                <a:lnTo>
                  <a:pt x="0" y="151409"/>
                </a:lnTo>
                <a:lnTo>
                  <a:pt x="302844" y="151409"/>
                </a:lnTo>
                <a:lnTo>
                  <a:pt x="295124" y="103553"/>
                </a:lnTo>
                <a:lnTo>
                  <a:pt x="273628" y="61990"/>
                </a:lnTo>
                <a:lnTo>
                  <a:pt x="240850" y="29214"/>
                </a:lnTo>
                <a:lnTo>
                  <a:pt x="199283" y="7719"/>
                </a:lnTo>
                <a:lnTo>
                  <a:pt x="151422" y="0"/>
                </a:lnTo>
                <a:close/>
              </a:path>
            </a:pathLst>
          </a:custGeom>
          <a:solidFill>
            <a:srgbClr val="E4231B"/>
          </a:solidFill>
        </p:spPr>
        <p:txBody>
          <a:bodyPr wrap="square" lIns="0" tIns="0" rIns="0" bIns="0" rtlCol="0"/>
          <a:lstStyle/>
          <a:p>
            <a:endParaRPr dirty="0"/>
          </a:p>
        </p:txBody>
      </p:sp>
      <p:sp>
        <p:nvSpPr>
          <p:cNvPr id="10" name="object 5">
            <a:extLst>
              <a:ext uri="{FF2B5EF4-FFF2-40B4-BE49-F238E27FC236}">
                <a16:creationId xmlns:a16="http://schemas.microsoft.com/office/drawing/2014/main" id="{ADFC2FDB-7E62-4B09-A7DF-DC5372A3FD8A}"/>
              </a:ext>
            </a:extLst>
          </p:cNvPr>
          <p:cNvSpPr/>
          <p:nvPr userDrawn="1"/>
        </p:nvSpPr>
        <p:spPr>
          <a:xfrm>
            <a:off x="5224360" y="3071507"/>
            <a:ext cx="304165" cy="170180"/>
          </a:xfrm>
          <a:custGeom>
            <a:avLst/>
            <a:gdLst/>
            <a:ahLst/>
            <a:cxnLst/>
            <a:rect l="l" t="t" r="r" b="b"/>
            <a:pathLst>
              <a:path w="304164" h="170180">
                <a:moveTo>
                  <a:pt x="303961" y="169646"/>
                </a:moveTo>
                <a:lnTo>
                  <a:pt x="0" y="169646"/>
                </a:lnTo>
                <a:lnTo>
                  <a:pt x="0" y="0"/>
                </a:lnTo>
                <a:lnTo>
                  <a:pt x="303961" y="0"/>
                </a:lnTo>
                <a:lnTo>
                  <a:pt x="303961" y="169646"/>
                </a:lnTo>
                <a:close/>
              </a:path>
            </a:pathLst>
          </a:custGeom>
          <a:solidFill>
            <a:srgbClr val="F6A105"/>
          </a:solidFill>
        </p:spPr>
        <p:txBody>
          <a:bodyPr wrap="square" lIns="0" tIns="0" rIns="0" bIns="0" rtlCol="0"/>
          <a:lstStyle/>
          <a:p>
            <a:endParaRPr dirty="0"/>
          </a:p>
        </p:txBody>
      </p:sp>
      <p:sp>
        <p:nvSpPr>
          <p:cNvPr id="11" name="object 6">
            <a:extLst>
              <a:ext uri="{FF2B5EF4-FFF2-40B4-BE49-F238E27FC236}">
                <a16:creationId xmlns:a16="http://schemas.microsoft.com/office/drawing/2014/main" id="{5FE25264-2120-48BD-9E05-C68DB587F21A}"/>
              </a:ext>
            </a:extLst>
          </p:cNvPr>
          <p:cNvSpPr/>
          <p:nvPr userDrawn="1"/>
        </p:nvSpPr>
        <p:spPr>
          <a:xfrm>
            <a:off x="5155755" y="3241154"/>
            <a:ext cx="440055" cy="79375"/>
          </a:xfrm>
          <a:custGeom>
            <a:avLst/>
            <a:gdLst/>
            <a:ahLst/>
            <a:cxnLst/>
            <a:rect l="l" t="t" r="r" b="b"/>
            <a:pathLst>
              <a:path w="440054" h="79375">
                <a:moveTo>
                  <a:pt x="439851" y="0"/>
                </a:moveTo>
                <a:lnTo>
                  <a:pt x="0" y="0"/>
                </a:lnTo>
                <a:lnTo>
                  <a:pt x="0" y="79248"/>
                </a:lnTo>
                <a:lnTo>
                  <a:pt x="439851" y="79248"/>
                </a:lnTo>
                <a:lnTo>
                  <a:pt x="439851" y="0"/>
                </a:lnTo>
                <a:close/>
              </a:path>
            </a:pathLst>
          </a:custGeom>
          <a:solidFill>
            <a:srgbClr val="F5F6F7"/>
          </a:solidFill>
        </p:spPr>
        <p:txBody>
          <a:bodyPr wrap="square" lIns="0" tIns="0" rIns="0" bIns="0" rtlCol="0"/>
          <a:lstStyle/>
          <a:p>
            <a:endParaRPr dirty="0"/>
          </a:p>
        </p:txBody>
      </p:sp>
      <p:sp>
        <p:nvSpPr>
          <p:cNvPr id="12" name="object 7">
            <a:extLst>
              <a:ext uri="{FF2B5EF4-FFF2-40B4-BE49-F238E27FC236}">
                <a16:creationId xmlns:a16="http://schemas.microsoft.com/office/drawing/2014/main" id="{818B695F-7200-48AF-A599-9F02692DC9C3}"/>
              </a:ext>
            </a:extLst>
          </p:cNvPr>
          <p:cNvSpPr/>
          <p:nvPr userDrawn="1"/>
        </p:nvSpPr>
        <p:spPr>
          <a:xfrm>
            <a:off x="5155763" y="3320404"/>
            <a:ext cx="440055" cy="1205230"/>
          </a:xfrm>
          <a:custGeom>
            <a:avLst/>
            <a:gdLst/>
            <a:ahLst/>
            <a:cxnLst/>
            <a:rect l="l" t="t" r="r" b="b"/>
            <a:pathLst>
              <a:path w="440054" h="1205229">
                <a:moveTo>
                  <a:pt x="439851" y="0"/>
                </a:moveTo>
                <a:lnTo>
                  <a:pt x="0" y="0"/>
                </a:lnTo>
                <a:lnTo>
                  <a:pt x="77000" y="58991"/>
                </a:lnTo>
                <a:lnTo>
                  <a:pt x="41668" y="1204734"/>
                </a:lnTo>
                <a:lnTo>
                  <a:pt x="408444" y="1204734"/>
                </a:lnTo>
                <a:lnTo>
                  <a:pt x="357974" y="58991"/>
                </a:lnTo>
                <a:lnTo>
                  <a:pt x="439851" y="0"/>
                </a:lnTo>
                <a:close/>
              </a:path>
            </a:pathLst>
          </a:custGeom>
          <a:solidFill>
            <a:srgbClr val="F5F6F7"/>
          </a:solidFill>
        </p:spPr>
        <p:txBody>
          <a:bodyPr wrap="square" lIns="0" tIns="0" rIns="0" bIns="0" rtlCol="0"/>
          <a:lstStyle/>
          <a:p>
            <a:endParaRPr dirty="0"/>
          </a:p>
        </p:txBody>
      </p:sp>
      <p:sp>
        <p:nvSpPr>
          <p:cNvPr id="13" name="object 8">
            <a:extLst>
              <a:ext uri="{FF2B5EF4-FFF2-40B4-BE49-F238E27FC236}">
                <a16:creationId xmlns:a16="http://schemas.microsoft.com/office/drawing/2014/main" id="{9AFAE77D-AC8D-4BF8-A54D-BCF7227256AA}"/>
              </a:ext>
            </a:extLst>
          </p:cNvPr>
          <p:cNvSpPr/>
          <p:nvPr userDrawn="1"/>
        </p:nvSpPr>
        <p:spPr>
          <a:xfrm>
            <a:off x="5207539" y="3771403"/>
            <a:ext cx="343535" cy="421005"/>
          </a:xfrm>
          <a:custGeom>
            <a:avLst/>
            <a:gdLst/>
            <a:ahLst/>
            <a:cxnLst/>
            <a:rect l="l" t="t" r="r" b="b"/>
            <a:pathLst>
              <a:path w="343535" h="421004">
                <a:moveTo>
                  <a:pt x="321335" y="0"/>
                </a:moveTo>
                <a:lnTo>
                  <a:pt x="11772" y="0"/>
                </a:lnTo>
                <a:lnTo>
                  <a:pt x="0" y="420611"/>
                </a:lnTo>
                <a:lnTo>
                  <a:pt x="343217" y="420611"/>
                </a:lnTo>
                <a:lnTo>
                  <a:pt x="321335" y="0"/>
                </a:lnTo>
                <a:close/>
              </a:path>
            </a:pathLst>
          </a:custGeom>
          <a:solidFill>
            <a:srgbClr val="E4231B"/>
          </a:solidFill>
        </p:spPr>
        <p:txBody>
          <a:bodyPr wrap="square" lIns="0" tIns="0" rIns="0" bIns="0" rtlCol="0"/>
          <a:lstStyle/>
          <a:p>
            <a:endParaRPr dirty="0"/>
          </a:p>
        </p:txBody>
      </p:sp>
      <p:sp>
        <p:nvSpPr>
          <p:cNvPr id="14" name="object 9">
            <a:extLst>
              <a:ext uri="{FF2B5EF4-FFF2-40B4-BE49-F238E27FC236}">
                <a16:creationId xmlns:a16="http://schemas.microsoft.com/office/drawing/2014/main" id="{B0A0AA1F-F942-4C30-A19C-C743D0080400}"/>
              </a:ext>
            </a:extLst>
          </p:cNvPr>
          <p:cNvSpPr/>
          <p:nvPr userDrawn="1"/>
        </p:nvSpPr>
        <p:spPr>
          <a:xfrm>
            <a:off x="5372408" y="4192032"/>
            <a:ext cx="341630" cy="331470"/>
          </a:xfrm>
          <a:custGeom>
            <a:avLst/>
            <a:gdLst/>
            <a:ahLst/>
            <a:cxnLst/>
            <a:rect l="l" t="t" r="r" b="b"/>
            <a:pathLst>
              <a:path w="341629" h="331470">
                <a:moveTo>
                  <a:pt x="178333" y="0"/>
                </a:moveTo>
                <a:lnTo>
                  <a:pt x="0" y="215341"/>
                </a:lnTo>
                <a:lnTo>
                  <a:pt x="0" y="331419"/>
                </a:lnTo>
                <a:lnTo>
                  <a:pt x="341528" y="331419"/>
                </a:lnTo>
                <a:lnTo>
                  <a:pt x="336486" y="213664"/>
                </a:lnTo>
                <a:lnTo>
                  <a:pt x="178333" y="0"/>
                </a:lnTo>
                <a:close/>
              </a:path>
            </a:pathLst>
          </a:custGeom>
          <a:solidFill>
            <a:srgbClr val="EECFA3"/>
          </a:solidFill>
        </p:spPr>
        <p:txBody>
          <a:bodyPr wrap="square" lIns="0" tIns="0" rIns="0" bIns="0" rtlCol="0"/>
          <a:lstStyle/>
          <a:p>
            <a:endParaRPr dirty="0"/>
          </a:p>
        </p:txBody>
      </p:sp>
      <p:sp>
        <p:nvSpPr>
          <p:cNvPr id="15" name="object 10">
            <a:extLst>
              <a:ext uri="{FF2B5EF4-FFF2-40B4-BE49-F238E27FC236}">
                <a16:creationId xmlns:a16="http://schemas.microsoft.com/office/drawing/2014/main" id="{25A29912-3412-40C8-B3D9-A30783D4A2FA}"/>
              </a:ext>
            </a:extLst>
          </p:cNvPr>
          <p:cNvSpPr/>
          <p:nvPr userDrawn="1"/>
        </p:nvSpPr>
        <p:spPr>
          <a:xfrm>
            <a:off x="5550749" y="4192022"/>
            <a:ext cx="494665" cy="213995"/>
          </a:xfrm>
          <a:custGeom>
            <a:avLst/>
            <a:gdLst/>
            <a:ahLst/>
            <a:cxnLst/>
            <a:rect l="l" t="t" r="r" b="b"/>
            <a:pathLst>
              <a:path w="494664" h="213995">
                <a:moveTo>
                  <a:pt x="0" y="0"/>
                </a:moveTo>
                <a:lnTo>
                  <a:pt x="158153" y="213677"/>
                </a:lnTo>
                <a:lnTo>
                  <a:pt x="494639" y="211988"/>
                </a:lnTo>
                <a:lnTo>
                  <a:pt x="334810" y="3365"/>
                </a:lnTo>
                <a:lnTo>
                  <a:pt x="0" y="0"/>
                </a:lnTo>
                <a:close/>
              </a:path>
            </a:pathLst>
          </a:custGeom>
          <a:solidFill>
            <a:srgbClr val="851620"/>
          </a:solidFill>
        </p:spPr>
        <p:txBody>
          <a:bodyPr wrap="square" lIns="0" tIns="0" rIns="0" bIns="0" rtlCol="0"/>
          <a:lstStyle/>
          <a:p>
            <a:endParaRPr dirty="0"/>
          </a:p>
        </p:txBody>
      </p:sp>
      <p:sp>
        <p:nvSpPr>
          <p:cNvPr id="16" name="object 11">
            <a:extLst>
              <a:ext uri="{FF2B5EF4-FFF2-40B4-BE49-F238E27FC236}">
                <a16:creationId xmlns:a16="http://schemas.microsoft.com/office/drawing/2014/main" id="{889287E6-6F96-4FBF-B2FC-10FF6C46F8BF}"/>
              </a:ext>
            </a:extLst>
          </p:cNvPr>
          <p:cNvSpPr/>
          <p:nvPr userDrawn="1"/>
        </p:nvSpPr>
        <p:spPr>
          <a:xfrm>
            <a:off x="5708907" y="4404013"/>
            <a:ext cx="336550" cy="120014"/>
          </a:xfrm>
          <a:custGeom>
            <a:avLst/>
            <a:gdLst/>
            <a:ahLst/>
            <a:cxnLst/>
            <a:rect l="l" t="t" r="r" b="b"/>
            <a:pathLst>
              <a:path w="336550" h="120014">
                <a:moveTo>
                  <a:pt x="336486" y="0"/>
                </a:moveTo>
                <a:lnTo>
                  <a:pt x="0" y="1689"/>
                </a:lnTo>
                <a:lnTo>
                  <a:pt x="5041" y="119443"/>
                </a:lnTo>
                <a:lnTo>
                  <a:pt x="334797" y="119443"/>
                </a:lnTo>
                <a:lnTo>
                  <a:pt x="336486" y="0"/>
                </a:lnTo>
                <a:close/>
              </a:path>
            </a:pathLst>
          </a:custGeom>
          <a:solidFill>
            <a:srgbClr val="F5F6F7"/>
          </a:solidFill>
        </p:spPr>
        <p:txBody>
          <a:bodyPr wrap="square" lIns="0" tIns="0" rIns="0" bIns="0" rtlCol="0"/>
          <a:lstStyle/>
          <a:p>
            <a:endParaRPr dirty="0"/>
          </a:p>
        </p:txBody>
      </p:sp>
      <p:sp>
        <p:nvSpPr>
          <p:cNvPr id="17" name="object 12">
            <a:extLst>
              <a:ext uri="{FF2B5EF4-FFF2-40B4-BE49-F238E27FC236}">
                <a16:creationId xmlns:a16="http://schemas.microsoft.com/office/drawing/2014/main" id="{3606C23F-98D7-4785-BC73-04E3B1DAD8F9}"/>
              </a:ext>
            </a:extLst>
          </p:cNvPr>
          <p:cNvSpPr/>
          <p:nvPr userDrawn="1"/>
        </p:nvSpPr>
        <p:spPr>
          <a:xfrm>
            <a:off x="2209791" y="3431889"/>
            <a:ext cx="2176145" cy="2176145"/>
          </a:xfrm>
          <a:custGeom>
            <a:avLst/>
            <a:gdLst/>
            <a:ahLst/>
            <a:cxnLst/>
            <a:rect l="l" t="t" r="r" b="b"/>
            <a:pathLst>
              <a:path w="2176145" h="2176145">
                <a:moveTo>
                  <a:pt x="1087996" y="0"/>
                </a:moveTo>
                <a:lnTo>
                  <a:pt x="1039532" y="1060"/>
                </a:lnTo>
                <a:lnTo>
                  <a:pt x="991611" y="4211"/>
                </a:lnTo>
                <a:lnTo>
                  <a:pt x="944277" y="9408"/>
                </a:lnTo>
                <a:lnTo>
                  <a:pt x="897574" y="16608"/>
                </a:lnTo>
                <a:lnTo>
                  <a:pt x="851547" y="25765"/>
                </a:lnTo>
                <a:lnTo>
                  <a:pt x="806240" y="36837"/>
                </a:lnTo>
                <a:lnTo>
                  <a:pt x="761697" y="49778"/>
                </a:lnTo>
                <a:lnTo>
                  <a:pt x="717962" y="64545"/>
                </a:lnTo>
                <a:lnTo>
                  <a:pt x="675079" y="81093"/>
                </a:lnTo>
                <a:lnTo>
                  <a:pt x="633093" y="99377"/>
                </a:lnTo>
                <a:lnTo>
                  <a:pt x="592048" y="119355"/>
                </a:lnTo>
                <a:lnTo>
                  <a:pt x="551988" y="140981"/>
                </a:lnTo>
                <a:lnTo>
                  <a:pt x="512958" y="164211"/>
                </a:lnTo>
                <a:lnTo>
                  <a:pt x="475001" y="189001"/>
                </a:lnTo>
                <a:lnTo>
                  <a:pt x="438161" y="215307"/>
                </a:lnTo>
                <a:lnTo>
                  <a:pt x="402484" y="243084"/>
                </a:lnTo>
                <a:lnTo>
                  <a:pt x="368013" y="272289"/>
                </a:lnTo>
                <a:lnTo>
                  <a:pt x="334792" y="302877"/>
                </a:lnTo>
                <a:lnTo>
                  <a:pt x="302866" y="334804"/>
                </a:lnTo>
                <a:lnTo>
                  <a:pt x="272279" y="368025"/>
                </a:lnTo>
                <a:lnTo>
                  <a:pt x="243075" y="402497"/>
                </a:lnTo>
                <a:lnTo>
                  <a:pt x="215299" y="438175"/>
                </a:lnTo>
                <a:lnTo>
                  <a:pt x="188994" y="475015"/>
                </a:lnTo>
                <a:lnTo>
                  <a:pt x="164204" y="512972"/>
                </a:lnTo>
                <a:lnTo>
                  <a:pt x="140975" y="552003"/>
                </a:lnTo>
                <a:lnTo>
                  <a:pt x="119350" y="592064"/>
                </a:lnTo>
                <a:lnTo>
                  <a:pt x="99373" y="633109"/>
                </a:lnTo>
                <a:lnTo>
                  <a:pt x="81089" y="675095"/>
                </a:lnTo>
                <a:lnTo>
                  <a:pt x="64542" y="717978"/>
                </a:lnTo>
                <a:lnTo>
                  <a:pt x="49776" y="761713"/>
                </a:lnTo>
                <a:lnTo>
                  <a:pt x="36835" y="806256"/>
                </a:lnTo>
                <a:lnTo>
                  <a:pt x="25764" y="851563"/>
                </a:lnTo>
                <a:lnTo>
                  <a:pt x="16607" y="897590"/>
                </a:lnTo>
                <a:lnTo>
                  <a:pt x="9407" y="944292"/>
                </a:lnTo>
                <a:lnTo>
                  <a:pt x="4210" y="991625"/>
                </a:lnTo>
                <a:lnTo>
                  <a:pt x="1060" y="1039546"/>
                </a:lnTo>
                <a:lnTo>
                  <a:pt x="0" y="1088008"/>
                </a:lnTo>
                <a:lnTo>
                  <a:pt x="1060" y="1136471"/>
                </a:lnTo>
                <a:lnTo>
                  <a:pt x="4210" y="1184392"/>
                </a:lnTo>
                <a:lnTo>
                  <a:pt x="9407" y="1231725"/>
                </a:lnTo>
                <a:lnTo>
                  <a:pt x="16607" y="1278427"/>
                </a:lnTo>
                <a:lnTo>
                  <a:pt x="25764" y="1324453"/>
                </a:lnTo>
                <a:lnTo>
                  <a:pt x="36835" y="1369760"/>
                </a:lnTo>
                <a:lnTo>
                  <a:pt x="49776" y="1414303"/>
                </a:lnTo>
                <a:lnTo>
                  <a:pt x="64542" y="1458038"/>
                </a:lnTo>
                <a:lnTo>
                  <a:pt x="81089" y="1500920"/>
                </a:lnTo>
                <a:lnTo>
                  <a:pt x="99373" y="1542906"/>
                </a:lnTo>
                <a:lnTo>
                  <a:pt x="119350" y="1583951"/>
                </a:lnTo>
                <a:lnTo>
                  <a:pt x="140975" y="1624010"/>
                </a:lnTo>
                <a:lnTo>
                  <a:pt x="164204" y="1663041"/>
                </a:lnTo>
                <a:lnTo>
                  <a:pt x="188994" y="1700998"/>
                </a:lnTo>
                <a:lnTo>
                  <a:pt x="215299" y="1737838"/>
                </a:lnTo>
                <a:lnTo>
                  <a:pt x="243075" y="1773515"/>
                </a:lnTo>
                <a:lnTo>
                  <a:pt x="272279" y="1807986"/>
                </a:lnTo>
                <a:lnTo>
                  <a:pt x="302866" y="1841207"/>
                </a:lnTo>
                <a:lnTo>
                  <a:pt x="334792" y="1873133"/>
                </a:lnTo>
                <a:lnTo>
                  <a:pt x="368013" y="1903721"/>
                </a:lnTo>
                <a:lnTo>
                  <a:pt x="402484" y="1932925"/>
                </a:lnTo>
                <a:lnTo>
                  <a:pt x="438161" y="1960702"/>
                </a:lnTo>
                <a:lnTo>
                  <a:pt x="475001" y="1987007"/>
                </a:lnTo>
                <a:lnTo>
                  <a:pt x="512958" y="2011797"/>
                </a:lnTo>
                <a:lnTo>
                  <a:pt x="551988" y="2035027"/>
                </a:lnTo>
                <a:lnTo>
                  <a:pt x="592048" y="2056652"/>
                </a:lnTo>
                <a:lnTo>
                  <a:pt x="633093" y="2076629"/>
                </a:lnTo>
                <a:lnTo>
                  <a:pt x="675079" y="2094913"/>
                </a:lnTo>
                <a:lnTo>
                  <a:pt x="717962" y="2111461"/>
                </a:lnTo>
                <a:lnTo>
                  <a:pt x="761697" y="2126227"/>
                </a:lnTo>
                <a:lnTo>
                  <a:pt x="806240" y="2139168"/>
                </a:lnTo>
                <a:lnTo>
                  <a:pt x="851547" y="2150239"/>
                </a:lnTo>
                <a:lnTo>
                  <a:pt x="897574" y="2159397"/>
                </a:lnTo>
                <a:lnTo>
                  <a:pt x="944277" y="2166597"/>
                </a:lnTo>
                <a:lnTo>
                  <a:pt x="991611" y="2171794"/>
                </a:lnTo>
                <a:lnTo>
                  <a:pt x="1039532" y="2174945"/>
                </a:lnTo>
                <a:lnTo>
                  <a:pt x="1087996" y="2176005"/>
                </a:lnTo>
                <a:lnTo>
                  <a:pt x="1136460" y="2174945"/>
                </a:lnTo>
                <a:lnTo>
                  <a:pt x="1184381" y="2171794"/>
                </a:lnTo>
                <a:lnTo>
                  <a:pt x="1231715" y="2166597"/>
                </a:lnTo>
                <a:lnTo>
                  <a:pt x="1278417" y="2159397"/>
                </a:lnTo>
                <a:lnTo>
                  <a:pt x="1324444" y="2150239"/>
                </a:lnTo>
                <a:lnTo>
                  <a:pt x="1369752" y="2139168"/>
                </a:lnTo>
                <a:lnTo>
                  <a:pt x="1414295" y="2126227"/>
                </a:lnTo>
                <a:lnTo>
                  <a:pt x="1458030" y="2111461"/>
                </a:lnTo>
                <a:lnTo>
                  <a:pt x="1500912" y="2094913"/>
                </a:lnTo>
                <a:lnTo>
                  <a:pt x="1542898" y="2076629"/>
                </a:lnTo>
                <a:lnTo>
                  <a:pt x="1583943" y="2056652"/>
                </a:lnTo>
                <a:lnTo>
                  <a:pt x="1624003" y="2035027"/>
                </a:lnTo>
                <a:lnTo>
                  <a:pt x="1663034" y="2011797"/>
                </a:lnTo>
                <a:lnTo>
                  <a:pt x="1700991" y="1987007"/>
                </a:lnTo>
                <a:lnTo>
                  <a:pt x="1737830" y="1960702"/>
                </a:lnTo>
                <a:lnTo>
                  <a:pt x="1773508" y="1932925"/>
                </a:lnTo>
                <a:lnTo>
                  <a:pt x="1807979" y="1903721"/>
                </a:lnTo>
                <a:lnTo>
                  <a:pt x="1841199" y="1873133"/>
                </a:lnTo>
                <a:lnTo>
                  <a:pt x="1873125" y="1841207"/>
                </a:lnTo>
                <a:lnTo>
                  <a:pt x="1903712" y="1807986"/>
                </a:lnTo>
                <a:lnTo>
                  <a:pt x="1932916" y="1773515"/>
                </a:lnTo>
                <a:lnTo>
                  <a:pt x="1960693" y="1737838"/>
                </a:lnTo>
                <a:lnTo>
                  <a:pt x="1986998" y="1700998"/>
                </a:lnTo>
                <a:lnTo>
                  <a:pt x="2011787" y="1663041"/>
                </a:lnTo>
                <a:lnTo>
                  <a:pt x="2035017" y="1624010"/>
                </a:lnTo>
                <a:lnTo>
                  <a:pt x="2056642" y="1583951"/>
                </a:lnTo>
                <a:lnTo>
                  <a:pt x="2076618" y="1542906"/>
                </a:lnTo>
                <a:lnTo>
                  <a:pt x="2094902" y="1500920"/>
                </a:lnTo>
                <a:lnTo>
                  <a:pt x="2111450" y="1458038"/>
                </a:lnTo>
                <a:lnTo>
                  <a:pt x="2126216" y="1414303"/>
                </a:lnTo>
                <a:lnTo>
                  <a:pt x="2139156" y="1369760"/>
                </a:lnTo>
                <a:lnTo>
                  <a:pt x="2150227" y="1324453"/>
                </a:lnTo>
                <a:lnTo>
                  <a:pt x="2159385" y="1278427"/>
                </a:lnTo>
                <a:lnTo>
                  <a:pt x="2166584" y="1231725"/>
                </a:lnTo>
                <a:lnTo>
                  <a:pt x="2171781" y="1184392"/>
                </a:lnTo>
                <a:lnTo>
                  <a:pt x="2174932" y="1136471"/>
                </a:lnTo>
                <a:lnTo>
                  <a:pt x="2175992" y="1088008"/>
                </a:lnTo>
                <a:lnTo>
                  <a:pt x="2174932" y="1039546"/>
                </a:lnTo>
                <a:lnTo>
                  <a:pt x="2171781" y="991625"/>
                </a:lnTo>
                <a:lnTo>
                  <a:pt x="2166584" y="944292"/>
                </a:lnTo>
                <a:lnTo>
                  <a:pt x="2159385" y="897590"/>
                </a:lnTo>
                <a:lnTo>
                  <a:pt x="2150227" y="851563"/>
                </a:lnTo>
                <a:lnTo>
                  <a:pt x="2139156" y="806256"/>
                </a:lnTo>
                <a:lnTo>
                  <a:pt x="2126216" y="761713"/>
                </a:lnTo>
                <a:lnTo>
                  <a:pt x="2111450" y="717978"/>
                </a:lnTo>
                <a:lnTo>
                  <a:pt x="2094902" y="675095"/>
                </a:lnTo>
                <a:lnTo>
                  <a:pt x="2076618" y="633109"/>
                </a:lnTo>
                <a:lnTo>
                  <a:pt x="2056642" y="592064"/>
                </a:lnTo>
                <a:lnTo>
                  <a:pt x="2035017" y="552003"/>
                </a:lnTo>
                <a:lnTo>
                  <a:pt x="2011787" y="512972"/>
                </a:lnTo>
                <a:lnTo>
                  <a:pt x="1986998" y="475015"/>
                </a:lnTo>
                <a:lnTo>
                  <a:pt x="1960693" y="438175"/>
                </a:lnTo>
                <a:lnTo>
                  <a:pt x="1932916" y="402497"/>
                </a:lnTo>
                <a:lnTo>
                  <a:pt x="1903712" y="368025"/>
                </a:lnTo>
                <a:lnTo>
                  <a:pt x="1873125" y="334804"/>
                </a:lnTo>
                <a:lnTo>
                  <a:pt x="1841199" y="302877"/>
                </a:lnTo>
                <a:lnTo>
                  <a:pt x="1807979" y="272289"/>
                </a:lnTo>
                <a:lnTo>
                  <a:pt x="1773508" y="243084"/>
                </a:lnTo>
                <a:lnTo>
                  <a:pt x="1737830" y="215307"/>
                </a:lnTo>
                <a:lnTo>
                  <a:pt x="1700991" y="189001"/>
                </a:lnTo>
                <a:lnTo>
                  <a:pt x="1663034" y="164211"/>
                </a:lnTo>
                <a:lnTo>
                  <a:pt x="1624003" y="140981"/>
                </a:lnTo>
                <a:lnTo>
                  <a:pt x="1583943" y="119355"/>
                </a:lnTo>
                <a:lnTo>
                  <a:pt x="1542898" y="99377"/>
                </a:lnTo>
                <a:lnTo>
                  <a:pt x="1500912" y="81093"/>
                </a:lnTo>
                <a:lnTo>
                  <a:pt x="1458030" y="64545"/>
                </a:lnTo>
                <a:lnTo>
                  <a:pt x="1414295" y="49778"/>
                </a:lnTo>
                <a:lnTo>
                  <a:pt x="1369752" y="36837"/>
                </a:lnTo>
                <a:lnTo>
                  <a:pt x="1324444" y="25765"/>
                </a:lnTo>
                <a:lnTo>
                  <a:pt x="1278417" y="16608"/>
                </a:lnTo>
                <a:lnTo>
                  <a:pt x="1231715" y="9408"/>
                </a:lnTo>
                <a:lnTo>
                  <a:pt x="1184381" y="4211"/>
                </a:lnTo>
                <a:lnTo>
                  <a:pt x="1136460" y="1060"/>
                </a:lnTo>
                <a:lnTo>
                  <a:pt x="1087996" y="0"/>
                </a:lnTo>
                <a:close/>
              </a:path>
            </a:pathLst>
          </a:custGeom>
          <a:solidFill>
            <a:srgbClr val="EECFA3"/>
          </a:solidFill>
        </p:spPr>
        <p:txBody>
          <a:bodyPr wrap="square" lIns="0" tIns="0" rIns="0" bIns="0" rtlCol="0"/>
          <a:lstStyle/>
          <a:p>
            <a:endParaRPr dirty="0"/>
          </a:p>
        </p:txBody>
      </p:sp>
      <p:sp>
        <p:nvSpPr>
          <p:cNvPr id="18" name="object 13">
            <a:extLst>
              <a:ext uri="{FF2B5EF4-FFF2-40B4-BE49-F238E27FC236}">
                <a16:creationId xmlns:a16="http://schemas.microsoft.com/office/drawing/2014/main" id="{49BF99B6-7E2B-4A8E-97B4-831D1C6C1EFD}"/>
              </a:ext>
            </a:extLst>
          </p:cNvPr>
          <p:cNvSpPr/>
          <p:nvPr userDrawn="1"/>
        </p:nvSpPr>
        <p:spPr>
          <a:xfrm>
            <a:off x="108003" y="4421757"/>
            <a:ext cx="5225415" cy="972819"/>
          </a:xfrm>
          <a:custGeom>
            <a:avLst/>
            <a:gdLst/>
            <a:ahLst/>
            <a:cxnLst/>
            <a:rect l="l" t="t" r="r" b="b"/>
            <a:pathLst>
              <a:path w="5225415" h="972820">
                <a:moveTo>
                  <a:pt x="4858600" y="0"/>
                </a:moveTo>
                <a:lnTo>
                  <a:pt x="0" y="0"/>
                </a:lnTo>
                <a:lnTo>
                  <a:pt x="2514" y="492798"/>
                </a:lnTo>
                <a:lnTo>
                  <a:pt x="3949788" y="608279"/>
                </a:lnTo>
                <a:lnTo>
                  <a:pt x="3961001" y="611467"/>
                </a:lnTo>
                <a:lnTo>
                  <a:pt x="4119345" y="662396"/>
                </a:lnTo>
                <a:lnTo>
                  <a:pt x="4776257" y="883294"/>
                </a:lnTo>
                <a:lnTo>
                  <a:pt x="4830093" y="906643"/>
                </a:lnTo>
                <a:lnTo>
                  <a:pt x="4879636" y="917702"/>
                </a:lnTo>
                <a:lnTo>
                  <a:pt x="5225148" y="972312"/>
                </a:lnTo>
                <a:lnTo>
                  <a:pt x="5220131" y="723760"/>
                </a:lnTo>
                <a:lnTo>
                  <a:pt x="4858600" y="0"/>
                </a:lnTo>
                <a:close/>
              </a:path>
            </a:pathLst>
          </a:custGeom>
          <a:solidFill>
            <a:srgbClr val="851620"/>
          </a:solidFill>
        </p:spPr>
        <p:txBody>
          <a:bodyPr wrap="square" lIns="0" tIns="0" rIns="0" bIns="0" rtlCol="0"/>
          <a:lstStyle/>
          <a:p>
            <a:endParaRPr dirty="0"/>
          </a:p>
        </p:txBody>
      </p:sp>
      <p:sp>
        <p:nvSpPr>
          <p:cNvPr id="19" name="object 14">
            <a:extLst>
              <a:ext uri="{FF2B5EF4-FFF2-40B4-BE49-F238E27FC236}">
                <a16:creationId xmlns:a16="http://schemas.microsoft.com/office/drawing/2014/main" id="{0E93CF78-C64D-4D00-84A7-92F13C7A783C}"/>
              </a:ext>
            </a:extLst>
          </p:cNvPr>
          <p:cNvSpPr/>
          <p:nvPr userDrawn="1"/>
        </p:nvSpPr>
        <p:spPr>
          <a:xfrm>
            <a:off x="110509" y="4914553"/>
            <a:ext cx="4775835" cy="1296035"/>
          </a:xfrm>
          <a:custGeom>
            <a:avLst/>
            <a:gdLst/>
            <a:ahLst/>
            <a:cxnLst/>
            <a:rect l="l" t="t" r="r" b="b"/>
            <a:pathLst>
              <a:path w="4775835" h="1296035">
                <a:moveTo>
                  <a:pt x="4163187" y="0"/>
                </a:moveTo>
                <a:lnTo>
                  <a:pt x="0" y="0"/>
                </a:lnTo>
                <a:lnTo>
                  <a:pt x="0" y="1295450"/>
                </a:lnTo>
                <a:lnTo>
                  <a:pt x="4775758" y="1295450"/>
                </a:lnTo>
                <a:lnTo>
                  <a:pt x="4163187" y="0"/>
                </a:lnTo>
                <a:close/>
              </a:path>
            </a:pathLst>
          </a:custGeom>
          <a:solidFill>
            <a:srgbClr val="E4231B"/>
          </a:solidFill>
        </p:spPr>
        <p:txBody>
          <a:bodyPr wrap="square" lIns="0" tIns="0" rIns="0" bIns="0" rtlCol="0"/>
          <a:lstStyle/>
          <a:p>
            <a:endParaRPr dirty="0"/>
          </a:p>
        </p:txBody>
      </p:sp>
      <p:sp>
        <p:nvSpPr>
          <p:cNvPr id="20" name="object 15">
            <a:extLst>
              <a:ext uri="{FF2B5EF4-FFF2-40B4-BE49-F238E27FC236}">
                <a16:creationId xmlns:a16="http://schemas.microsoft.com/office/drawing/2014/main" id="{D215F40E-A3CC-44D3-A5A1-1AB970F605B5}"/>
              </a:ext>
            </a:extLst>
          </p:cNvPr>
          <p:cNvSpPr/>
          <p:nvPr userDrawn="1"/>
        </p:nvSpPr>
        <p:spPr>
          <a:xfrm>
            <a:off x="3547833" y="4407763"/>
            <a:ext cx="8458200" cy="1797685"/>
          </a:xfrm>
          <a:custGeom>
            <a:avLst/>
            <a:gdLst/>
            <a:ahLst/>
            <a:cxnLst/>
            <a:rect l="l" t="t" r="r" b="b"/>
            <a:pathLst>
              <a:path w="8458200" h="1797685">
                <a:moveTo>
                  <a:pt x="82529" y="1083039"/>
                </a:moveTo>
                <a:lnTo>
                  <a:pt x="40473" y="1101793"/>
                </a:lnTo>
                <a:lnTo>
                  <a:pt x="14432" y="1129349"/>
                </a:lnTo>
                <a:lnTo>
                  <a:pt x="1987" y="1172460"/>
                </a:lnTo>
                <a:lnTo>
                  <a:pt x="0" y="1224497"/>
                </a:lnTo>
                <a:lnTo>
                  <a:pt x="5332" y="1278836"/>
                </a:lnTo>
                <a:lnTo>
                  <a:pt x="14849" y="1328849"/>
                </a:lnTo>
                <a:lnTo>
                  <a:pt x="25411" y="1367909"/>
                </a:lnTo>
                <a:lnTo>
                  <a:pt x="53102" y="1461467"/>
                </a:lnTo>
                <a:lnTo>
                  <a:pt x="94446" y="1606101"/>
                </a:lnTo>
                <a:lnTo>
                  <a:pt x="132026" y="1738966"/>
                </a:lnTo>
                <a:lnTo>
                  <a:pt x="148423" y="1797220"/>
                </a:lnTo>
                <a:lnTo>
                  <a:pt x="8458160" y="1797220"/>
                </a:lnTo>
                <a:lnTo>
                  <a:pt x="8458160" y="1360888"/>
                </a:lnTo>
                <a:lnTo>
                  <a:pt x="743785" y="1360888"/>
                </a:lnTo>
                <a:lnTo>
                  <a:pt x="542899" y="1291022"/>
                </a:lnTo>
                <a:lnTo>
                  <a:pt x="366962" y="1207503"/>
                </a:lnTo>
                <a:lnTo>
                  <a:pt x="184519" y="1109553"/>
                </a:lnTo>
                <a:lnTo>
                  <a:pt x="122699" y="1083586"/>
                </a:lnTo>
                <a:lnTo>
                  <a:pt x="82529" y="1083039"/>
                </a:lnTo>
                <a:close/>
              </a:path>
              <a:path w="8458200" h="1797685">
                <a:moveTo>
                  <a:pt x="807564" y="483447"/>
                </a:moveTo>
                <a:lnTo>
                  <a:pt x="708277" y="514317"/>
                </a:lnTo>
                <a:lnTo>
                  <a:pt x="657370" y="611528"/>
                </a:lnTo>
                <a:lnTo>
                  <a:pt x="702013" y="766639"/>
                </a:lnTo>
                <a:lnTo>
                  <a:pt x="776778" y="910450"/>
                </a:lnTo>
                <a:lnTo>
                  <a:pt x="816240" y="973764"/>
                </a:lnTo>
                <a:lnTo>
                  <a:pt x="936078" y="1156320"/>
                </a:lnTo>
                <a:lnTo>
                  <a:pt x="984130" y="1257444"/>
                </a:lnTo>
                <a:lnTo>
                  <a:pt x="967694" y="1313382"/>
                </a:lnTo>
                <a:lnTo>
                  <a:pt x="894065" y="1360378"/>
                </a:lnTo>
                <a:lnTo>
                  <a:pt x="743785" y="1360888"/>
                </a:lnTo>
                <a:lnTo>
                  <a:pt x="8458160" y="1360888"/>
                </a:lnTo>
                <a:lnTo>
                  <a:pt x="8458160" y="903457"/>
                </a:lnTo>
                <a:lnTo>
                  <a:pt x="1742628" y="903457"/>
                </a:lnTo>
                <a:lnTo>
                  <a:pt x="1642524" y="897215"/>
                </a:lnTo>
                <a:lnTo>
                  <a:pt x="1485928" y="827191"/>
                </a:lnTo>
                <a:lnTo>
                  <a:pt x="1341569" y="746341"/>
                </a:lnTo>
                <a:lnTo>
                  <a:pt x="1039086" y="561978"/>
                </a:lnTo>
                <a:lnTo>
                  <a:pt x="900025" y="493293"/>
                </a:lnTo>
                <a:lnTo>
                  <a:pt x="807564" y="483447"/>
                </a:lnTo>
                <a:close/>
              </a:path>
              <a:path w="8458200" h="1797685">
                <a:moveTo>
                  <a:pt x="1559478" y="0"/>
                </a:moveTo>
                <a:lnTo>
                  <a:pt x="1361032" y="17239"/>
                </a:lnTo>
                <a:lnTo>
                  <a:pt x="1343225" y="138723"/>
                </a:lnTo>
                <a:lnTo>
                  <a:pt x="1455812" y="354590"/>
                </a:lnTo>
                <a:lnTo>
                  <a:pt x="1597583" y="560573"/>
                </a:lnTo>
                <a:lnTo>
                  <a:pt x="1667330" y="652404"/>
                </a:lnTo>
                <a:lnTo>
                  <a:pt x="1747581" y="765061"/>
                </a:lnTo>
                <a:lnTo>
                  <a:pt x="1782175" y="828765"/>
                </a:lnTo>
                <a:lnTo>
                  <a:pt x="1778171" y="867052"/>
                </a:lnTo>
                <a:lnTo>
                  <a:pt x="1742628" y="903457"/>
                </a:lnTo>
                <a:lnTo>
                  <a:pt x="8458160" y="903457"/>
                </a:lnTo>
                <a:lnTo>
                  <a:pt x="8458160" y="812233"/>
                </a:lnTo>
                <a:lnTo>
                  <a:pt x="2364911" y="77065"/>
                </a:lnTo>
                <a:lnTo>
                  <a:pt x="1559478" y="0"/>
                </a:lnTo>
                <a:close/>
              </a:path>
            </a:pathLst>
          </a:custGeom>
          <a:solidFill>
            <a:srgbClr val="F07E64"/>
          </a:solidFill>
        </p:spPr>
        <p:txBody>
          <a:bodyPr wrap="square" lIns="0" tIns="0" rIns="0" bIns="0" rtlCol="0"/>
          <a:lstStyle/>
          <a:p>
            <a:endParaRPr dirty="0"/>
          </a:p>
        </p:txBody>
      </p:sp>
      <p:sp>
        <p:nvSpPr>
          <p:cNvPr id="21" name="object 16">
            <a:extLst>
              <a:ext uri="{FF2B5EF4-FFF2-40B4-BE49-F238E27FC236}">
                <a16:creationId xmlns:a16="http://schemas.microsoft.com/office/drawing/2014/main" id="{F3456A76-5C45-4B42-A3DD-C1455067BFAD}"/>
              </a:ext>
            </a:extLst>
          </p:cNvPr>
          <p:cNvSpPr/>
          <p:nvPr userDrawn="1"/>
        </p:nvSpPr>
        <p:spPr>
          <a:xfrm>
            <a:off x="6335999" y="1073033"/>
            <a:ext cx="738505" cy="1348105"/>
          </a:xfrm>
          <a:custGeom>
            <a:avLst/>
            <a:gdLst/>
            <a:ahLst/>
            <a:cxnLst/>
            <a:rect l="l" t="t" r="r" b="b"/>
            <a:pathLst>
              <a:path w="738504" h="1348105">
                <a:moveTo>
                  <a:pt x="124512" y="551522"/>
                </a:moveTo>
                <a:lnTo>
                  <a:pt x="47702" y="597814"/>
                </a:lnTo>
                <a:lnTo>
                  <a:pt x="19086" y="638884"/>
                </a:lnTo>
                <a:lnTo>
                  <a:pt x="4282" y="681945"/>
                </a:lnTo>
                <a:lnTo>
                  <a:pt x="0" y="725589"/>
                </a:lnTo>
                <a:lnTo>
                  <a:pt x="2947" y="768407"/>
                </a:lnTo>
                <a:lnTo>
                  <a:pt x="9831" y="808991"/>
                </a:lnTo>
                <a:lnTo>
                  <a:pt x="29195" y="883373"/>
                </a:lnTo>
                <a:lnTo>
                  <a:pt x="50493" y="932507"/>
                </a:lnTo>
                <a:lnTo>
                  <a:pt x="77362" y="987646"/>
                </a:lnTo>
                <a:lnTo>
                  <a:pt x="105907" y="1043102"/>
                </a:lnTo>
                <a:lnTo>
                  <a:pt x="132233" y="1093185"/>
                </a:lnTo>
                <a:lnTo>
                  <a:pt x="152445" y="1132208"/>
                </a:lnTo>
                <a:lnTo>
                  <a:pt x="162650" y="1154480"/>
                </a:lnTo>
                <a:lnTo>
                  <a:pt x="162111" y="1179809"/>
                </a:lnTo>
                <a:lnTo>
                  <a:pt x="154011" y="1223208"/>
                </a:lnTo>
                <a:lnTo>
                  <a:pt x="141515" y="1275429"/>
                </a:lnTo>
                <a:lnTo>
                  <a:pt x="127788" y="1327226"/>
                </a:lnTo>
                <a:lnTo>
                  <a:pt x="188050" y="1347965"/>
                </a:lnTo>
                <a:lnTo>
                  <a:pt x="218171" y="1257439"/>
                </a:lnTo>
                <a:lnTo>
                  <a:pt x="230934" y="1219374"/>
                </a:lnTo>
                <a:lnTo>
                  <a:pt x="257787" y="1181374"/>
                </a:lnTo>
                <a:lnTo>
                  <a:pt x="297178" y="1172494"/>
                </a:lnTo>
                <a:lnTo>
                  <a:pt x="351441" y="1164198"/>
                </a:lnTo>
                <a:lnTo>
                  <a:pt x="414826" y="1151645"/>
                </a:lnTo>
                <a:lnTo>
                  <a:pt x="481585" y="1129995"/>
                </a:lnTo>
                <a:lnTo>
                  <a:pt x="532023" y="1103020"/>
                </a:lnTo>
                <a:lnTo>
                  <a:pt x="572921" y="1070274"/>
                </a:lnTo>
                <a:lnTo>
                  <a:pt x="605001" y="1034492"/>
                </a:lnTo>
                <a:lnTo>
                  <a:pt x="628984" y="998411"/>
                </a:lnTo>
                <a:lnTo>
                  <a:pt x="655550" y="936294"/>
                </a:lnTo>
                <a:lnTo>
                  <a:pt x="660622" y="904158"/>
                </a:lnTo>
                <a:lnTo>
                  <a:pt x="656228" y="881819"/>
                </a:lnTo>
                <a:lnTo>
                  <a:pt x="653786" y="879071"/>
                </a:lnTo>
                <a:lnTo>
                  <a:pt x="504442" y="879071"/>
                </a:lnTo>
                <a:lnTo>
                  <a:pt x="464643" y="865606"/>
                </a:lnTo>
                <a:lnTo>
                  <a:pt x="466786" y="821001"/>
                </a:lnTo>
                <a:lnTo>
                  <a:pt x="498779" y="798600"/>
                </a:lnTo>
                <a:lnTo>
                  <a:pt x="541895" y="777638"/>
                </a:lnTo>
                <a:lnTo>
                  <a:pt x="589014" y="759244"/>
                </a:lnTo>
                <a:lnTo>
                  <a:pt x="601503" y="752739"/>
                </a:lnTo>
                <a:lnTo>
                  <a:pt x="253665" y="752739"/>
                </a:lnTo>
                <a:lnTo>
                  <a:pt x="233385" y="747391"/>
                </a:lnTo>
                <a:lnTo>
                  <a:pt x="212077" y="718060"/>
                </a:lnTo>
                <a:lnTo>
                  <a:pt x="190791" y="674177"/>
                </a:lnTo>
                <a:lnTo>
                  <a:pt x="170575" y="625170"/>
                </a:lnTo>
                <a:lnTo>
                  <a:pt x="148076" y="575711"/>
                </a:lnTo>
                <a:lnTo>
                  <a:pt x="124512" y="551522"/>
                </a:lnTo>
                <a:close/>
              </a:path>
              <a:path w="738504" h="1348105">
                <a:moveTo>
                  <a:pt x="625159" y="861187"/>
                </a:moveTo>
                <a:lnTo>
                  <a:pt x="594268" y="864767"/>
                </a:lnTo>
                <a:lnTo>
                  <a:pt x="550840" y="874760"/>
                </a:lnTo>
                <a:lnTo>
                  <a:pt x="504442" y="879071"/>
                </a:lnTo>
                <a:lnTo>
                  <a:pt x="653786" y="879071"/>
                </a:lnTo>
                <a:lnTo>
                  <a:pt x="643896" y="867941"/>
                </a:lnTo>
                <a:lnTo>
                  <a:pt x="625159" y="861187"/>
                </a:lnTo>
                <a:close/>
              </a:path>
              <a:path w="738504" h="1348105">
                <a:moveTo>
                  <a:pt x="283686" y="312321"/>
                </a:moveTo>
                <a:lnTo>
                  <a:pt x="248414" y="315255"/>
                </a:lnTo>
                <a:lnTo>
                  <a:pt x="220092" y="343890"/>
                </a:lnTo>
                <a:lnTo>
                  <a:pt x="205164" y="385055"/>
                </a:lnTo>
                <a:lnTo>
                  <a:pt x="200758" y="420517"/>
                </a:lnTo>
                <a:lnTo>
                  <a:pt x="203174" y="452734"/>
                </a:lnTo>
                <a:lnTo>
                  <a:pt x="208713" y="484162"/>
                </a:lnTo>
                <a:lnTo>
                  <a:pt x="220961" y="517813"/>
                </a:lnTo>
                <a:lnTo>
                  <a:pt x="242380" y="564168"/>
                </a:lnTo>
                <a:lnTo>
                  <a:pt x="263989" y="617748"/>
                </a:lnTo>
                <a:lnTo>
                  <a:pt x="276812" y="673076"/>
                </a:lnTo>
                <a:lnTo>
                  <a:pt x="271870" y="724674"/>
                </a:lnTo>
                <a:lnTo>
                  <a:pt x="253665" y="752739"/>
                </a:lnTo>
                <a:lnTo>
                  <a:pt x="601503" y="752739"/>
                </a:lnTo>
                <a:lnTo>
                  <a:pt x="643444" y="730894"/>
                </a:lnTo>
                <a:lnTo>
                  <a:pt x="687249" y="692362"/>
                </a:lnTo>
                <a:lnTo>
                  <a:pt x="716537" y="650701"/>
                </a:lnTo>
                <a:lnTo>
                  <a:pt x="727419" y="612965"/>
                </a:lnTo>
                <a:lnTo>
                  <a:pt x="721457" y="585818"/>
                </a:lnTo>
                <a:lnTo>
                  <a:pt x="714173" y="577545"/>
                </a:lnTo>
                <a:lnTo>
                  <a:pt x="557240" y="577545"/>
                </a:lnTo>
                <a:lnTo>
                  <a:pt x="530264" y="560031"/>
                </a:lnTo>
                <a:lnTo>
                  <a:pt x="534187" y="529676"/>
                </a:lnTo>
                <a:lnTo>
                  <a:pt x="561435" y="503621"/>
                </a:lnTo>
                <a:lnTo>
                  <a:pt x="647917" y="451345"/>
                </a:lnTo>
                <a:lnTo>
                  <a:pt x="686972" y="422288"/>
                </a:lnTo>
                <a:lnTo>
                  <a:pt x="715165" y="391826"/>
                </a:lnTo>
                <a:lnTo>
                  <a:pt x="727878" y="365629"/>
                </a:lnTo>
                <a:lnTo>
                  <a:pt x="359124" y="365629"/>
                </a:lnTo>
                <a:lnTo>
                  <a:pt x="345031" y="358601"/>
                </a:lnTo>
                <a:lnTo>
                  <a:pt x="333859" y="343255"/>
                </a:lnTo>
                <a:lnTo>
                  <a:pt x="315602" y="325013"/>
                </a:lnTo>
                <a:lnTo>
                  <a:pt x="283686" y="312321"/>
                </a:lnTo>
                <a:close/>
              </a:path>
              <a:path w="738504" h="1348105">
                <a:moveTo>
                  <a:pt x="675717" y="555396"/>
                </a:moveTo>
                <a:lnTo>
                  <a:pt x="649349" y="560456"/>
                </a:lnTo>
                <a:lnTo>
                  <a:pt x="603396" y="572763"/>
                </a:lnTo>
                <a:lnTo>
                  <a:pt x="557240" y="577545"/>
                </a:lnTo>
                <a:lnTo>
                  <a:pt x="714173" y="577545"/>
                </a:lnTo>
                <a:lnTo>
                  <a:pt x="706831" y="569207"/>
                </a:lnTo>
                <a:lnTo>
                  <a:pt x="689573" y="560083"/>
                </a:lnTo>
                <a:lnTo>
                  <a:pt x="675717" y="555396"/>
                </a:lnTo>
                <a:close/>
              </a:path>
              <a:path w="738504" h="1348105">
                <a:moveTo>
                  <a:pt x="405233" y="129159"/>
                </a:moveTo>
                <a:lnTo>
                  <a:pt x="381653" y="166336"/>
                </a:lnTo>
                <a:lnTo>
                  <a:pt x="373179" y="223162"/>
                </a:lnTo>
                <a:lnTo>
                  <a:pt x="373280" y="283872"/>
                </a:lnTo>
                <a:lnTo>
                  <a:pt x="375426" y="332701"/>
                </a:lnTo>
                <a:lnTo>
                  <a:pt x="370976" y="358832"/>
                </a:lnTo>
                <a:lnTo>
                  <a:pt x="359124" y="365629"/>
                </a:lnTo>
                <a:lnTo>
                  <a:pt x="727878" y="365629"/>
                </a:lnTo>
                <a:lnTo>
                  <a:pt x="732254" y="356612"/>
                </a:lnTo>
                <a:lnTo>
                  <a:pt x="737998" y="313296"/>
                </a:lnTo>
                <a:lnTo>
                  <a:pt x="728775" y="287096"/>
                </a:lnTo>
                <a:lnTo>
                  <a:pt x="618504" y="287096"/>
                </a:lnTo>
                <a:lnTo>
                  <a:pt x="601027" y="280478"/>
                </a:lnTo>
                <a:lnTo>
                  <a:pt x="603593" y="250925"/>
                </a:lnTo>
                <a:lnTo>
                  <a:pt x="616578" y="213506"/>
                </a:lnTo>
                <a:lnTo>
                  <a:pt x="490799" y="213506"/>
                </a:lnTo>
                <a:lnTo>
                  <a:pt x="474420" y="190564"/>
                </a:lnTo>
                <a:lnTo>
                  <a:pt x="454221" y="156762"/>
                </a:lnTo>
                <a:lnTo>
                  <a:pt x="430919" y="130244"/>
                </a:lnTo>
                <a:lnTo>
                  <a:pt x="405233" y="129159"/>
                </a:lnTo>
                <a:close/>
              </a:path>
              <a:path w="738504" h="1348105">
                <a:moveTo>
                  <a:pt x="696944" y="271202"/>
                </a:moveTo>
                <a:lnTo>
                  <a:pt x="658211" y="276752"/>
                </a:lnTo>
                <a:lnTo>
                  <a:pt x="618504" y="287096"/>
                </a:lnTo>
                <a:lnTo>
                  <a:pt x="728775" y="287096"/>
                </a:lnTo>
                <a:lnTo>
                  <a:pt x="726330" y="280148"/>
                </a:lnTo>
                <a:lnTo>
                  <a:pt x="696944" y="271202"/>
                </a:lnTo>
                <a:close/>
              </a:path>
              <a:path w="738504" h="1348105">
                <a:moveTo>
                  <a:pt x="651181" y="0"/>
                </a:moveTo>
                <a:lnTo>
                  <a:pt x="612580" y="4139"/>
                </a:lnTo>
                <a:lnTo>
                  <a:pt x="579425" y="33495"/>
                </a:lnTo>
                <a:lnTo>
                  <a:pt x="551784" y="78284"/>
                </a:lnTo>
                <a:lnTo>
                  <a:pt x="529727" y="128726"/>
                </a:lnTo>
                <a:lnTo>
                  <a:pt x="513324" y="175039"/>
                </a:lnTo>
                <a:lnTo>
                  <a:pt x="502642" y="207441"/>
                </a:lnTo>
                <a:lnTo>
                  <a:pt x="490799" y="213506"/>
                </a:lnTo>
                <a:lnTo>
                  <a:pt x="616578" y="213506"/>
                </a:lnTo>
                <a:lnTo>
                  <a:pt x="618946" y="206682"/>
                </a:lnTo>
                <a:lnTo>
                  <a:pt x="639831" y="155992"/>
                </a:lnTo>
                <a:lnTo>
                  <a:pt x="658991" y="107099"/>
                </a:lnTo>
                <a:lnTo>
                  <a:pt x="673764" y="63006"/>
                </a:lnTo>
                <a:lnTo>
                  <a:pt x="677875" y="37152"/>
                </a:lnTo>
                <a:lnTo>
                  <a:pt x="670591" y="19497"/>
                </a:lnTo>
                <a:lnTo>
                  <a:pt x="651181" y="0"/>
                </a:lnTo>
                <a:close/>
              </a:path>
            </a:pathLst>
          </a:custGeom>
          <a:solidFill>
            <a:srgbClr val="FFFFFF"/>
          </a:solidFill>
        </p:spPr>
        <p:txBody>
          <a:bodyPr wrap="square" lIns="0" tIns="0" rIns="0" bIns="0" rtlCol="0"/>
          <a:lstStyle/>
          <a:p>
            <a:endParaRPr dirty="0"/>
          </a:p>
        </p:txBody>
      </p:sp>
      <p:sp>
        <p:nvSpPr>
          <p:cNvPr id="22" name="object 17">
            <a:extLst>
              <a:ext uri="{FF2B5EF4-FFF2-40B4-BE49-F238E27FC236}">
                <a16:creationId xmlns:a16="http://schemas.microsoft.com/office/drawing/2014/main" id="{A0DF8275-0769-41E9-8230-B7B2EDFC1ED5}"/>
              </a:ext>
            </a:extLst>
          </p:cNvPr>
          <p:cNvSpPr/>
          <p:nvPr userDrawn="1"/>
        </p:nvSpPr>
        <p:spPr>
          <a:xfrm>
            <a:off x="523518" y="2090648"/>
            <a:ext cx="1680845" cy="2889885"/>
          </a:xfrm>
          <a:custGeom>
            <a:avLst/>
            <a:gdLst/>
            <a:ahLst/>
            <a:cxnLst/>
            <a:rect l="l" t="t" r="r" b="b"/>
            <a:pathLst>
              <a:path w="1680845" h="2889885">
                <a:moveTo>
                  <a:pt x="105583" y="0"/>
                </a:moveTo>
                <a:lnTo>
                  <a:pt x="60765" y="15787"/>
                </a:lnTo>
                <a:lnTo>
                  <a:pt x="25700" y="44524"/>
                </a:lnTo>
                <a:lnTo>
                  <a:pt x="4180" y="83102"/>
                </a:lnTo>
                <a:lnTo>
                  <a:pt x="0" y="128412"/>
                </a:lnTo>
                <a:lnTo>
                  <a:pt x="320967" y="2783652"/>
                </a:lnTo>
                <a:lnTo>
                  <a:pt x="333224" y="2822456"/>
                </a:lnTo>
                <a:lnTo>
                  <a:pt x="357996" y="2854383"/>
                </a:lnTo>
                <a:lnTo>
                  <a:pt x="392372" y="2877476"/>
                </a:lnTo>
                <a:lnTo>
                  <a:pt x="433442" y="2889777"/>
                </a:lnTo>
                <a:lnTo>
                  <a:pt x="478294" y="2889329"/>
                </a:lnTo>
                <a:lnTo>
                  <a:pt x="1574292" y="2710360"/>
                </a:lnTo>
                <a:lnTo>
                  <a:pt x="1620853" y="2694127"/>
                </a:lnTo>
                <a:lnTo>
                  <a:pt x="1656187" y="2664631"/>
                </a:lnTo>
                <a:lnTo>
                  <a:pt x="1677215" y="2625614"/>
                </a:lnTo>
                <a:lnTo>
                  <a:pt x="1680857" y="2580820"/>
                </a:lnTo>
                <a:lnTo>
                  <a:pt x="1383042" y="303621"/>
                </a:lnTo>
                <a:lnTo>
                  <a:pt x="1371425" y="266893"/>
                </a:lnTo>
                <a:lnTo>
                  <a:pt x="1348179" y="235862"/>
                </a:lnTo>
                <a:lnTo>
                  <a:pt x="1315482" y="212644"/>
                </a:lnTo>
                <a:lnTo>
                  <a:pt x="1275511" y="199354"/>
                </a:lnTo>
                <a:lnTo>
                  <a:pt x="156362" y="269"/>
                </a:lnTo>
                <a:lnTo>
                  <a:pt x="105583" y="0"/>
                </a:lnTo>
                <a:close/>
              </a:path>
            </a:pathLst>
          </a:custGeom>
          <a:solidFill>
            <a:srgbClr val="00161D"/>
          </a:solidFill>
        </p:spPr>
        <p:txBody>
          <a:bodyPr wrap="square" lIns="0" tIns="0" rIns="0" bIns="0" rtlCol="0"/>
          <a:lstStyle/>
          <a:p>
            <a:endParaRPr dirty="0"/>
          </a:p>
        </p:txBody>
      </p:sp>
      <p:sp>
        <p:nvSpPr>
          <p:cNvPr id="23" name="object 18">
            <a:extLst>
              <a:ext uri="{FF2B5EF4-FFF2-40B4-BE49-F238E27FC236}">
                <a16:creationId xmlns:a16="http://schemas.microsoft.com/office/drawing/2014/main" id="{711B0F7F-01B8-4CA6-90E9-74987BD4EF4F}"/>
              </a:ext>
            </a:extLst>
          </p:cNvPr>
          <p:cNvSpPr/>
          <p:nvPr userDrawn="1"/>
        </p:nvSpPr>
        <p:spPr>
          <a:xfrm>
            <a:off x="523533" y="2090638"/>
            <a:ext cx="500380" cy="2889885"/>
          </a:xfrm>
          <a:custGeom>
            <a:avLst/>
            <a:gdLst/>
            <a:ahLst/>
            <a:cxnLst/>
            <a:rect l="l" t="t" r="r" b="b"/>
            <a:pathLst>
              <a:path w="500380" h="2889885">
                <a:moveTo>
                  <a:pt x="105571" y="0"/>
                </a:moveTo>
                <a:lnTo>
                  <a:pt x="60753" y="15787"/>
                </a:lnTo>
                <a:lnTo>
                  <a:pt x="25690" y="44524"/>
                </a:lnTo>
                <a:lnTo>
                  <a:pt x="4174" y="83102"/>
                </a:lnTo>
                <a:lnTo>
                  <a:pt x="0" y="128412"/>
                </a:lnTo>
                <a:lnTo>
                  <a:pt x="320954" y="2783652"/>
                </a:lnTo>
                <a:lnTo>
                  <a:pt x="333211" y="2822462"/>
                </a:lnTo>
                <a:lnTo>
                  <a:pt x="357983" y="2854393"/>
                </a:lnTo>
                <a:lnTo>
                  <a:pt x="392359" y="2877488"/>
                </a:lnTo>
                <a:lnTo>
                  <a:pt x="433429" y="2889789"/>
                </a:lnTo>
                <a:lnTo>
                  <a:pt x="478281" y="2889341"/>
                </a:lnTo>
                <a:lnTo>
                  <a:pt x="499935" y="2885798"/>
                </a:lnTo>
                <a:lnTo>
                  <a:pt x="470891" y="2869704"/>
                </a:lnTo>
                <a:lnTo>
                  <a:pt x="447184" y="2847600"/>
                </a:lnTo>
                <a:lnTo>
                  <a:pt x="430285" y="2820433"/>
                </a:lnTo>
                <a:lnTo>
                  <a:pt x="421665" y="2789151"/>
                </a:lnTo>
                <a:lnTo>
                  <a:pt x="100698" y="133899"/>
                </a:lnTo>
                <a:lnTo>
                  <a:pt x="104285" y="90616"/>
                </a:lnTo>
                <a:lnTo>
                  <a:pt x="123817" y="53379"/>
                </a:lnTo>
                <a:lnTo>
                  <a:pt x="155985" y="24826"/>
                </a:lnTo>
                <a:lnTo>
                  <a:pt x="197484" y="7597"/>
                </a:lnTo>
                <a:lnTo>
                  <a:pt x="156349" y="269"/>
                </a:lnTo>
                <a:lnTo>
                  <a:pt x="105571" y="0"/>
                </a:lnTo>
                <a:close/>
              </a:path>
            </a:pathLst>
          </a:custGeom>
          <a:solidFill>
            <a:srgbClr val="00161D"/>
          </a:solidFill>
        </p:spPr>
        <p:txBody>
          <a:bodyPr wrap="square" lIns="0" tIns="0" rIns="0" bIns="0" rtlCol="0"/>
          <a:lstStyle/>
          <a:p>
            <a:endParaRPr dirty="0"/>
          </a:p>
        </p:txBody>
      </p:sp>
      <p:sp>
        <p:nvSpPr>
          <p:cNvPr id="24" name="object 19">
            <a:extLst>
              <a:ext uri="{FF2B5EF4-FFF2-40B4-BE49-F238E27FC236}">
                <a16:creationId xmlns:a16="http://schemas.microsoft.com/office/drawing/2014/main" id="{D658C075-4FD3-4AF2-8A4F-FEDE43B0C6FD}"/>
              </a:ext>
            </a:extLst>
          </p:cNvPr>
          <p:cNvSpPr/>
          <p:nvPr userDrawn="1"/>
        </p:nvSpPr>
        <p:spPr>
          <a:xfrm>
            <a:off x="729837" y="2215375"/>
            <a:ext cx="1390650" cy="2623185"/>
          </a:xfrm>
          <a:custGeom>
            <a:avLst/>
            <a:gdLst/>
            <a:ahLst/>
            <a:cxnLst/>
            <a:rect l="l" t="t" r="r" b="b"/>
            <a:pathLst>
              <a:path w="1390650" h="2623185">
                <a:moveTo>
                  <a:pt x="126415" y="0"/>
                </a:moveTo>
                <a:lnTo>
                  <a:pt x="85018" y="615"/>
                </a:lnTo>
                <a:lnTo>
                  <a:pt x="48611" y="15741"/>
                </a:lnTo>
                <a:lnTo>
                  <a:pt x="20261" y="42484"/>
                </a:lnTo>
                <a:lnTo>
                  <a:pt x="3035" y="77953"/>
                </a:lnTo>
                <a:lnTo>
                  <a:pt x="0" y="119253"/>
                </a:lnTo>
                <a:lnTo>
                  <a:pt x="283311" y="2529408"/>
                </a:lnTo>
                <a:lnTo>
                  <a:pt x="297873" y="2572348"/>
                </a:lnTo>
                <a:lnTo>
                  <a:pt x="327359" y="2604490"/>
                </a:lnTo>
                <a:lnTo>
                  <a:pt x="367102" y="2622459"/>
                </a:lnTo>
                <a:lnTo>
                  <a:pt x="412432" y="2622880"/>
                </a:lnTo>
                <a:lnTo>
                  <a:pt x="1304455" y="2441308"/>
                </a:lnTo>
                <a:lnTo>
                  <a:pt x="1342282" y="2425738"/>
                </a:lnTo>
                <a:lnTo>
                  <a:pt x="1370845" y="2398301"/>
                </a:lnTo>
                <a:lnTo>
                  <a:pt x="1387667" y="2362446"/>
                </a:lnTo>
                <a:lnTo>
                  <a:pt x="1390269" y="2321623"/>
                </a:lnTo>
                <a:lnTo>
                  <a:pt x="1128915" y="255003"/>
                </a:lnTo>
                <a:lnTo>
                  <a:pt x="1099939" y="193954"/>
                </a:lnTo>
                <a:lnTo>
                  <a:pt x="1040396" y="161975"/>
                </a:lnTo>
                <a:lnTo>
                  <a:pt x="126415" y="0"/>
                </a:lnTo>
                <a:close/>
              </a:path>
            </a:pathLst>
          </a:custGeom>
          <a:solidFill>
            <a:srgbClr val="ACCDE2"/>
          </a:solidFill>
        </p:spPr>
        <p:txBody>
          <a:bodyPr wrap="square" lIns="0" tIns="0" rIns="0" bIns="0" rtlCol="0"/>
          <a:lstStyle/>
          <a:p>
            <a:endParaRPr dirty="0"/>
          </a:p>
        </p:txBody>
      </p:sp>
      <p:sp>
        <p:nvSpPr>
          <p:cNvPr id="25" name="object 20">
            <a:extLst>
              <a:ext uri="{FF2B5EF4-FFF2-40B4-BE49-F238E27FC236}">
                <a16:creationId xmlns:a16="http://schemas.microsoft.com/office/drawing/2014/main" id="{76D3E37C-84E0-4E1C-9DD2-8E1564423F05}"/>
              </a:ext>
            </a:extLst>
          </p:cNvPr>
          <p:cNvSpPr/>
          <p:nvPr userDrawn="1"/>
        </p:nvSpPr>
        <p:spPr>
          <a:xfrm>
            <a:off x="1030532" y="2237228"/>
            <a:ext cx="588010" cy="188595"/>
          </a:xfrm>
          <a:custGeom>
            <a:avLst/>
            <a:gdLst/>
            <a:ahLst/>
            <a:cxnLst/>
            <a:rect l="l" t="t" r="r" b="b"/>
            <a:pathLst>
              <a:path w="588010" h="188594">
                <a:moveTo>
                  <a:pt x="0" y="0"/>
                </a:moveTo>
                <a:lnTo>
                  <a:pt x="25755" y="89928"/>
                </a:lnTo>
                <a:lnTo>
                  <a:pt x="572109" y="188226"/>
                </a:lnTo>
                <a:lnTo>
                  <a:pt x="579329" y="187347"/>
                </a:lnTo>
                <a:lnTo>
                  <a:pt x="584795" y="183194"/>
                </a:lnTo>
                <a:lnTo>
                  <a:pt x="587591" y="176921"/>
                </a:lnTo>
                <a:lnTo>
                  <a:pt x="586803" y="169684"/>
                </a:lnTo>
                <a:lnTo>
                  <a:pt x="569087" y="92100"/>
                </a:lnTo>
                <a:lnTo>
                  <a:pt x="0" y="0"/>
                </a:lnTo>
                <a:close/>
              </a:path>
            </a:pathLst>
          </a:custGeom>
          <a:solidFill>
            <a:srgbClr val="00161D"/>
          </a:solidFill>
        </p:spPr>
        <p:txBody>
          <a:bodyPr wrap="square" lIns="0" tIns="0" rIns="0" bIns="0" rtlCol="0"/>
          <a:lstStyle/>
          <a:p>
            <a:endParaRPr dirty="0"/>
          </a:p>
        </p:txBody>
      </p:sp>
      <p:sp>
        <p:nvSpPr>
          <p:cNvPr id="26" name="object 21">
            <a:extLst>
              <a:ext uri="{FF2B5EF4-FFF2-40B4-BE49-F238E27FC236}">
                <a16:creationId xmlns:a16="http://schemas.microsoft.com/office/drawing/2014/main" id="{3DF3F7E4-5BDA-47AD-A36B-57E7A97B929C}"/>
              </a:ext>
            </a:extLst>
          </p:cNvPr>
          <p:cNvSpPr/>
          <p:nvPr userDrawn="1"/>
        </p:nvSpPr>
        <p:spPr>
          <a:xfrm>
            <a:off x="5155763" y="3320404"/>
            <a:ext cx="440055" cy="59055"/>
          </a:xfrm>
          <a:custGeom>
            <a:avLst/>
            <a:gdLst/>
            <a:ahLst/>
            <a:cxnLst/>
            <a:rect l="l" t="t" r="r" b="b"/>
            <a:pathLst>
              <a:path w="440054" h="59054">
                <a:moveTo>
                  <a:pt x="439851" y="0"/>
                </a:moveTo>
                <a:lnTo>
                  <a:pt x="0" y="0"/>
                </a:lnTo>
                <a:lnTo>
                  <a:pt x="77000" y="58991"/>
                </a:lnTo>
                <a:lnTo>
                  <a:pt x="357974" y="58991"/>
                </a:lnTo>
                <a:lnTo>
                  <a:pt x="439851" y="0"/>
                </a:lnTo>
                <a:close/>
              </a:path>
            </a:pathLst>
          </a:custGeom>
          <a:solidFill>
            <a:srgbClr val="F3D5C0"/>
          </a:solidFill>
        </p:spPr>
        <p:txBody>
          <a:bodyPr wrap="square" lIns="0" tIns="0" rIns="0" bIns="0" rtlCol="0"/>
          <a:lstStyle/>
          <a:p>
            <a:endParaRPr dirty="0"/>
          </a:p>
        </p:txBody>
      </p:sp>
      <p:sp>
        <p:nvSpPr>
          <p:cNvPr id="27" name="object 22">
            <a:extLst>
              <a:ext uri="{FF2B5EF4-FFF2-40B4-BE49-F238E27FC236}">
                <a16:creationId xmlns:a16="http://schemas.microsoft.com/office/drawing/2014/main" id="{6315ECBB-2A2B-4449-9EDA-2169E487148A}"/>
              </a:ext>
            </a:extLst>
          </p:cNvPr>
          <p:cNvSpPr/>
          <p:nvPr userDrawn="1"/>
        </p:nvSpPr>
        <p:spPr>
          <a:xfrm>
            <a:off x="0" y="5417820"/>
            <a:ext cx="12186285" cy="1440180"/>
          </a:xfrm>
          <a:custGeom>
            <a:avLst/>
            <a:gdLst/>
            <a:ahLst/>
            <a:cxnLst/>
            <a:rect l="l" t="t" r="r" b="b"/>
            <a:pathLst>
              <a:path w="12186285" h="1440179">
                <a:moveTo>
                  <a:pt x="0" y="1440179"/>
                </a:moveTo>
                <a:lnTo>
                  <a:pt x="12185992" y="1440179"/>
                </a:lnTo>
                <a:lnTo>
                  <a:pt x="12185992" y="0"/>
                </a:lnTo>
                <a:lnTo>
                  <a:pt x="0" y="0"/>
                </a:lnTo>
                <a:lnTo>
                  <a:pt x="0" y="1440179"/>
                </a:lnTo>
                <a:close/>
              </a:path>
            </a:pathLst>
          </a:custGeom>
          <a:solidFill>
            <a:srgbClr val="FFFFFF"/>
          </a:solidFill>
        </p:spPr>
        <p:txBody>
          <a:bodyPr wrap="square" lIns="0" tIns="0" rIns="0" bIns="0" rtlCol="0"/>
          <a:lstStyle/>
          <a:p>
            <a:endParaRPr dirty="0"/>
          </a:p>
        </p:txBody>
      </p:sp>
      <p:sp>
        <p:nvSpPr>
          <p:cNvPr id="28" name="object 23">
            <a:extLst>
              <a:ext uri="{FF2B5EF4-FFF2-40B4-BE49-F238E27FC236}">
                <a16:creationId xmlns:a16="http://schemas.microsoft.com/office/drawing/2014/main" id="{281143DA-A73F-416F-A08B-E0FFE3F4EB78}"/>
              </a:ext>
            </a:extLst>
          </p:cNvPr>
          <p:cNvSpPr/>
          <p:nvPr userDrawn="1"/>
        </p:nvSpPr>
        <p:spPr>
          <a:xfrm>
            <a:off x="0" y="180339"/>
            <a:ext cx="180340" cy="5237480"/>
          </a:xfrm>
          <a:custGeom>
            <a:avLst/>
            <a:gdLst/>
            <a:ahLst/>
            <a:cxnLst/>
            <a:rect l="l" t="t" r="r" b="b"/>
            <a:pathLst>
              <a:path w="180340" h="5237480">
                <a:moveTo>
                  <a:pt x="0" y="5237480"/>
                </a:moveTo>
                <a:lnTo>
                  <a:pt x="180009" y="5237480"/>
                </a:lnTo>
                <a:lnTo>
                  <a:pt x="180009" y="0"/>
                </a:lnTo>
                <a:lnTo>
                  <a:pt x="0" y="0"/>
                </a:lnTo>
                <a:lnTo>
                  <a:pt x="0" y="5237480"/>
                </a:lnTo>
                <a:close/>
              </a:path>
            </a:pathLst>
          </a:custGeom>
          <a:solidFill>
            <a:srgbClr val="FFFFFF"/>
          </a:solidFill>
        </p:spPr>
        <p:txBody>
          <a:bodyPr wrap="square" lIns="0" tIns="0" rIns="0" bIns="0" rtlCol="0"/>
          <a:lstStyle/>
          <a:p>
            <a:endParaRPr dirty="0"/>
          </a:p>
        </p:txBody>
      </p:sp>
      <p:sp>
        <p:nvSpPr>
          <p:cNvPr id="29" name="object 24">
            <a:extLst>
              <a:ext uri="{FF2B5EF4-FFF2-40B4-BE49-F238E27FC236}">
                <a16:creationId xmlns:a16="http://schemas.microsoft.com/office/drawing/2014/main" id="{75C362AB-8EC5-4031-A23A-5CDBC1FE9268}"/>
              </a:ext>
            </a:extLst>
          </p:cNvPr>
          <p:cNvSpPr/>
          <p:nvPr userDrawn="1"/>
        </p:nvSpPr>
        <p:spPr>
          <a:xfrm>
            <a:off x="0" y="0"/>
            <a:ext cx="12186285" cy="180340"/>
          </a:xfrm>
          <a:custGeom>
            <a:avLst/>
            <a:gdLst/>
            <a:ahLst/>
            <a:cxnLst/>
            <a:rect l="l" t="t" r="r" b="b"/>
            <a:pathLst>
              <a:path w="12186285" h="180340">
                <a:moveTo>
                  <a:pt x="0" y="180339"/>
                </a:moveTo>
                <a:lnTo>
                  <a:pt x="12185992" y="180339"/>
                </a:lnTo>
                <a:lnTo>
                  <a:pt x="12185992" y="0"/>
                </a:lnTo>
                <a:lnTo>
                  <a:pt x="0" y="0"/>
                </a:lnTo>
                <a:lnTo>
                  <a:pt x="0" y="180339"/>
                </a:lnTo>
                <a:close/>
              </a:path>
            </a:pathLst>
          </a:custGeom>
          <a:solidFill>
            <a:srgbClr val="FFFFFF"/>
          </a:solidFill>
        </p:spPr>
        <p:txBody>
          <a:bodyPr wrap="square" lIns="0" tIns="0" rIns="0" bIns="0" rtlCol="0"/>
          <a:lstStyle/>
          <a:p>
            <a:endParaRPr dirty="0"/>
          </a:p>
        </p:txBody>
      </p:sp>
      <p:sp>
        <p:nvSpPr>
          <p:cNvPr id="30" name="object 25">
            <a:extLst>
              <a:ext uri="{FF2B5EF4-FFF2-40B4-BE49-F238E27FC236}">
                <a16:creationId xmlns:a16="http://schemas.microsoft.com/office/drawing/2014/main" id="{A4183A4D-F07E-43BE-865A-6B0777EA2DB4}"/>
              </a:ext>
            </a:extLst>
          </p:cNvPr>
          <p:cNvSpPr/>
          <p:nvPr userDrawn="1"/>
        </p:nvSpPr>
        <p:spPr>
          <a:xfrm>
            <a:off x="12006008" y="180009"/>
            <a:ext cx="180340" cy="5238115"/>
          </a:xfrm>
          <a:custGeom>
            <a:avLst/>
            <a:gdLst/>
            <a:ahLst/>
            <a:cxnLst/>
            <a:rect l="l" t="t" r="r" b="b"/>
            <a:pathLst>
              <a:path w="180340" h="5238115">
                <a:moveTo>
                  <a:pt x="179984" y="0"/>
                </a:moveTo>
                <a:lnTo>
                  <a:pt x="0" y="0"/>
                </a:lnTo>
                <a:lnTo>
                  <a:pt x="0" y="5237988"/>
                </a:lnTo>
                <a:lnTo>
                  <a:pt x="179984" y="5237988"/>
                </a:lnTo>
                <a:lnTo>
                  <a:pt x="179984" y="0"/>
                </a:lnTo>
                <a:close/>
              </a:path>
            </a:pathLst>
          </a:custGeom>
          <a:solidFill>
            <a:srgbClr val="FFFFFF"/>
          </a:solidFill>
        </p:spPr>
        <p:txBody>
          <a:bodyPr wrap="square" lIns="0" tIns="0" rIns="0" bIns="0" rtlCol="0"/>
          <a:lstStyle/>
          <a:p>
            <a:endParaRPr dirty="0"/>
          </a:p>
        </p:txBody>
      </p:sp>
      <p:sp>
        <p:nvSpPr>
          <p:cNvPr id="31" name="object 26">
            <a:extLst>
              <a:ext uri="{FF2B5EF4-FFF2-40B4-BE49-F238E27FC236}">
                <a16:creationId xmlns:a16="http://schemas.microsoft.com/office/drawing/2014/main" id="{5796C96A-AE62-4C2B-8DDD-1FDDD37AC6EB}"/>
              </a:ext>
            </a:extLst>
          </p:cNvPr>
          <p:cNvSpPr/>
          <p:nvPr userDrawn="1"/>
        </p:nvSpPr>
        <p:spPr>
          <a:xfrm>
            <a:off x="1224674" y="2926085"/>
            <a:ext cx="1633220" cy="768350"/>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32" name="object 27">
            <a:extLst>
              <a:ext uri="{FF2B5EF4-FFF2-40B4-BE49-F238E27FC236}">
                <a16:creationId xmlns:a16="http://schemas.microsoft.com/office/drawing/2014/main" id="{805F78AD-66E3-4CE4-8CBD-BF9760206C04}"/>
              </a:ext>
            </a:extLst>
          </p:cNvPr>
          <p:cNvSpPr/>
          <p:nvPr userDrawn="1"/>
        </p:nvSpPr>
        <p:spPr>
          <a:xfrm>
            <a:off x="1984137" y="2468355"/>
            <a:ext cx="696595" cy="857885"/>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33" name="object 28">
            <a:extLst>
              <a:ext uri="{FF2B5EF4-FFF2-40B4-BE49-F238E27FC236}">
                <a16:creationId xmlns:a16="http://schemas.microsoft.com/office/drawing/2014/main" id="{505EAE58-5DD6-42E6-A512-8A4FF78ED1C6}"/>
              </a:ext>
            </a:extLst>
          </p:cNvPr>
          <p:cNvSpPr/>
          <p:nvPr userDrawn="1"/>
        </p:nvSpPr>
        <p:spPr>
          <a:xfrm>
            <a:off x="1885186" y="2048975"/>
            <a:ext cx="302260" cy="525145"/>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34" name="object 29">
            <a:extLst>
              <a:ext uri="{FF2B5EF4-FFF2-40B4-BE49-F238E27FC236}">
                <a16:creationId xmlns:a16="http://schemas.microsoft.com/office/drawing/2014/main" id="{02EC7D83-A562-4595-99F7-3F19FAB18829}"/>
              </a:ext>
            </a:extLst>
          </p:cNvPr>
          <p:cNvSpPr/>
          <p:nvPr userDrawn="1"/>
        </p:nvSpPr>
        <p:spPr>
          <a:xfrm>
            <a:off x="1875318" y="2034273"/>
            <a:ext cx="321310" cy="37592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35" name="object 30">
            <a:extLst>
              <a:ext uri="{FF2B5EF4-FFF2-40B4-BE49-F238E27FC236}">
                <a16:creationId xmlns:a16="http://schemas.microsoft.com/office/drawing/2014/main" id="{9546A95D-77BD-4655-A44B-E8ADC17BF400}"/>
              </a:ext>
            </a:extLst>
          </p:cNvPr>
          <p:cNvSpPr/>
          <p:nvPr userDrawn="1"/>
        </p:nvSpPr>
        <p:spPr>
          <a:xfrm>
            <a:off x="1825575" y="3195341"/>
            <a:ext cx="728345" cy="1572260"/>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36" name="object 31">
            <a:extLst>
              <a:ext uri="{FF2B5EF4-FFF2-40B4-BE49-F238E27FC236}">
                <a16:creationId xmlns:a16="http://schemas.microsoft.com/office/drawing/2014/main" id="{EE48F162-45DF-4D2C-8B12-9AF6E37E3571}"/>
              </a:ext>
            </a:extLst>
          </p:cNvPr>
          <p:cNvSpPr/>
          <p:nvPr userDrawn="1"/>
        </p:nvSpPr>
        <p:spPr>
          <a:xfrm>
            <a:off x="1219700" y="3195350"/>
            <a:ext cx="967105" cy="1489075"/>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37" name="object 32">
            <a:extLst>
              <a:ext uri="{FF2B5EF4-FFF2-40B4-BE49-F238E27FC236}">
                <a16:creationId xmlns:a16="http://schemas.microsoft.com/office/drawing/2014/main" id="{3426BCF0-7D94-4F26-AEF1-8639A74D294A}"/>
              </a:ext>
            </a:extLst>
          </p:cNvPr>
          <p:cNvSpPr/>
          <p:nvPr userDrawn="1"/>
        </p:nvSpPr>
        <p:spPr>
          <a:xfrm>
            <a:off x="1356674" y="2406682"/>
            <a:ext cx="939800" cy="1106805"/>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38" name="object 33">
            <a:extLst>
              <a:ext uri="{FF2B5EF4-FFF2-40B4-BE49-F238E27FC236}">
                <a16:creationId xmlns:a16="http://schemas.microsoft.com/office/drawing/2014/main" id="{D765074B-7D3E-47DC-AC61-F12B486723B8}"/>
              </a:ext>
            </a:extLst>
          </p:cNvPr>
          <p:cNvSpPr/>
          <p:nvPr userDrawn="1"/>
        </p:nvSpPr>
        <p:spPr>
          <a:xfrm>
            <a:off x="2411102" y="4765669"/>
            <a:ext cx="417195" cy="149860"/>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39" name="object 34">
            <a:extLst>
              <a:ext uri="{FF2B5EF4-FFF2-40B4-BE49-F238E27FC236}">
                <a16:creationId xmlns:a16="http://schemas.microsoft.com/office/drawing/2014/main" id="{1DED6F8A-C261-48E0-8103-3FD1C71F1F8A}"/>
              </a:ext>
            </a:extLst>
          </p:cNvPr>
          <p:cNvSpPr/>
          <p:nvPr userDrawn="1"/>
        </p:nvSpPr>
        <p:spPr>
          <a:xfrm>
            <a:off x="2432357" y="4740443"/>
            <a:ext cx="104775" cy="53975"/>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40" name="object 35">
            <a:extLst>
              <a:ext uri="{FF2B5EF4-FFF2-40B4-BE49-F238E27FC236}">
                <a16:creationId xmlns:a16="http://schemas.microsoft.com/office/drawing/2014/main" id="{3A69CFED-CAD0-4671-A266-D8499179F14C}"/>
              </a:ext>
            </a:extLst>
          </p:cNvPr>
          <p:cNvSpPr/>
          <p:nvPr userDrawn="1"/>
        </p:nvSpPr>
        <p:spPr>
          <a:xfrm>
            <a:off x="1035005" y="4424765"/>
            <a:ext cx="297815" cy="377190"/>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41" name="object 36">
            <a:extLst>
              <a:ext uri="{FF2B5EF4-FFF2-40B4-BE49-F238E27FC236}">
                <a16:creationId xmlns:a16="http://schemas.microsoft.com/office/drawing/2014/main" id="{1A7DAA1A-0FC8-4FE7-BCC5-CB7806A2D597}"/>
              </a:ext>
            </a:extLst>
          </p:cNvPr>
          <p:cNvSpPr/>
          <p:nvPr userDrawn="1"/>
        </p:nvSpPr>
        <p:spPr>
          <a:xfrm>
            <a:off x="1151799" y="4373698"/>
            <a:ext cx="139700" cy="119380"/>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42" name="object 37">
            <a:extLst>
              <a:ext uri="{FF2B5EF4-FFF2-40B4-BE49-F238E27FC236}">
                <a16:creationId xmlns:a16="http://schemas.microsoft.com/office/drawing/2014/main" id="{5D10EA2B-D19F-4539-BB61-75CF3281A307}"/>
              </a:ext>
            </a:extLst>
          </p:cNvPr>
          <p:cNvSpPr/>
          <p:nvPr userDrawn="1"/>
        </p:nvSpPr>
        <p:spPr>
          <a:xfrm>
            <a:off x="1950731" y="2475044"/>
            <a:ext cx="198120" cy="513080"/>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43" name="object 38">
            <a:extLst>
              <a:ext uri="{FF2B5EF4-FFF2-40B4-BE49-F238E27FC236}">
                <a16:creationId xmlns:a16="http://schemas.microsoft.com/office/drawing/2014/main" id="{97C75757-631D-4D0F-9B82-682D3F1AFABA}"/>
              </a:ext>
            </a:extLst>
          </p:cNvPr>
          <p:cNvSpPr/>
          <p:nvPr userDrawn="1"/>
        </p:nvSpPr>
        <p:spPr>
          <a:xfrm>
            <a:off x="1562587" y="2521285"/>
            <a:ext cx="683895" cy="1169670"/>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44" name="object 39">
            <a:extLst>
              <a:ext uri="{FF2B5EF4-FFF2-40B4-BE49-F238E27FC236}">
                <a16:creationId xmlns:a16="http://schemas.microsoft.com/office/drawing/2014/main" id="{504D29D9-4251-48A3-AB6D-47DD195F0125}"/>
              </a:ext>
            </a:extLst>
          </p:cNvPr>
          <p:cNvSpPr/>
          <p:nvPr userDrawn="1"/>
        </p:nvSpPr>
        <p:spPr>
          <a:xfrm>
            <a:off x="1635555" y="2608515"/>
            <a:ext cx="610870" cy="1082675"/>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45" name="object 40">
            <a:extLst>
              <a:ext uri="{FF2B5EF4-FFF2-40B4-BE49-F238E27FC236}">
                <a16:creationId xmlns:a16="http://schemas.microsoft.com/office/drawing/2014/main" id="{AE265BA7-2B8D-4ED1-8E34-762E46EEA945}"/>
              </a:ext>
            </a:extLst>
          </p:cNvPr>
          <p:cNvSpPr/>
          <p:nvPr userDrawn="1"/>
        </p:nvSpPr>
        <p:spPr>
          <a:xfrm>
            <a:off x="1602365" y="2554996"/>
            <a:ext cx="620395" cy="1059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46" name="object 41">
            <a:extLst>
              <a:ext uri="{FF2B5EF4-FFF2-40B4-BE49-F238E27FC236}">
                <a16:creationId xmlns:a16="http://schemas.microsoft.com/office/drawing/2014/main" id="{3D538664-C739-46F0-83E8-EB66A579224F}"/>
              </a:ext>
            </a:extLst>
          </p:cNvPr>
          <p:cNvSpPr/>
          <p:nvPr userDrawn="1"/>
        </p:nvSpPr>
        <p:spPr>
          <a:xfrm>
            <a:off x="3095995" y="2047578"/>
            <a:ext cx="944953" cy="2947423"/>
          </a:xfrm>
          <a:prstGeom prst="rect">
            <a:avLst/>
          </a:prstGeom>
          <a:blipFill>
            <a:blip r:embed="rId2" cstate="print"/>
            <a:stretch>
              <a:fillRect/>
            </a:stretch>
          </a:blipFill>
        </p:spPr>
        <p:txBody>
          <a:bodyPr wrap="square" lIns="0" tIns="0" rIns="0" bIns="0" rtlCol="0"/>
          <a:lstStyle/>
          <a:p>
            <a:endParaRPr dirty="0"/>
          </a:p>
        </p:txBody>
      </p:sp>
      <p:sp>
        <p:nvSpPr>
          <p:cNvPr id="47" name="object 42">
            <a:extLst>
              <a:ext uri="{FF2B5EF4-FFF2-40B4-BE49-F238E27FC236}">
                <a16:creationId xmlns:a16="http://schemas.microsoft.com/office/drawing/2014/main" id="{80D1E670-5B05-4B90-B0D3-FF025211D6DC}"/>
              </a:ext>
            </a:extLst>
          </p:cNvPr>
          <p:cNvSpPr/>
          <p:nvPr userDrawn="1"/>
        </p:nvSpPr>
        <p:spPr>
          <a:xfrm>
            <a:off x="9666046" y="6343472"/>
            <a:ext cx="1398985" cy="265043"/>
          </a:xfrm>
          <a:prstGeom prst="rect">
            <a:avLst/>
          </a:prstGeom>
          <a:blipFill>
            <a:blip r:embed="rId3" cstate="print"/>
            <a:stretch>
              <a:fillRect/>
            </a:stretch>
          </a:blipFill>
        </p:spPr>
        <p:txBody>
          <a:bodyPr wrap="square" lIns="0" tIns="0" rIns="0" bIns="0" rtlCol="0"/>
          <a:lstStyle/>
          <a:p>
            <a:endParaRPr dirty="0"/>
          </a:p>
        </p:txBody>
      </p:sp>
      <p:sp>
        <p:nvSpPr>
          <p:cNvPr id="48" name="object 43">
            <a:extLst>
              <a:ext uri="{FF2B5EF4-FFF2-40B4-BE49-F238E27FC236}">
                <a16:creationId xmlns:a16="http://schemas.microsoft.com/office/drawing/2014/main" id="{1C5544CE-8FCE-489C-A83B-30DABAFB5B09}"/>
              </a:ext>
            </a:extLst>
          </p:cNvPr>
          <p:cNvSpPr/>
          <p:nvPr userDrawn="1"/>
        </p:nvSpPr>
        <p:spPr>
          <a:xfrm>
            <a:off x="10323851" y="5897995"/>
            <a:ext cx="179070" cy="179070"/>
          </a:xfrm>
          <a:custGeom>
            <a:avLst/>
            <a:gdLst/>
            <a:ahLst/>
            <a:cxnLst/>
            <a:rect l="l" t="t" r="r" b="b"/>
            <a:pathLst>
              <a:path w="179070" h="179070">
                <a:moveTo>
                  <a:pt x="178892" y="0"/>
                </a:moveTo>
                <a:lnTo>
                  <a:pt x="109356" y="14884"/>
                </a:lnTo>
                <a:lnTo>
                  <a:pt x="51955" y="51943"/>
                </a:lnTo>
                <a:lnTo>
                  <a:pt x="14900" y="109335"/>
                </a:lnTo>
                <a:lnTo>
                  <a:pt x="0" y="178892"/>
                </a:lnTo>
                <a:lnTo>
                  <a:pt x="59944" y="178892"/>
                </a:lnTo>
                <a:lnTo>
                  <a:pt x="63365" y="155257"/>
                </a:lnTo>
                <a:lnTo>
                  <a:pt x="70081" y="132614"/>
                </a:lnTo>
                <a:lnTo>
                  <a:pt x="94297" y="94234"/>
                </a:lnTo>
                <a:lnTo>
                  <a:pt x="132632" y="70069"/>
                </a:lnTo>
                <a:lnTo>
                  <a:pt x="178892" y="59944"/>
                </a:lnTo>
                <a:lnTo>
                  <a:pt x="178892" y="0"/>
                </a:lnTo>
                <a:close/>
              </a:path>
            </a:pathLst>
          </a:custGeom>
          <a:solidFill>
            <a:srgbClr val="3879A0"/>
          </a:solidFill>
        </p:spPr>
        <p:txBody>
          <a:bodyPr wrap="square" lIns="0" tIns="0" rIns="0" bIns="0" rtlCol="0"/>
          <a:lstStyle/>
          <a:p>
            <a:endParaRPr dirty="0"/>
          </a:p>
        </p:txBody>
      </p:sp>
      <p:sp>
        <p:nvSpPr>
          <p:cNvPr id="49" name="object 44">
            <a:extLst>
              <a:ext uri="{FF2B5EF4-FFF2-40B4-BE49-F238E27FC236}">
                <a16:creationId xmlns:a16="http://schemas.microsoft.com/office/drawing/2014/main" id="{96EBCB40-5427-49D5-AFEE-2287E96E88BF}"/>
              </a:ext>
            </a:extLst>
          </p:cNvPr>
          <p:cNvSpPr/>
          <p:nvPr userDrawn="1"/>
        </p:nvSpPr>
        <p:spPr>
          <a:xfrm>
            <a:off x="10323858" y="6096793"/>
            <a:ext cx="179070" cy="179070"/>
          </a:xfrm>
          <a:custGeom>
            <a:avLst/>
            <a:gdLst/>
            <a:ahLst/>
            <a:cxnLst/>
            <a:rect l="l" t="t" r="r" b="b"/>
            <a:pathLst>
              <a:path w="179070" h="179070">
                <a:moveTo>
                  <a:pt x="59944" y="0"/>
                </a:moveTo>
                <a:lnTo>
                  <a:pt x="0" y="0"/>
                </a:lnTo>
                <a:lnTo>
                  <a:pt x="4656" y="35696"/>
                </a:lnTo>
                <a:lnTo>
                  <a:pt x="30668" y="100389"/>
                </a:lnTo>
                <a:lnTo>
                  <a:pt x="78515" y="148253"/>
                </a:lnTo>
                <a:lnTo>
                  <a:pt x="143202" y="174283"/>
                </a:lnTo>
                <a:lnTo>
                  <a:pt x="178892" y="178943"/>
                </a:lnTo>
                <a:lnTo>
                  <a:pt x="178892" y="118960"/>
                </a:lnTo>
                <a:lnTo>
                  <a:pt x="155264" y="115549"/>
                </a:lnTo>
                <a:lnTo>
                  <a:pt x="132627" y="108834"/>
                </a:lnTo>
                <a:lnTo>
                  <a:pt x="94297" y="84658"/>
                </a:lnTo>
                <a:lnTo>
                  <a:pt x="70077" y="46291"/>
                </a:lnTo>
                <a:lnTo>
                  <a:pt x="63359" y="23650"/>
                </a:lnTo>
                <a:lnTo>
                  <a:pt x="59944" y="0"/>
                </a:lnTo>
                <a:close/>
              </a:path>
            </a:pathLst>
          </a:custGeom>
          <a:solidFill>
            <a:srgbClr val="3879A0"/>
          </a:solidFill>
        </p:spPr>
        <p:txBody>
          <a:bodyPr wrap="square" lIns="0" tIns="0" rIns="0" bIns="0" rtlCol="0"/>
          <a:lstStyle/>
          <a:p>
            <a:endParaRPr dirty="0"/>
          </a:p>
        </p:txBody>
      </p:sp>
      <p:sp>
        <p:nvSpPr>
          <p:cNvPr id="50" name="object 45">
            <a:extLst>
              <a:ext uri="{FF2B5EF4-FFF2-40B4-BE49-F238E27FC236}">
                <a16:creationId xmlns:a16="http://schemas.microsoft.com/office/drawing/2014/main" id="{0CE6940F-85AA-4413-B658-21C4BB76F2D1}"/>
              </a:ext>
            </a:extLst>
          </p:cNvPr>
          <p:cNvSpPr/>
          <p:nvPr userDrawn="1"/>
        </p:nvSpPr>
        <p:spPr>
          <a:xfrm>
            <a:off x="10641231" y="5897995"/>
            <a:ext cx="179070" cy="179070"/>
          </a:xfrm>
          <a:custGeom>
            <a:avLst/>
            <a:gdLst/>
            <a:ahLst/>
            <a:cxnLst/>
            <a:rect l="l" t="t" r="r" b="b"/>
            <a:pathLst>
              <a:path w="179070" h="179070">
                <a:moveTo>
                  <a:pt x="178917" y="0"/>
                </a:moveTo>
                <a:lnTo>
                  <a:pt x="109351" y="14884"/>
                </a:lnTo>
                <a:lnTo>
                  <a:pt x="51968" y="51943"/>
                </a:lnTo>
                <a:lnTo>
                  <a:pt x="14920" y="109335"/>
                </a:lnTo>
                <a:lnTo>
                  <a:pt x="0" y="178892"/>
                </a:lnTo>
                <a:lnTo>
                  <a:pt x="59944" y="178892"/>
                </a:lnTo>
                <a:lnTo>
                  <a:pt x="63366" y="155257"/>
                </a:lnTo>
                <a:lnTo>
                  <a:pt x="70086" y="132614"/>
                </a:lnTo>
                <a:lnTo>
                  <a:pt x="94297" y="94234"/>
                </a:lnTo>
                <a:lnTo>
                  <a:pt x="132664" y="70069"/>
                </a:lnTo>
                <a:lnTo>
                  <a:pt x="178917" y="59944"/>
                </a:lnTo>
                <a:lnTo>
                  <a:pt x="178917" y="0"/>
                </a:lnTo>
                <a:close/>
              </a:path>
            </a:pathLst>
          </a:custGeom>
          <a:solidFill>
            <a:srgbClr val="3879A0"/>
          </a:solidFill>
        </p:spPr>
        <p:txBody>
          <a:bodyPr wrap="square" lIns="0" tIns="0" rIns="0" bIns="0" rtlCol="0"/>
          <a:lstStyle/>
          <a:p>
            <a:endParaRPr dirty="0"/>
          </a:p>
        </p:txBody>
      </p:sp>
      <p:sp>
        <p:nvSpPr>
          <p:cNvPr id="51" name="object 46">
            <a:extLst>
              <a:ext uri="{FF2B5EF4-FFF2-40B4-BE49-F238E27FC236}">
                <a16:creationId xmlns:a16="http://schemas.microsoft.com/office/drawing/2014/main" id="{B8133E71-A435-4D1D-B6F1-C9202FA41886}"/>
              </a:ext>
            </a:extLst>
          </p:cNvPr>
          <p:cNvSpPr/>
          <p:nvPr userDrawn="1"/>
        </p:nvSpPr>
        <p:spPr>
          <a:xfrm>
            <a:off x="10522701" y="6096794"/>
            <a:ext cx="297815" cy="179070"/>
          </a:xfrm>
          <a:custGeom>
            <a:avLst/>
            <a:gdLst/>
            <a:ahLst/>
            <a:cxnLst/>
            <a:rect l="l" t="t" r="r" b="b"/>
            <a:pathLst>
              <a:path w="297815" h="179070">
                <a:moveTo>
                  <a:pt x="178892" y="0"/>
                </a:moveTo>
                <a:lnTo>
                  <a:pt x="118529" y="0"/>
                </a:lnTo>
                <a:lnTo>
                  <a:pt x="118681" y="2082"/>
                </a:lnTo>
                <a:lnTo>
                  <a:pt x="115145" y="25167"/>
                </a:lnTo>
                <a:lnTo>
                  <a:pt x="98320" y="67373"/>
                </a:lnTo>
                <a:lnTo>
                  <a:pt x="66911" y="98611"/>
                </a:lnTo>
                <a:lnTo>
                  <a:pt x="23621" y="115549"/>
                </a:lnTo>
                <a:lnTo>
                  <a:pt x="0" y="118960"/>
                </a:lnTo>
                <a:lnTo>
                  <a:pt x="0" y="178943"/>
                </a:lnTo>
                <a:lnTo>
                  <a:pt x="69524" y="164033"/>
                </a:lnTo>
                <a:lnTo>
                  <a:pt x="126923" y="126949"/>
                </a:lnTo>
                <a:lnTo>
                  <a:pt x="148691" y="99517"/>
                </a:lnTo>
                <a:lnTo>
                  <a:pt x="232358" y="99517"/>
                </a:lnTo>
                <a:lnTo>
                  <a:pt x="199127" y="67372"/>
                </a:lnTo>
                <a:lnTo>
                  <a:pt x="182283" y="25150"/>
                </a:lnTo>
                <a:lnTo>
                  <a:pt x="178714" y="2044"/>
                </a:lnTo>
                <a:lnTo>
                  <a:pt x="178879" y="723"/>
                </a:lnTo>
                <a:lnTo>
                  <a:pt x="178892" y="0"/>
                </a:lnTo>
                <a:close/>
              </a:path>
              <a:path w="297815" h="179070">
                <a:moveTo>
                  <a:pt x="232358" y="99517"/>
                </a:moveTo>
                <a:lnTo>
                  <a:pt x="148691" y="99517"/>
                </a:lnTo>
                <a:lnTo>
                  <a:pt x="153615" y="106841"/>
                </a:lnTo>
                <a:lnTo>
                  <a:pt x="197055" y="148246"/>
                </a:lnTo>
                <a:lnTo>
                  <a:pt x="261744" y="174276"/>
                </a:lnTo>
                <a:lnTo>
                  <a:pt x="297446" y="178943"/>
                </a:lnTo>
                <a:lnTo>
                  <a:pt x="297446" y="118960"/>
                </a:lnTo>
                <a:lnTo>
                  <a:pt x="273821" y="115549"/>
                </a:lnTo>
                <a:lnTo>
                  <a:pt x="251188" y="108835"/>
                </a:lnTo>
                <a:lnTo>
                  <a:pt x="232358" y="99517"/>
                </a:lnTo>
                <a:close/>
              </a:path>
            </a:pathLst>
          </a:custGeom>
          <a:solidFill>
            <a:srgbClr val="3879A0"/>
          </a:solidFill>
        </p:spPr>
        <p:txBody>
          <a:bodyPr wrap="square" lIns="0" tIns="0" rIns="0" bIns="0" rtlCol="0"/>
          <a:lstStyle/>
          <a:p>
            <a:endParaRPr dirty="0"/>
          </a:p>
        </p:txBody>
      </p:sp>
      <p:sp>
        <p:nvSpPr>
          <p:cNvPr id="52" name="object 47">
            <a:extLst>
              <a:ext uri="{FF2B5EF4-FFF2-40B4-BE49-F238E27FC236}">
                <a16:creationId xmlns:a16="http://schemas.microsoft.com/office/drawing/2014/main" id="{8C677249-A1B9-4DAE-B832-5496A6D275C7}"/>
              </a:ext>
            </a:extLst>
          </p:cNvPr>
          <p:cNvSpPr/>
          <p:nvPr userDrawn="1"/>
        </p:nvSpPr>
        <p:spPr>
          <a:xfrm>
            <a:off x="10840064" y="5778835"/>
            <a:ext cx="298450" cy="298450"/>
          </a:xfrm>
          <a:custGeom>
            <a:avLst/>
            <a:gdLst/>
            <a:ahLst/>
            <a:cxnLst/>
            <a:rect l="l" t="t" r="r" b="b"/>
            <a:pathLst>
              <a:path w="298450" h="298450">
                <a:moveTo>
                  <a:pt x="0" y="119151"/>
                </a:moveTo>
                <a:lnTo>
                  <a:pt x="0" y="179108"/>
                </a:lnTo>
                <a:lnTo>
                  <a:pt x="23655" y="182517"/>
                </a:lnTo>
                <a:lnTo>
                  <a:pt x="46294" y="189236"/>
                </a:lnTo>
                <a:lnTo>
                  <a:pt x="84645" y="213385"/>
                </a:lnTo>
                <a:lnTo>
                  <a:pt x="108867" y="251777"/>
                </a:lnTo>
                <a:lnTo>
                  <a:pt x="118935" y="298056"/>
                </a:lnTo>
                <a:lnTo>
                  <a:pt x="178917" y="298348"/>
                </a:lnTo>
                <a:lnTo>
                  <a:pt x="178917" y="298056"/>
                </a:lnTo>
                <a:lnTo>
                  <a:pt x="179108" y="298056"/>
                </a:lnTo>
                <a:lnTo>
                  <a:pt x="182521" y="274421"/>
                </a:lnTo>
                <a:lnTo>
                  <a:pt x="199469" y="231105"/>
                </a:lnTo>
                <a:lnTo>
                  <a:pt x="231137" y="199460"/>
                </a:lnTo>
                <a:lnTo>
                  <a:pt x="274429" y="182517"/>
                </a:lnTo>
                <a:lnTo>
                  <a:pt x="298068" y="179108"/>
                </a:lnTo>
                <a:lnTo>
                  <a:pt x="298068" y="164134"/>
                </a:lnTo>
                <a:lnTo>
                  <a:pt x="178917" y="164134"/>
                </a:lnTo>
                <a:lnTo>
                  <a:pt x="178917" y="163982"/>
                </a:lnTo>
                <a:lnTo>
                  <a:pt x="118935" y="163982"/>
                </a:lnTo>
                <a:lnTo>
                  <a:pt x="93295" y="145744"/>
                </a:lnTo>
                <a:lnTo>
                  <a:pt x="64311" y="132156"/>
                </a:lnTo>
                <a:lnTo>
                  <a:pt x="32905" y="123273"/>
                </a:lnTo>
                <a:lnTo>
                  <a:pt x="0" y="119151"/>
                </a:lnTo>
                <a:close/>
              </a:path>
              <a:path w="298450" h="298450">
                <a:moveTo>
                  <a:pt x="298068" y="119151"/>
                </a:moveTo>
                <a:lnTo>
                  <a:pt x="265083" y="123285"/>
                </a:lnTo>
                <a:lnTo>
                  <a:pt x="233621" y="132199"/>
                </a:lnTo>
                <a:lnTo>
                  <a:pt x="204594" y="145835"/>
                </a:lnTo>
                <a:lnTo>
                  <a:pt x="178917" y="164134"/>
                </a:lnTo>
                <a:lnTo>
                  <a:pt x="298068" y="164134"/>
                </a:lnTo>
                <a:lnTo>
                  <a:pt x="298068" y="119151"/>
                </a:lnTo>
                <a:close/>
              </a:path>
              <a:path w="298450" h="298450">
                <a:moveTo>
                  <a:pt x="178917" y="0"/>
                </a:moveTo>
                <a:lnTo>
                  <a:pt x="118935" y="0"/>
                </a:lnTo>
                <a:lnTo>
                  <a:pt x="118935" y="163982"/>
                </a:lnTo>
                <a:lnTo>
                  <a:pt x="178917" y="163982"/>
                </a:lnTo>
                <a:lnTo>
                  <a:pt x="178917" y="0"/>
                </a:lnTo>
                <a:close/>
              </a:path>
            </a:pathLst>
          </a:custGeom>
          <a:solidFill>
            <a:srgbClr val="3879A0"/>
          </a:solidFill>
        </p:spPr>
        <p:txBody>
          <a:bodyPr wrap="square" lIns="0" tIns="0" rIns="0" bIns="0" rtlCol="0"/>
          <a:lstStyle/>
          <a:p>
            <a:endParaRPr dirty="0"/>
          </a:p>
        </p:txBody>
      </p:sp>
      <p:sp>
        <p:nvSpPr>
          <p:cNvPr id="53" name="object 48">
            <a:extLst>
              <a:ext uri="{FF2B5EF4-FFF2-40B4-BE49-F238E27FC236}">
                <a16:creationId xmlns:a16="http://schemas.microsoft.com/office/drawing/2014/main" id="{125F026F-04BA-42F3-812C-8A6126457EE7}"/>
              </a:ext>
            </a:extLst>
          </p:cNvPr>
          <p:cNvSpPr/>
          <p:nvPr userDrawn="1"/>
        </p:nvSpPr>
        <p:spPr>
          <a:xfrm>
            <a:off x="10840059" y="5579998"/>
            <a:ext cx="179070" cy="179070"/>
          </a:xfrm>
          <a:custGeom>
            <a:avLst/>
            <a:gdLst/>
            <a:ahLst/>
            <a:cxnLst/>
            <a:rect l="l" t="t" r="r" b="b"/>
            <a:pathLst>
              <a:path w="179070" h="179070">
                <a:moveTo>
                  <a:pt x="0" y="0"/>
                </a:moveTo>
                <a:lnTo>
                  <a:pt x="0" y="59969"/>
                </a:lnTo>
                <a:lnTo>
                  <a:pt x="23657" y="63366"/>
                </a:lnTo>
                <a:lnTo>
                  <a:pt x="46299" y="70078"/>
                </a:lnTo>
                <a:lnTo>
                  <a:pt x="84645" y="94284"/>
                </a:lnTo>
                <a:lnTo>
                  <a:pt x="108872" y="132651"/>
                </a:lnTo>
                <a:lnTo>
                  <a:pt x="118935" y="178904"/>
                </a:lnTo>
                <a:lnTo>
                  <a:pt x="178917" y="178904"/>
                </a:lnTo>
                <a:lnTo>
                  <a:pt x="164037" y="109361"/>
                </a:lnTo>
                <a:lnTo>
                  <a:pt x="126974" y="52019"/>
                </a:lnTo>
                <a:lnTo>
                  <a:pt x="69564" y="14917"/>
                </a:lnTo>
                <a:lnTo>
                  <a:pt x="35698" y="4672"/>
                </a:lnTo>
                <a:lnTo>
                  <a:pt x="0" y="0"/>
                </a:lnTo>
                <a:close/>
              </a:path>
            </a:pathLst>
          </a:custGeom>
          <a:solidFill>
            <a:srgbClr val="3879A0"/>
          </a:solidFill>
        </p:spPr>
        <p:txBody>
          <a:bodyPr wrap="square" lIns="0" tIns="0" rIns="0" bIns="0" rtlCol="0"/>
          <a:lstStyle/>
          <a:p>
            <a:endParaRPr dirty="0"/>
          </a:p>
        </p:txBody>
      </p:sp>
      <p:sp>
        <p:nvSpPr>
          <p:cNvPr id="54" name="object 49">
            <a:extLst>
              <a:ext uri="{FF2B5EF4-FFF2-40B4-BE49-F238E27FC236}">
                <a16:creationId xmlns:a16="http://schemas.microsoft.com/office/drawing/2014/main" id="{17E47EBA-3DDB-485C-BCF1-927C0BCB6680}"/>
              </a:ext>
            </a:extLst>
          </p:cNvPr>
          <p:cNvSpPr/>
          <p:nvPr userDrawn="1"/>
        </p:nvSpPr>
        <p:spPr>
          <a:xfrm>
            <a:off x="10840062" y="6096793"/>
            <a:ext cx="298450" cy="179070"/>
          </a:xfrm>
          <a:custGeom>
            <a:avLst/>
            <a:gdLst/>
            <a:ahLst/>
            <a:cxnLst/>
            <a:rect l="l" t="t" r="r" b="b"/>
            <a:pathLst>
              <a:path w="298450" h="179070">
                <a:moveTo>
                  <a:pt x="179120" y="0"/>
                </a:moveTo>
                <a:lnTo>
                  <a:pt x="118935" y="0"/>
                </a:lnTo>
                <a:lnTo>
                  <a:pt x="115567" y="23650"/>
                </a:lnTo>
                <a:lnTo>
                  <a:pt x="108865" y="46291"/>
                </a:lnTo>
                <a:lnTo>
                  <a:pt x="84632" y="84658"/>
                </a:lnTo>
                <a:lnTo>
                  <a:pt x="46293" y="108834"/>
                </a:lnTo>
                <a:lnTo>
                  <a:pt x="0" y="118960"/>
                </a:lnTo>
                <a:lnTo>
                  <a:pt x="0" y="178943"/>
                </a:lnTo>
                <a:lnTo>
                  <a:pt x="69548" y="164042"/>
                </a:lnTo>
                <a:lnTo>
                  <a:pt x="126961" y="126949"/>
                </a:lnTo>
                <a:lnTo>
                  <a:pt x="149021" y="98996"/>
                </a:lnTo>
                <a:lnTo>
                  <a:pt x="231925" y="98996"/>
                </a:lnTo>
                <a:lnTo>
                  <a:pt x="199467" y="66951"/>
                </a:lnTo>
                <a:lnTo>
                  <a:pt x="182521" y="23650"/>
                </a:lnTo>
                <a:lnTo>
                  <a:pt x="179120" y="0"/>
                </a:lnTo>
                <a:close/>
              </a:path>
              <a:path w="298450" h="179070">
                <a:moveTo>
                  <a:pt x="231925" y="98996"/>
                </a:moveTo>
                <a:lnTo>
                  <a:pt x="149021" y="98996"/>
                </a:lnTo>
                <a:lnTo>
                  <a:pt x="153994" y="106468"/>
                </a:lnTo>
                <a:lnTo>
                  <a:pt x="197670" y="148253"/>
                </a:lnTo>
                <a:lnTo>
                  <a:pt x="262381" y="174283"/>
                </a:lnTo>
                <a:lnTo>
                  <a:pt x="298081" y="178943"/>
                </a:lnTo>
                <a:lnTo>
                  <a:pt x="298081" y="118960"/>
                </a:lnTo>
                <a:lnTo>
                  <a:pt x="274435" y="115549"/>
                </a:lnTo>
                <a:lnTo>
                  <a:pt x="251793" y="108834"/>
                </a:lnTo>
                <a:lnTo>
                  <a:pt x="231925" y="98996"/>
                </a:lnTo>
                <a:close/>
              </a:path>
            </a:pathLst>
          </a:custGeom>
          <a:solidFill>
            <a:srgbClr val="3879A0"/>
          </a:solidFill>
        </p:spPr>
        <p:txBody>
          <a:bodyPr wrap="square" lIns="0" tIns="0" rIns="0" bIns="0" rtlCol="0"/>
          <a:lstStyle/>
          <a:p>
            <a:endParaRPr dirty="0"/>
          </a:p>
        </p:txBody>
      </p:sp>
      <p:sp>
        <p:nvSpPr>
          <p:cNvPr id="55" name="object 50">
            <a:extLst>
              <a:ext uri="{FF2B5EF4-FFF2-40B4-BE49-F238E27FC236}">
                <a16:creationId xmlns:a16="http://schemas.microsoft.com/office/drawing/2014/main" id="{9868F53B-1933-4293-822E-4FEEEE5A92C3}"/>
              </a:ext>
            </a:extLst>
          </p:cNvPr>
          <p:cNvSpPr/>
          <p:nvPr userDrawn="1"/>
        </p:nvSpPr>
        <p:spPr>
          <a:xfrm>
            <a:off x="11158035" y="6414201"/>
            <a:ext cx="179070" cy="179070"/>
          </a:xfrm>
          <a:custGeom>
            <a:avLst/>
            <a:gdLst/>
            <a:ahLst/>
            <a:cxnLst/>
            <a:rect l="l" t="t" r="r" b="b"/>
            <a:pathLst>
              <a:path w="179070" h="179070">
                <a:moveTo>
                  <a:pt x="178904" y="0"/>
                </a:moveTo>
                <a:lnTo>
                  <a:pt x="118960" y="0"/>
                </a:lnTo>
                <a:lnTo>
                  <a:pt x="115572" y="23632"/>
                </a:lnTo>
                <a:lnTo>
                  <a:pt x="108865" y="46267"/>
                </a:lnTo>
                <a:lnTo>
                  <a:pt x="84645" y="84620"/>
                </a:lnTo>
                <a:lnTo>
                  <a:pt x="46280" y="108827"/>
                </a:lnTo>
                <a:lnTo>
                  <a:pt x="0" y="118948"/>
                </a:lnTo>
                <a:lnTo>
                  <a:pt x="0" y="178904"/>
                </a:lnTo>
                <a:lnTo>
                  <a:pt x="69595" y="164007"/>
                </a:lnTo>
                <a:lnTo>
                  <a:pt x="126961" y="126936"/>
                </a:lnTo>
                <a:lnTo>
                  <a:pt x="164034" y="69521"/>
                </a:lnTo>
                <a:lnTo>
                  <a:pt x="174258" y="35666"/>
                </a:lnTo>
                <a:lnTo>
                  <a:pt x="178904" y="0"/>
                </a:lnTo>
                <a:close/>
              </a:path>
            </a:pathLst>
          </a:custGeom>
          <a:solidFill>
            <a:srgbClr val="3879A0"/>
          </a:solidFill>
        </p:spPr>
        <p:txBody>
          <a:bodyPr wrap="square" lIns="0" tIns="0" rIns="0" bIns="0" rtlCol="0"/>
          <a:lstStyle/>
          <a:p>
            <a:endParaRPr dirty="0"/>
          </a:p>
        </p:txBody>
      </p:sp>
      <p:sp>
        <p:nvSpPr>
          <p:cNvPr id="56" name="object 51">
            <a:extLst>
              <a:ext uri="{FF2B5EF4-FFF2-40B4-BE49-F238E27FC236}">
                <a16:creationId xmlns:a16="http://schemas.microsoft.com/office/drawing/2014/main" id="{66B0450C-FC0F-4D07-B4B0-6DD0F2F99B15}"/>
              </a:ext>
            </a:extLst>
          </p:cNvPr>
          <p:cNvSpPr/>
          <p:nvPr userDrawn="1"/>
        </p:nvSpPr>
        <p:spPr>
          <a:xfrm>
            <a:off x="11158035" y="6096501"/>
            <a:ext cx="179070" cy="297815"/>
          </a:xfrm>
          <a:custGeom>
            <a:avLst/>
            <a:gdLst/>
            <a:ahLst/>
            <a:cxnLst/>
            <a:rect l="l" t="t" r="r" b="b"/>
            <a:pathLst>
              <a:path w="179070" h="297814">
                <a:moveTo>
                  <a:pt x="178904" y="134416"/>
                </a:moveTo>
                <a:lnTo>
                  <a:pt x="118960" y="134416"/>
                </a:lnTo>
                <a:lnTo>
                  <a:pt x="118960" y="297751"/>
                </a:lnTo>
                <a:lnTo>
                  <a:pt x="178904" y="297751"/>
                </a:lnTo>
                <a:lnTo>
                  <a:pt x="178904" y="134416"/>
                </a:lnTo>
                <a:close/>
              </a:path>
              <a:path w="179070" h="297814">
                <a:moveTo>
                  <a:pt x="178904" y="0"/>
                </a:moveTo>
                <a:lnTo>
                  <a:pt x="118960" y="0"/>
                </a:lnTo>
                <a:lnTo>
                  <a:pt x="118960" y="292"/>
                </a:lnTo>
                <a:lnTo>
                  <a:pt x="115572" y="23942"/>
                </a:lnTo>
                <a:lnTo>
                  <a:pt x="98628" y="67243"/>
                </a:lnTo>
                <a:lnTo>
                  <a:pt x="66935" y="98898"/>
                </a:lnTo>
                <a:lnTo>
                  <a:pt x="23646" y="115841"/>
                </a:lnTo>
                <a:lnTo>
                  <a:pt x="0" y="119253"/>
                </a:lnTo>
                <a:lnTo>
                  <a:pt x="0" y="179235"/>
                </a:lnTo>
                <a:lnTo>
                  <a:pt x="32918" y="175118"/>
                </a:lnTo>
                <a:lnTo>
                  <a:pt x="64338" y="166236"/>
                </a:lnTo>
                <a:lnTo>
                  <a:pt x="93329" y="152649"/>
                </a:lnTo>
                <a:lnTo>
                  <a:pt x="118960" y="134416"/>
                </a:lnTo>
                <a:lnTo>
                  <a:pt x="178904" y="134416"/>
                </a:lnTo>
                <a:lnTo>
                  <a:pt x="178904" y="0"/>
                </a:lnTo>
                <a:close/>
              </a:path>
            </a:pathLst>
          </a:custGeom>
          <a:solidFill>
            <a:srgbClr val="3879A0"/>
          </a:solidFill>
        </p:spPr>
        <p:txBody>
          <a:bodyPr wrap="square" lIns="0" tIns="0" rIns="0" bIns="0" rtlCol="0"/>
          <a:lstStyle/>
          <a:p>
            <a:endParaRPr dirty="0"/>
          </a:p>
        </p:txBody>
      </p:sp>
      <p:sp>
        <p:nvSpPr>
          <p:cNvPr id="57" name="object 52">
            <a:extLst>
              <a:ext uri="{FF2B5EF4-FFF2-40B4-BE49-F238E27FC236}">
                <a16:creationId xmlns:a16="http://schemas.microsoft.com/office/drawing/2014/main" id="{D20A2E4D-6D7C-4020-A935-D76B16BAE787}"/>
              </a:ext>
            </a:extLst>
          </p:cNvPr>
          <p:cNvSpPr/>
          <p:nvPr userDrawn="1"/>
        </p:nvSpPr>
        <p:spPr>
          <a:xfrm>
            <a:off x="11158039" y="5897967"/>
            <a:ext cx="238125" cy="179070"/>
          </a:xfrm>
          <a:custGeom>
            <a:avLst/>
            <a:gdLst/>
            <a:ahLst/>
            <a:cxnLst/>
            <a:rect l="l" t="t" r="r" b="b"/>
            <a:pathLst>
              <a:path w="238125" h="179070">
                <a:moveTo>
                  <a:pt x="0" y="0"/>
                </a:moveTo>
                <a:lnTo>
                  <a:pt x="0" y="59982"/>
                </a:lnTo>
                <a:lnTo>
                  <a:pt x="23645" y="63376"/>
                </a:lnTo>
                <a:lnTo>
                  <a:pt x="46275" y="70091"/>
                </a:lnTo>
                <a:lnTo>
                  <a:pt x="84645" y="94259"/>
                </a:lnTo>
                <a:lnTo>
                  <a:pt x="108450" y="131705"/>
                </a:lnTo>
                <a:lnTo>
                  <a:pt x="118716" y="176885"/>
                </a:lnTo>
                <a:lnTo>
                  <a:pt x="118567" y="178193"/>
                </a:lnTo>
                <a:lnTo>
                  <a:pt x="118541" y="178917"/>
                </a:lnTo>
                <a:lnTo>
                  <a:pt x="178904" y="178917"/>
                </a:lnTo>
                <a:lnTo>
                  <a:pt x="178756" y="176860"/>
                </a:lnTo>
                <a:lnTo>
                  <a:pt x="182310" y="153761"/>
                </a:lnTo>
                <a:lnTo>
                  <a:pt x="199157" y="111550"/>
                </a:lnTo>
                <a:lnTo>
                  <a:pt x="231175" y="80041"/>
                </a:lnTo>
                <a:lnTo>
                  <a:pt x="232262" y="79425"/>
                </a:lnTo>
                <a:lnTo>
                  <a:pt x="148742" y="79425"/>
                </a:lnTo>
                <a:lnTo>
                  <a:pt x="100408" y="30689"/>
                </a:lnTo>
                <a:lnTo>
                  <a:pt x="35725" y="4676"/>
                </a:lnTo>
                <a:lnTo>
                  <a:pt x="0" y="0"/>
                </a:lnTo>
                <a:close/>
              </a:path>
              <a:path w="238125" h="179070">
                <a:moveTo>
                  <a:pt x="230581" y="13931"/>
                </a:moveTo>
                <a:lnTo>
                  <a:pt x="183757" y="40224"/>
                </a:lnTo>
                <a:lnTo>
                  <a:pt x="153664" y="72103"/>
                </a:lnTo>
                <a:lnTo>
                  <a:pt x="148742" y="79425"/>
                </a:lnTo>
                <a:lnTo>
                  <a:pt x="232262" y="79425"/>
                </a:lnTo>
                <a:lnTo>
                  <a:pt x="238023" y="76161"/>
                </a:lnTo>
                <a:lnTo>
                  <a:pt x="234361" y="65068"/>
                </a:lnTo>
                <a:lnTo>
                  <a:pt x="231741" y="53832"/>
                </a:lnTo>
                <a:lnTo>
                  <a:pt x="230117" y="42104"/>
                </a:lnTo>
                <a:lnTo>
                  <a:pt x="229593" y="30689"/>
                </a:lnTo>
                <a:lnTo>
                  <a:pt x="229565" y="24549"/>
                </a:lnTo>
                <a:lnTo>
                  <a:pt x="229869" y="19215"/>
                </a:lnTo>
                <a:lnTo>
                  <a:pt x="230581" y="13931"/>
                </a:lnTo>
                <a:close/>
              </a:path>
            </a:pathLst>
          </a:custGeom>
          <a:solidFill>
            <a:srgbClr val="3879A0"/>
          </a:solidFill>
        </p:spPr>
        <p:txBody>
          <a:bodyPr wrap="square" lIns="0" tIns="0" rIns="0" bIns="0" rtlCol="0"/>
          <a:lstStyle/>
          <a:p>
            <a:endParaRPr dirty="0"/>
          </a:p>
        </p:txBody>
      </p:sp>
      <p:sp>
        <p:nvSpPr>
          <p:cNvPr id="58" name="object 53">
            <a:extLst>
              <a:ext uri="{FF2B5EF4-FFF2-40B4-BE49-F238E27FC236}">
                <a16:creationId xmlns:a16="http://schemas.microsoft.com/office/drawing/2014/main" id="{BE29E1CE-6DAD-47BB-B381-312105626C01}"/>
              </a:ext>
            </a:extLst>
          </p:cNvPr>
          <p:cNvSpPr/>
          <p:nvPr userDrawn="1"/>
        </p:nvSpPr>
        <p:spPr>
          <a:xfrm>
            <a:off x="11387606" y="5798787"/>
            <a:ext cx="258445" cy="259079"/>
          </a:xfrm>
          <a:custGeom>
            <a:avLst/>
            <a:gdLst/>
            <a:ahLst/>
            <a:cxnLst/>
            <a:rect l="l" t="t" r="r" b="b"/>
            <a:pathLst>
              <a:path w="258445" h="259079">
                <a:moveTo>
                  <a:pt x="129133" y="0"/>
                </a:moveTo>
                <a:lnTo>
                  <a:pt x="78861" y="10154"/>
                </a:lnTo>
                <a:lnTo>
                  <a:pt x="37815" y="37850"/>
                </a:lnTo>
                <a:lnTo>
                  <a:pt x="10145" y="78936"/>
                </a:lnTo>
                <a:lnTo>
                  <a:pt x="0" y="129260"/>
                </a:lnTo>
                <a:lnTo>
                  <a:pt x="10145" y="179551"/>
                </a:lnTo>
                <a:lnTo>
                  <a:pt x="37815" y="220627"/>
                </a:lnTo>
                <a:lnTo>
                  <a:pt x="78861" y="248325"/>
                </a:lnTo>
                <a:lnTo>
                  <a:pt x="129133" y="258483"/>
                </a:lnTo>
                <a:lnTo>
                  <a:pt x="179457" y="248325"/>
                </a:lnTo>
                <a:lnTo>
                  <a:pt x="220543" y="220627"/>
                </a:lnTo>
                <a:lnTo>
                  <a:pt x="248239" y="179551"/>
                </a:lnTo>
                <a:lnTo>
                  <a:pt x="258394" y="129260"/>
                </a:lnTo>
                <a:lnTo>
                  <a:pt x="248239" y="78936"/>
                </a:lnTo>
                <a:lnTo>
                  <a:pt x="220543" y="37850"/>
                </a:lnTo>
                <a:lnTo>
                  <a:pt x="179457" y="10154"/>
                </a:lnTo>
                <a:lnTo>
                  <a:pt x="129133" y="0"/>
                </a:lnTo>
                <a:close/>
              </a:path>
            </a:pathLst>
          </a:custGeom>
          <a:solidFill>
            <a:srgbClr val="851520"/>
          </a:solidFill>
        </p:spPr>
        <p:txBody>
          <a:bodyPr wrap="square" lIns="0" tIns="0" rIns="0" bIns="0" rtlCol="0"/>
          <a:lstStyle/>
          <a:p>
            <a:endParaRPr dirty="0"/>
          </a:p>
        </p:txBody>
      </p:sp>
      <p:sp>
        <p:nvSpPr>
          <p:cNvPr id="59" name="object 54">
            <a:extLst>
              <a:ext uri="{FF2B5EF4-FFF2-40B4-BE49-F238E27FC236}">
                <a16:creationId xmlns:a16="http://schemas.microsoft.com/office/drawing/2014/main" id="{1381E52D-7DF1-4F23-A8DD-087CFC27DF78}"/>
              </a:ext>
            </a:extLst>
          </p:cNvPr>
          <p:cNvSpPr/>
          <p:nvPr userDrawn="1"/>
        </p:nvSpPr>
        <p:spPr>
          <a:xfrm>
            <a:off x="11433778" y="5860612"/>
            <a:ext cx="86360" cy="139065"/>
          </a:xfrm>
          <a:custGeom>
            <a:avLst/>
            <a:gdLst/>
            <a:ahLst/>
            <a:cxnLst/>
            <a:rect l="l" t="t" r="r" b="b"/>
            <a:pathLst>
              <a:path w="86359" h="139064">
                <a:moveTo>
                  <a:pt x="46177" y="0"/>
                </a:moveTo>
                <a:lnTo>
                  <a:pt x="6857" y="0"/>
                </a:lnTo>
                <a:lnTo>
                  <a:pt x="6857" y="20726"/>
                </a:lnTo>
                <a:lnTo>
                  <a:pt x="52069" y="20726"/>
                </a:lnTo>
                <a:lnTo>
                  <a:pt x="56476" y="22491"/>
                </a:lnTo>
                <a:lnTo>
                  <a:pt x="63792" y="29857"/>
                </a:lnTo>
                <a:lnTo>
                  <a:pt x="65608" y="34315"/>
                </a:lnTo>
                <a:lnTo>
                  <a:pt x="65608" y="45199"/>
                </a:lnTo>
                <a:lnTo>
                  <a:pt x="63753" y="49618"/>
                </a:lnTo>
                <a:lnTo>
                  <a:pt x="60032" y="53238"/>
                </a:lnTo>
                <a:lnTo>
                  <a:pt x="56197" y="56921"/>
                </a:lnTo>
                <a:lnTo>
                  <a:pt x="51663" y="58737"/>
                </a:lnTo>
                <a:lnTo>
                  <a:pt x="39839" y="58737"/>
                </a:lnTo>
                <a:lnTo>
                  <a:pt x="31945" y="59478"/>
                </a:lnTo>
                <a:lnTo>
                  <a:pt x="731" y="90896"/>
                </a:lnTo>
                <a:lnTo>
                  <a:pt x="0" y="98717"/>
                </a:lnTo>
                <a:lnTo>
                  <a:pt x="0" y="138823"/>
                </a:lnTo>
                <a:lnTo>
                  <a:pt x="78828" y="138823"/>
                </a:lnTo>
                <a:lnTo>
                  <a:pt x="78828" y="118224"/>
                </a:lnTo>
                <a:lnTo>
                  <a:pt x="20535" y="118224"/>
                </a:lnTo>
                <a:lnTo>
                  <a:pt x="20535" y="93776"/>
                </a:lnTo>
                <a:lnTo>
                  <a:pt x="22351" y="89407"/>
                </a:lnTo>
                <a:lnTo>
                  <a:pt x="26111" y="85712"/>
                </a:lnTo>
                <a:lnTo>
                  <a:pt x="29832" y="81991"/>
                </a:lnTo>
                <a:lnTo>
                  <a:pt x="34340" y="80162"/>
                </a:lnTo>
                <a:lnTo>
                  <a:pt x="46075" y="80162"/>
                </a:lnTo>
                <a:lnTo>
                  <a:pt x="54071" y="79427"/>
                </a:lnTo>
                <a:lnTo>
                  <a:pt x="85460" y="48263"/>
                </a:lnTo>
                <a:lnTo>
                  <a:pt x="86207" y="40182"/>
                </a:lnTo>
                <a:lnTo>
                  <a:pt x="85476" y="32059"/>
                </a:lnTo>
                <a:lnTo>
                  <a:pt x="54235" y="730"/>
                </a:lnTo>
                <a:lnTo>
                  <a:pt x="46177" y="0"/>
                </a:lnTo>
                <a:close/>
              </a:path>
            </a:pathLst>
          </a:custGeom>
          <a:solidFill>
            <a:srgbClr val="FFFFFF"/>
          </a:solidFill>
        </p:spPr>
        <p:txBody>
          <a:bodyPr wrap="square" lIns="0" tIns="0" rIns="0" bIns="0" rtlCol="0"/>
          <a:lstStyle/>
          <a:p>
            <a:endParaRPr dirty="0"/>
          </a:p>
        </p:txBody>
      </p:sp>
      <p:sp>
        <p:nvSpPr>
          <p:cNvPr id="60" name="object 55">
            <a:extLst>
              <a:ext uri="{FF2B5EF4-FFF2-40B4-BE49-F238E27FC236}">
                <a16:creationId xmlns:a16="http://schemas.microsoft.com/office/drawing/2014/main" id="{DAAA94EF-B9D0-4FB5-92FD-6DB15908E3A3}"/>
              </a:ext>
            </a:extLst>
          </p:cNvPr>
          <p:cNvSpPr/>
          <p:nvPr userDrawn="1"/>
        </p:nvSpPr>
        <p:spPr>
          <a:xfrm>
            <a:off x="11520351" y="5860612"/>
            <a:ext cx="86360" cy="139065"/>
          </a:xfrm>
          <a:custGeom>
            <a:avLst/>
            <a:gdLst/>
            <a:ahLst/>
            <a:cxnLst/>
            <a:rect l="l" t="t" r="r" b="b"/>
            <a:pathLst>
              <a:path w="86359" h="139064">
                <a:moveTo>
                  <a:pt x="46177" y="0"/>
                </a:moveTo>
                <a:lnTo>
                  <a:pt x="6870" y="0"/>
                </a:lnTo>
                <a:lnTo>
                  <a:pt x="6870" y="20726"/>
                </a:lnTo>
                <a:lnTo>
                  <a:pt x="52019" y="20726"/>
                </a:lnTo>
                <a:lnTo>
                  <a:pt x="56451" y="22491"/>
                </a:lnTo>
                <a:lnTo>
                  <a:pt x="63792" y="29857"/>
                </a:lnTo>
                <a:lnTo>
                  <a:pt x="65570" y="34315"/>
                </a:lnTo>
                <a:lnTo>
                  <a:pt x="65570" y="45199"/>
                </a:lnTo>
                <a:lnTo>
                  <a:pt x="63766" y="49618"/>
                </a:lnTo>
                <a:lnTo>
                  <a:pt x="60020" y="53238"/>
                </a:lnTo>
                <a:lnTo>
                  <a:pt x="56146" y="56921"/>
                </a:lnTo>
                <a:lnTo>
                  <a:pt x="51650" y="58737"/>
                </a:lnTo>
                <a:lnTo>
                  <a:pt x="39814" y="58737"/>
                </a:lnTo>
                <a:lnTo>
                  <a:pt x="31945" y="59478"/>
                </a:lnTo>
                <a:lnTo>
                  <a:pt x="723" y="90896"/>
                </a:lnTo>
                <a:lnTo>
                  <a:pt x="0" y="98717"/>
                </a:lnTo>
                <a:lnTo>
                  <a:pt x="0" y="138823"/>
                </a:lnTo>
                <a:lnTo>
                  <a:pt x="78778" y="138823"/>
                </a:lnTo>
                <a:lnTo>
                  <a:pt x="78778" y="118224"/>
                </a:lnTo>
                <a:lnTo>
                  <a:pt x="20535" y="118224"/>
                </a:lnTo>
                <a:lnTo>
                  <a:pt x="20535" y="93776"/>
                </a:lnTo>
                <a:lnTo>
                  <a:pt x="22326" y="89407"/>
                </a:lnTo>
                <a:lnTo>
                  <a:pt x="26098" y="85712"/>
                </a:lnTo>
                <a:lnTo>
                  <a:pt x="29819" y="81991"/>
                </a:lnTo>
                <a:lnTo>
                  <a:pt x="34315" y="80162"/>
                </a:lnTo>
                <a:lnTo>
                  <a:pt x="46075" y="80162"/>
                </a:lnTo>
                <a:lnTo>
                  <a:pt x="54054" y="79427"/>
                </a:lnTo>
                <a:lnTo>
                  <a:pt x="85435" y="48259"/>
                </a:lnTo>
                <a:lnTo>
                  <a:pt x="86182" y="40182"/>
                </a:lnTo>
                <a:lnTo>
                  <a:pt x="85447" y="32048"/>
                </a:lnTo>
                <a:lnTo>
                  <a:pt x="54227" y="730"/>
                </a:lnTo>
                <a:lnTo>
                  <a:pt x="46177" y="0"/>
                </a:lnTo>
                <a:close/>
              </a:path>
            </a:pathLst>
          </a:custGeom>
          <a:solidFill>
            <a:srgbClr val="FFFFFF"/>
          </a:solidFill>
        </p:spPr>
        <p:txBody>
          <a:bodyPr wrap="square" lIns="0" tIns="0" rIns="0" bIns="0" rtlCol="0"/>
          <a:lstStyle/>
          <a:p>
            <a:endParaRPr dirty="0"/>
          </a:p>
        </p:txBody>
      </p:sp>
      <p:sp>
        <p:nvSpPr>
          <p:cNvPr id="61" name="object 56">
            <a:extLst>
              <a:ext uri="{FF2B5EF4-FFF2-40B4-BE49-F238E27FC236}">
                <a16:creationId xmlns:a16="http://schemas.microsoft.com/office/drawing/2014/main" id="{D3A1017A-FB3A-4BBF-A4E7-C8AE3421B56A}"/>
              </a:ext>
            </a:extLst>
          </p:cNvPr>
          <p:cNvSpPr/>
          <p:nvPr userDrawn="1"/>
        </p:nvSpPr>
        <p:spPr>
          <a:xfrm>
            <a:off x="437568" y="5995287"/>
            <a:ext cx="178435" cy="178435"/>
          </a:xfrm>
          <a:custGeom>
            <a:avLst/>
            <a:gdLst/>
            <a:ahLst/>
            <a:cxnLst/>
            <a:rect l="l" t="t" r="r" b="b"/>
            <a:pathLst>
              <a:path w="178434" h="178435">
                <a:moveTo>
                  <a:pt x="178269" y="0"/>
                </a:moveTo>
                <a:lnTo>
                  <a:pt x="108970" y="14833"/>
                </a:lnTo>
                <a:lnTo>
                  <a:pt x="51815" y="51765"/>
                </a:lnTo>
                <a:lnTo>
                  <a:pt x="14849" y="108980"/>
                </a:lnTo>
                <a:lnTo>
                  <a:pt x="0" y="178282"/>
                </a:lnTo>
                <a:lnTo>
                  <a:pt x="59753" y="178282"/>
                </a:lnTo>
                <a:lnTo>
                  <a:pt x="63136" y="154715"/>
                </a:lnTo>
                <a:lnTo>
                  <a:pt x="69824" y="132154"/>
                </a:lnTo>
                <a:lnTo>
                  <a:pt x="93954" y="93941"/>
                </a:lnTo>
                <a:lnTo>
                  <a:pt x="132173" y="69802"/>
                </a:lnTo>
                <a:lnTo>
                  <a:pt x="178269" y="59778"/>
                </a:lnTo>
                <a:lnTo>
                  <a:pt x="178269" y="0"/>
                </a:lnTo>
                <a:close/>
              </a:path>
            </a:pathLst>
          </a:custGeom>
          <a:solidFill>
            <a:srgbClr val="851520"/>
          </a:solidFill>
        </p:spPr>
        <p:txBody>
          <a:bodyPr wrap="square" lIns="0" tIns="0" rIns="0" bIns="0" rtlCol="0"/>
          <a:lstStyle/>
          <a:p>
            <a:endParaRPr dirty="0"/>
          </a:p>
        </p:txBody>
      </p:sp>
      <p:sp>
        <p:nvSpPr>
          <p:cNvPr id="62" name="object 57">
            <a:extLst>
              <a:ext uri="{FF2B5EF4-FFF2-40B4-BE49-F238E27FC236}">
                <a16:creationId xmlns:a16="http://schemas.microsoft.com/office/drawing/2014/main" id="{18E5C6C5-252B-4023-BE41-A5F470E794B3}"/>
              </a:ext>
            </a:extLst>
          </p:cNvPr>
          <p:cNvSpPr/>
          <p:nvPr userDrawn="1"/>
        </p:nvSpPr>
        <p:spPr>
          <a:xfrm>
            <a:off x="119327" y="6193232"/>
            <a:ext cx="179705" cy="179705"/>
          </a:xfrm>
          <a:custGeom>
            <a:avLst/>
            <a:gdLst/>
            <a:ahLst/>
            <a:cxnLst/>
            <a:rect l="l" t="t" r="r" b="b"/>
            <a:pathLst>
              <a:path w="179704" h="179704">
                <a:moveTo>
                  <a:pt x="60045" y="0"/>
                </a:moveTo>
                <a:lnTo>
                  <a:pt x="0" y="0"/>
                </a:lnTo>
                <a:lnTo>
                  <a:pt x="4665" y="35733"/>
                </a:lnTo>
                <a:lnTo>
                  <a:pt x="30721" y="100528"/>
                </a:lnTo>
                <a:lnTo>
                  <a:pt x="78648" y="148453"/>
                </a:lnTo>
                <a:lnTo>
                  <a:pt x="143439" y="174508"/>
                </a:lnTo>
                <a:lnTo>
                  <a:pt x="179171" y="179184"/>
                </a:lnTo>
                <a:lnTo>
                  <a:pt x="179171" y="119126"/>
                </a:lnTo>
                <a:lnTo>
                  <a:pt x="155500" y="115707"/>
                </a:lnTo>
                <a:lnTo>
                  <a:pt x="132824" y="108983"/>
                </a:lnTo>
                <a:lnTo>
                  <a:pt x="94373" y="84734"/>
                </a:lnTo>
                <a:lnTo>
                  <a:pt x="70189" y="46339"/>
                </a:lnTo>
                <a:lnTo>
                  <a:pt x="63462" y="23666"/>
                </a:lnTo>
                <a:lnTo>
                  <a:pt x="60045" y="0"/>
                </a:lnTo>
                <a:close/>
              </a:path>
            </a:pathLst>
          </a:custGeom>
          <a:solidFill>
            <a:srgbClr val="E5231B"/>
          </a:solidFill>
        </p:spPr>
        <p:txBody>
          <a:bodyPr wrap="square" lIns="0" tIns="0" rIns="0" bIns="0" rtlCol="0"/>
          <a:lstStyle/>
          <a:p>
            <a:endParaRPr dirty="0"/>
          </a:p>
        </p:txBody>
      </p:sp>
      <p:sp>
        <p:nvSpPr>
          <p:cNvPr id="63" name="object 58">
            <a:extLst>
              <a:ext uri="{FF2B5EF4-FFF2-40B4-BE49-F238E27FC236}">
                <a16:creationId xmlns:a16="http://schemas.microsoft.com/office/drawing/2014/main" id="{6AC5C576-DC7A-4014-9C43-F61866004294}"/>
              </a:ext>
            </a:extLst>
          </p:cNvPr>
          <p:cNvSpPr/>
          <p:nvPr userDrawn="1"/>
        </p:nvSpPr>
        <p:spPr>
          <a:xfrm>
            <a:off x="318455" y="6193499"/>
            <a:ext cx="179705" cy="179705"/>
          </a:xfrm>
          <a:custGeom>
            <a:avLst/>
            <a:gdLst/>
            <a:ahLst/>
            <a:cxnLst/>
            <a:rect l="l" t="t" r="r" b="b"/>
            <a:pathLst>
              <a:path w="179704" h="179704">
                <a:moveTo>
                  <a:pt x="179222" y="0"/>
                </a:moveTo>
                <a:lnTo>
                  <a:pt x="119138" y="0"/>
                </a:lnTo>
                <a:lnTo>
                  <a:pt x="115719" y="23660"/>
                </a:lnTo>
                <a:lnTo>
                  <a:pt x="108997" y="46331"/>
                </a:lnTo>
                <a:lnTo>
                  <a:pt x="84797" y="84709"/>
                </a:lnTo>
                <a:lnTo>
                  <a:pt x="46356" y="108981"/>
                </a:lnTo>
                <a:lnTo>
                  <a:pt x="0" y="119138"/>
                </a:lnTo>
                <a:lnTo>
                  <a:pt x="0" y="179171"/>
                </a:lnTo>
                <a:lnTo>
                  <a:pt x="69662" y="164245"/>
                </a:lnTo>
                <a:lnTo>
                  <a:pt x="127152" y="127127"/>
                </a:lnTo>
                <a:lnTo>
                  <a:pt x="164288" y="69654"/>
                </a:lnTo>
                <a:lnTo>
                  <a:pt x="174549" y="35738"/>
                </a:lnTo>
                <a:lnTo>
                  <a:pt x="179222" y="0"/>
                </a:lnTo>
                <a:close/>
              </a:path>
            </a:pathLst>
          </a:custGeom>
          <a:solidFill>
            <a:srgbClr val="55A0C6"/>
          </a:solidFill>
        </p:spPr>
        <p:txBody>
          <a:bodyPr wrap="square" lIns="0" tIns="0" rIns="0" bIns="0" rtlCol="0"/>
          <a:lstStyle/>
          <a:p>
            <a:endParaRPr dirty="0"/>
          </a:p>
        </p:txBody>
      </p:sp>
      <p:sp>
        <p:nvSpPr>
          <p:cNvPr id="64" name="object 59">
            <a:extLst>
              <a:ext uri="{FF2B5EF4-FFF2-40B4-BE49-F238E27FC236}">
                <a16:creationId xmlns:a16="http://schemas.microsoft.com/office/drawing/2014/main" id="{FE007CD1-882D-47DE-A916-EB122695B963}"/>
              </a:ext>
            </a:extLst>
          </p:cNvPr>
          <p:cNvSpPr/>
          <p:nvPr userDrawn="1"/>
        </p:nvSpPr>
        <p:spPr>
          <a:xfrm>
            <a:off x="0" y="5993997"/>
            <a:ext cx="179705" cy="179705"/>
          </a:xfrm>
          <a:custGeom>
            <a:avLst/>
            <a:gdLst/>
            <a:ahLst/>
            <a:cxnLst/>
            <a:rect l="l" t="t" r="r" b="b"/>
            <a:pathLst>
              <a:path w="179705" h="179704">
                <a:moveTo>
                  <a:pt x="0" y="0"/>
                </a:moveTo>
                <a:lnTo>
                  <a:pt x="0" y="60058"/>
                </a:lnTo>
                <a:lnTo>
                  <a:pt x="23670" y="63478"/>
                </a:lnTo>
                <a:lnTo>
                  <a:pt x="46347" y="70205"/>
                </a:lnTo>
                <a:lnTo>
                  <a:pt x="84797" y="94449"/>
                </a:lnTo>
                <a:lnTo>
                  <a:pt x="108991" y="132845"/>
                </a:lnTo>
                <a:lnTo>
                  <a:pt x="119126" y="179184"/>
                </a:lnTo>
                <a:lnTo>
                  <a:pt x="179171" y="179184"/>
                </a:lnTo>
                <a:lnTo>
                  <a:pt x="164257" y="109537"/>
                </a:lnTo>
                <a:lnTo>
                  <a:pt x="127139" y="52044"/>
                </a:lnTo>
                <a:lnTo>
                  <a:pt x="69646" y="14930"/>
                </a:lnTo>
                <a:lnTo>
                  <a:pt x="35731" y="4676"/>
                </a:lnTo>
                <a:lnTo>
                  <a:pt x="0" y="0"/>
                </a:lnTo>
                <a:close/>
              </a:path>
            </a:pathLst>
          </a:custGeom>
          <a:solidFill>
            <a:srgbClr val="3879A0"/>
          </a:solidFill>
        </p:spPr>
        <p:txBody>
          <a:bodyPr wrap="square" lIns="0" tIns="0" rIns="0" bIns="0" rtlCol="0"/>
          <a:lstStyle/>
          <a:p>
            <a:endParaRPr dirty="0"/>
          </a:p>
        </p:txBody>
      </p:sp>
      <p:sp>
        <p:nvSpPr>
          <p:cNvPr id="68" name="object 58">
            <a:extLst>
              <a:ext uri="{FF2B5EF4-FFF2-40B4-BE49-F238E27FC236}">
                <a16:creationId xmlns:a16="http://schemas.microsoft.com/office/drawing/2014/main" id="{6E96D754-BECE-4EC4-9365-BDDBFC34FCFD}"/>
              </a:ext>
            </a:extLst>
          </p:cNvPr>
          <p:cNvSpPr txBox="1">
            <a:spLocks noGrp="1"/>
          </p:cNvSpPr>
          <p:nvPr>
            <p:ph type="title"/>
          </p:nvPr>
        </p:nvSpPr>
        <p:spPr>
          <a:xfrm>
            <a:off x="7727301" y="1912106"/>
            <a:ext cx="3792854" cy="1077218"/>
          </a:xfrm>
          <a:prstGeom prst="rect">
            <a:avLst/>
          </a:prstGeom>
        </p:spPr>
        <p:txBody>
          <a:bodyPr vert="horz" wrap="square" lIns="0" tIns="0" rIns="0" bIns="0" rtlCol="0">
            <a:spAutoFit/>
          </a:bodyPr>
          <a:lstStyle>
            <a:lvl1pPr>
              <a:defRPr b="1">
                <a:solidFill>
                  <a:srgbClr val="3C7DA0"/>
                </a:solidFill>
              </a:defRPr>
            </a:lvl1pPr>
          </a:lstStyle>
          <a:p>
            <a:pPr marL="12700" marR="5080">
              <a:lnSpc>
                <a:spcPts val="4220"/>
              </a:lnSpc>
            </a:pPr>
            <a:r>
              <a:rPr lang="fr-FR" sz="3950" spc="-5">
                <a:solidFill>
                  <a:srgbClr val="000000"/>
                </a:solidFill>
              </a:rPr>
              <a:t>Modifiez le style du titre</a:t>
            </a:r>
            <a:endParaRPr sz="3950" dirty="0">
              <a:latin typeface="Calibri-Light"/>
              <a:cs typeface="Calibri-Light"/>
            </a:endParaRPr>
          </a:p>
        </p:txBody>
      </p:sp>
      <p:sp>
        <p:nvSpPr>
          <p:cNvPr id="69" name="Espace réservé du texte 145">
            <a:extLst>
              <a:ext uri="{FF2B5EF4-FFF2-40B4-BE49-F238E27FC236}">
                <a16:creationId xmlns:a16="http://schemas.microsoft.com/office/drawing/2014/main" id="{65F3AFB2-4DDE-4F66-80A7-A5B4C5094A85}"/>
              </a:ext>
            </a:extLst>
          </p:cNvPr>
          <p:cNvSpPr>
            <a:spLocks noGrp="1"/>
          </p:cNvSpPr>
          <p:nvPr>
            <p:ph type="body" sz="quarter" idx="11"/>
          </p:nvPr>
        </p:nvSpPr>
        <p:spPr>
          <a:xfrm>
            <a:off x="7727950" y="3429000"/>
            <a:ext cx="3792538" cy="1168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a:latin typeface="Calibri-Light"/>
              </a:rPr>
              <a:t>Modifier les styles du texte du masque</a:t>
            </a:r>
          </a:p>
        </p:txBody>
      </p:sp>
      <p:sp>
        <p:nvSpPr>
          <p:cNvPr id="70" name="object 57">
            <a:extLst>
              <a:ext uri="{FF2B5EF4-FFF2-40B4-BE49-F238E27FC236}">
                <a16:creationId xmlns:a16="http://schemas.microsoft.com/office/drawing/2014/main" id="{203F4941-0C3D-47CB-B19F-BEFBF6306503}"/>
              </a:ext>
            </a:extLst>
          </p:cNvPr>
          <p:cNvSpPr txBox="1"/>
          <p:nvPr userDrawn="1"/>
        </p:nvSpPr>
        <p:spPr>
          <a:xfrm>
            <a:off x="707299" y="6265799"/>
            <a:ext cx="7178675" cy="200055"/>
          </a:xfrm>
          <a:prstGeom prst="rect">
            <a:avLst/>
          </a:prstGeom>
        </p:spPr>
        <p:txBody>
          <a:bodyPr vert="horz" wrap="square" lIns="0" tIns="0" rIns="0" bIns="0" rtlCol="0">
            <a:spAutoFit/>
          </a:bodyPr>
          <a:lstStyle/>
          <a:p>
            <a:pPr marL="12700">
              <a:lnSpc>
                <a:spcPct val="100000"/>
              </a:lnSpc>
              <a:spcBef>
                <a:spcPts val="1720"/>
              </a:spcBef>
            </a:pPr>
            <a:r>
              <a:rPr sz="1300" spc="-35" dirty="0">
                <a:solidFill>
                  <a:srgbClr val="3879A0"/>
                </a:solidFill>
                <a:latin typeface="piron"/>
                <a:cs typeface="piron"/>
              </a:rPr>
              <a:t>Centre </a:t>
            </a:r>
            <a:r>
              <a:rPr sz="1300" spc="-10" dirty="0">
                <a:solidFill>
                  <a:srgbClr val="3879A0"/>
                </a:solidFill>
                <a:latin typeface="piron"/>
                <a:cs typeface="piron"/>
              </a:rPr>
              <a:t>de </a:t>
            </a:r>
            <a:r>
              <a:rPr sz="1300" spc="-35" dirty="0">
                <a:solidFill>
                  <a:srgbClr val="3879A0"/>
                </a:solidFill>
                <a:latin typeface="piron"/>
                <a:cs typeface="piron"/>
              </a:rPr>
              <a:t>gestion </a:t>
            </a:r>
            <a:r>
              <a:rPr sz="1050" spc="5" dirty="0">
                <a:solidFill>
                  <a:srgbClr val="3879A0"/>
                </a:solidFill>
                <a:latin typeface="Calibri-Light"/>
                <a:cs typeface="Calibri-Light"/>
              </a:rPr>
              <a:t>I </a:t>
            </a:r>
            <a:r>
              <a:rPr sz="1050" spc="10" dirty="0">
                <a:latin typeface="Calibri-Light"/>
                <a:cs typeface="Calibri-Light"/>
              </a:rPr>
              <a:t>1, </a:t>
            </a:r>
            <a:r>
              <a:rPr sz="1050" spc="15" dirty="0">
                <a:latin typeface="Calibri-Light"/>
                <a:cs typeface="Calibri-Light"/>
              </a:rPr>
              <a:t>rue </a:t>
            </a:r>
            <a:r>
              <a:rPr sz="1050" spc="10" dirty="0">
                <a:latin typeface="Calibri-Light"/>
                <a:cs typeface="Calibri-Light"/>
              </a:rPr>
              <a:t>Pierre et </a:t>
            </a:r>
            <a:r>
              <a:rPr sz="1050" spc="15" dirty="0">
                <a:latin typeface="Calibri-Light"/>
                <a:cs typeface="Calibri-Light"/>
              </a:rPr>
              <a:t>Marie </a:t>
            </a:r>
            <a:r>
              <a:rPr sz="1050" spc="10" dirty="0">
                <a:latin typeface="Calibri-Light"/>
                <a:cs typeface="Calibri-Light"/>
              </a:rPr>
              <a:t>Curie </a:t>
            </a:r>
            <a:r>
              <a:rPr sz="1050" spc="5" dirty="0">
                <a:solidFill>
                  <a:srgbClr val="3879A0"/>
                </a:solidFill>
                <a:latin typeface="Calibri-Light"/>
                <a:cs typeface="Calibri-Light"/>
              </a:rPr>
              <a:t>I </a:t>
            </a:r>
            <a:r>
              <a:rPr sz="1050" spc="15" dirty="0">
                <a:latin typeface="Calibri-Light"/>
                <a:cs typeface="Calibri-Light"/>
              </a:rPr>
              <a:t>Eleusis 2 </a:t>
            </a:r>
            <a:r>
              <a:rPr sz="1050" spc="5" dirty="0">
                <a:latin typeface="Calibri-Light"/>
                <a:cs typeface="Calibri-Light"/>
              </a:rPr>
              <a:t>I </a:t>
            </a:r>
            <a:r>
              <a:rPr sz="1050" spc="15" dirty="0">
                <a:latin typeface="Calibri-Light"/>
                <a:cs typeface="Calibri-Light"/>
              </a:rPr>
              <a:t>BP 417 </a:t>
            </a:r>
            <a:r>
              <a:rPr sz="1050" spc="5" dirty="0">
                <a:solidFill>
                  <a:srgbClr val="3879A0"/>
                </a:solidFill>
                <a:latin typeface="Calibri-Light"/>
                <a:cs typeface="Calibri-Light"/>
              </a:rPr>
              <a:t>I </a:t>
            </a:r>
            <a:r>
              <a:rPr sz="1050" spc="15" dirty="0">
                <a:latin typeface="Calibri-Light"/>
                <a:cs typeface="Calibri-Light"/>
              </a:rPr>
              <a:t>22194 Plérin </a:t>
            </a:r>
            <a:r>
              <a:rPr sz="1050" spc="10" dirty="0">
                <a:latin typeface="Calibri-Light"/>
                <a:cs typeface="Calibri-Light"/>
              </a:rPr>
              <a:t>Cedex </a:t>
            </a:r>
            <a:r>
              <a:rPr sz="1050" spc="5" dirty="0">
                <a:solidFill>
                  <a:srgbClr val="3879A0"/>
                </a:solidFill>
                <a:latin typeface="Calibri-Light"/>
                <a:cs typeface="Calibri-Light"/>
              </a:rPr>
              <a:t>I </a:t>
            </a:r>
            <a:r>
              <a:rPr sz="1050" spc="15" dirty="0">
                <a:latin typeface="Calibri-Light"/>
                <a:cs typeface="Calibri-Light"/>
              </a:rPr>
              <a:t>02 96 58 64 00 </a:t>
            </a:r>
            <a:r>
              <a:rPr sz="1050" spc="5" dirty="0">
                <a:solidFill>
                  <a:srgbClr val="3879A0"/>
                </a:solidFill>
                <a:latin typeface="Calibri-Light"/>
                <a:cs typeface="Calibri-Light"/>
              </a:rPr>
              <a:t>I</a:t>
            </a:r>
            <a:r>
              <a:rPr sz="1050" spc="-50" dirty="0">
                <a:solidFill>
                  <a:srgbClr val="3879A0"/>
                </a:solidFill>
                <a:latin typeface="Calibri-Light"/>
                <a:cs typeface="Calibri-Light"/>
              </a:rPr>
              <a:t> </a:t>
            </a:r>
            <a:r>
              <a:rPr lang="fr-FR" sz="1050" b="1" spc="10" dirty="0">
                <a:solidFill>
                  <a:srgbClr val="4F81BD"/>
                </a:solidFill>
                <a:latin typeface="Calibri"/>
                <a:cs typeface="Calibri"/>
              </a:rPr>
              <a:t>www.cdg22.fr</a:t>
            </a:r>
            <a:endParaRPr sz="1050" dirty="0">
              <a:solidFill>
                <a:srgbClr val="4F81BD"/>
              </a:solidFill>
              <a:latin typeface="Calibri"/>
              <a:cs typeface="Calibri"/>
            </a:endParaRPr>
          </a:p>
        </p:txBody>
      </p:sp>
      <p:sp>
        <p:nvSpPr>
          <p:cNvPr id="71" name="Espace réservé du texte 140">
            <a:extLst>
              <a:ext uri="{FF2B5EF4-FFF2-40B4-BE49-F238E27FC236}">
                <a16:creationId xmlns:a16="http://schemas.microsoft.com/office/drawing/2014/main" id="{B81E8484-B0C5-4445-BA0F-341930AC3983}"/>
              </a:ext>
            </a:extLst>
          </p:cNvPr>
          <p:cNvSpPr>
            <a:spLocks noGrp="1"/>
          </p:cNvSpPr>
          <p:nvPr>
            <p:ph type="body" sz="quarter" idx="10" hasCustomPrompt="1"/>
          </p:nvPr>
        </p:nvSpPr>
        <p:spPr>
          <a:xfrm>
            <a:off x="708025" y="5861050"/>
            <a:ext cx="2108200" cy="328613"/>
          </a:xfrm>
        </p:spPr>
        <p:txBody>
          <a:bodyPr>
            <a:noAutofit/>
          </a:bodyPr>
          <a:lstStyle>
            <a:lvl1pPr marL="0" indent="0">
              <a:buFontTx/>
              <a:buNone/>
              <a:defRPr sz="2100">
                <a:latin typeface="+mj-lt"/>
              </a:defRPr>
            </a:lvl1pPr>
          </a:lstStyle>
          <a:p>
            <a:pPr lvl="0"/>
            <a:r>
              <a:rPr lang="fr-FR" dirty="0"/>
              <a:t>Septembre 2021</a:t>
            </a:r>
          </a:p>
        </p:txBody>
      </p:sp>
    </p:spTree>
    <p:extLst>
      <p:ext uri="{BB962C8B-B14F-4D97-AF65-F5344CB8AC3E}">
        <p14:creationId xmlns:p14="http://schemas.microsoft.com/office/powerpoint/2010/main" val="1767555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OUS SECTION 4">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D466C85A-0DB3-4177-B427-AF2F8205A8D8}"/>
              </a:ext>
            </a:extLst>
          </p:cNvPr>
          <p:cNvSpPr/>
          <p:nvPr userDrawn="1"/>
        </p:nvSpPr>
        <p:spPr>
          <a:xfrm>
            <a:off x="0" y="4872552"/>
            <a:ext cx="6735763" cy="1043091"/>
          </a:xfrm>
          <a:prstGeom prst="rect">
            <a:avLst/>
          </a:prstGeom>
          <a:solidFill>
            <a:srgbClr val="4FB3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3810000" y="0"/>
            <a:ext cx="838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7620000"/>
              <a:gd name="connsiteY0" fmla="*/ 497840 h 6858000"/>
              <a:gd name="connsiteX1" fmla="*/ 7620000 w 7620000"/>
              <a:gd name="connsiteY1" fmla="*/ 0 h 6858000"/>
              <a:gd name="connsiteX2" fmla="*/ 7620000 w 7620000"/>
              <a:gd name="connsiteY2" fmla="*/ 6858000 h 6858000"/>
              <a:gd name="connsiteX3" fmla="*/ 1524000 w 7620000"/>
              <a:gd name="connsiteY3" fmla="*/ 6858000 h 6858000"/>
              <a:gd name="connsiteX4" fmla="*/ 0 w 7620000"/>
              <a:gd name="connsiteY4" fmla="*/ 497840 h 6858000"/>
              <a:gd name="connsiteX0" fmla="*/ 0 w 8382000"/>
              <a:gd name="connsiteY0" fmla="*/ 0 h 6858000"/>
              <a:gd name="connsiteX1" fmla="*/ 8382000 w 8382000"/>
              <a:gd name="connsiteY1" fmla="*/ 0 h 6858000"/>
              <a:gd name="connsiteX2" fmla="*/ 8382000 w 8382000"/>
              <a:gd name="connsiteY2" fmla="*/ 6858000 h 6858000"/>
              <a:gd name="connsiteX3" fmla="*/ 2286000 w 8382000"/>
              <a:gd name="connsiteY3" fmla="*/ 6858000 h 6858000"/>
              <a:gd name="connsiteX4" fmla="*/ 0 w 838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6858000">
                <a:moveTo>
                  <a:pt x="0" y="0"/>
                </a:moveTo>
                <a:lnTo>
                  <a:pt x="8382000" y="0"/>
                </a:lnTo>
                <a:lnTo>
                  <a:pt x="8382000" y="6858000"/>
                </a:lnTo>
                <a:lnTo>
                  <a:pt x="2286000" y="6858000"/>
                </a:lnTo>
                <a:lnTo>
                  <a:pt x="0" y="0"/>
                </a:lnTo>
                <a:close/>
              </a:path>
            </a:pathLst>
          </a:custGeom>
          <a:solidFill>
            <a:srgbClr val="4FB3D3"/>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grpSp>
        <p:nvGrpSpPr>
          <p:cNvPr id="16" name="Groupe 15">
            <a:extLst>
              <a:ext uri="{FF2B5EF4-FFF2-40B4-BE49-F238E27FC236}">
                <a16:creationId xmlns:a16="http://schemas.microsoft.com/office/drawing/2014/main" id="{FFD14EB7-64DF-45F6-B43B-2F05D10A2FAE}"/>
              </a:ext>
            </a:extLst>
          </p:cNvPr>
          <p:cNvGrpSpPr/>
          <p:nvPr userDrawn="1"/>
        </p:nvGrpSpPr>
        <p:grpSpPr>
          <a:xfrm>
            <a:off x="244570" y="1649506"/>
            <a:ext cx="4031595" cy="3861568"/>
            <a:chOff x="1034957" y="1986798"/>
            <a:chExt cx="3206571" cy="2930923"/>
          </a:xfrm>
        </p:grpSpPr>
        <p:sp>
          <p:nvSpPr>
            <p:cNvPr id="17" name="object 21">
              <a:extLst>
                <a:ext uri="{FF2B5EF4-FFF2-40B4-BE49-F238E27FC236}">
                  <a16:creationId xmlns:a16="http://schemas.microsoft.com/office/drawing/2014/main" id="{3941A4DC-34CE-41D9-9913-A2A469EED789}"/>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8" name="object 22">
              <a:extLst>
                <a:ext uri="{FF2B5EF4-FFF2-40B4-BE49-F238E27FC236}">
                  <a16:creationId xmlns:a16="http://schemas.microsoft.com/office/drawing/2014/main" id="{D3F79BC3-DDCC-4CD6-8CB4-770990758EA1}"/>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19" name="object 23">
              <a:extLst>
                <a:ext uri="{FF2B5EF4-FFF2-40B4-BE49-F238E27FC236}">
                  <a16:creationId xmlns:a16="http://schemas.microsoft.com/office/drawing/2014/main" id="{D2DAC277-C814-434F-ADE5-956AEE9C5CB6}"/>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0" name="object 24">
              <a:extLst>
                <a:ext uri="{FF2B5EF4-FFF2-40B4-BE49-F238E27FC236}">
                  <a16:creationId xmlns:a16="http://schemas.microsoft.com/office/drawing/2014/main" id="{FB927E69-280F-409E-95E2-AE048226CD17}"/>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1" name="object 25">
              <a:extLst>
                <a:ext uri="{FF2B5EF4-FFF2-40B4-BE49-F238E27FC236}">
                  <a16:creationId xmlns:a16="http://schemas.microsoft.com/office/drawing/2014/main" id="{0E5E0344-37DB-416A-B48E-504C5EF8C5D0}"/>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2" name="object 26">
              <a:extLst>
                <a:ext uri="{FF2B5EF4-FFF2-40B4-BE49-F238E27FC236}">
                  <a16:creationId xmlns:a16="http://schemas.microsoft.com/office/drawing/2014/main" id="{7297C37C-DE45-47A3-8DBB-8A8527CC6162}"/>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3" name="object 27">
              <a:extLst>
                <a:ext uri="{FF2B5EF4-FFF2-40B4-BE49-F238E27FC236}">
                  <a16:creationId xmlns:a16="http://schemas.microsoft.com/office/drawing/2014/main" id="{E6C95D79-C18C-4ED1-913A-23280006DB99}"/>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4" name="object 28">
              <a:extLst>
                <a:ext uri="{FF2B5EF4-FFF2-40B4-BE49-F238E27FC236}">
                  <a16:creationId xmlns:a16="http://schemas.microsoft.com/office/drawing/2014/main" id="{70C89057-B8B7-40FB-8D3B-8AF44F9D69FC}"/>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5" name="object 29">
              <a:extLst>
                <a:ext uri="{FF2B5EF4-FFF2-40B4-BE49-F238E27FC236}">
                  <a16:creationId xmlns:a16="http://schemas.microsoft.com/office/drawing/2014/main" id="{60F44F53-4A89-4CCF-B643-345B7CCE905D}"/>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6" name="object 30">
              <a:extLst>
                <a:ext uri="{FF2B5EF4-FFF2-40B4-BE49-F238E27FC236}">
                  <a16:creationId xmlns:a16="http://schemas.microsoft.com/office/drawing/2014/main" id="{7AC4CD68-0B9C-48AC-9528-0C573EA745ED}"/>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7" name="object 31">
              <a:extLst>
                <a:ext uri="{FF2B5EF4-FFF2-40B4-BE49-F238E27FC236}">
                  <a16:creationId xmlns:a16="http://schemas.microsoft.com/office/drawing/2014/main" id="{6674CC36-7749-41CB-B62A-4E631E00056B}"/>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8" name="object 38">
              <a:extLst>
                <a:ext uri="{FF2B5EF4-FFF2-40B4-BE49-F238E27FC236}">
                  <a16:creationId xmlns:a16="http://schemas.microsoft.com/office/drawing/2014/main" id="{B9524378-2F7A-4323-BBA9-4441D073CDD1}"/>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29" name="object 39">
              <a:extLst>
                <a:ext uri="{FF2B5EF4-FFF2-40B4-BE49-F238E27FC236}">
                  <a16:creationId xmlns:a16="http://schemas.microsoft.com/office/drawing/2014/main" id="{88C04996-6332-481D-A1C1-E1125AEB3B20}"/>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0" name="object 40">
              <a:extLst>
                <a:ext uri="{FF2B5EF4-FFF2-40B4-BE49-F238E27FC236}">
                  <a16:creationId xmlns:a16="http://schemas.microsoft.com/office/drawing/2014/main" id="{B262652F-0FEB-4BEC-9350-5DA4678ACCB6}"/>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1" name="object 41">
              <a:extLst>
                <a:ext uri="{FF2B5EF4-FFF2-40B4-BE49-F238E27FC236}">
                  <a16:creationId xmlns:a16="http://schemas.microsoft.com/office/drawing/2014/main" id="{D3047989-B946-4953-8E54-1DBBE735FB57}"/>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2" name="object 42">
              <a:extLst>
                <a:ext uri="{FF2B5EF4-FFF2-40B4-BE49-F238E27FC236}">
                  <a16:creationId xmlns:a16="http://schemas.microsoft.com/office/drawing/2014/main" id="{5FD7C2E8-F06A-4AAE-B4F5-F468004CE80D}"/>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3" name="object 43">
              <a:extLst>
                <a:ext uri="{FF2B5EF4-FFF2-40B4-BE49-F238E27FC236}">
                  <a16:creationId xmlns:a16="http://schemas.microsoft.com/office/drawing/2014/main" id="{F4E7507B-7F3E-433D-B942-C364CBAD2681}"/>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4" name="object 44">
              <a:extLst>
                <a:ext uri="{FF2B5EF4-FFF2-40B4-BE49-F238E27FC236}">
                  <a16:creationId xmlns:a16="http://schemas.microsoft.com/office/drawing/2014/main" id="{999231C2-F640-496F-B953-0F187A3E1061}"/>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5" name="object 45">
              <a:extLst>
                <a:ext uri="{FF2B5EF4-FFF2-40B4-BE49-F238E27FC236}">
                  <a16:creationId xmlns:a16="http://schemas.microsoft.com/office/drawing/2014/main" id="{8BE4B887-301C-4324-8585-A4674069132D}"/>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6" name="object 46">
              <a:extLst>
                <a:ext uri="{FF2B5EF4-FFF2-40B4-BE49-F238E27FC236}">
                  <a16:creationId xmlns:a16="http://schemas.microsoft.com/office/drawing/2014/main" id="{B9EB166A-3B3C-44A5-8C43-5E99D294ABC4}"/>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7" name="object 47">
              <a:extLst>
                <a:ext uri="{FF2B5EF4-FFF2-40B4-BE49-F238E27FC236}">
                  <a16:creationId xmlns:a16="http://schemas.microsoft.com/office/drawing/2014/main" id="{6C1C8579-5C88-46BD-9D0D-8C2006A90581}"/>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8" name="object 48">
              <a:extLst>
                <a:ext uri="{FF2B5EF4-FFF2-40B4-BE49-F238E27FC236}">
                  <a16:creationId xmlns:a16="http://schemas.microsoft.com/office/drawing/2014/main" id="{03494386-100F-4000-8D34-F3DAAF1F78C4}"/>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39" name="object 49">
              <a:extLst>
                <a:ext uri="{FF2B5EF4-FFF2-40B4-BE49-F238E27FC236}">
                  <a16:creationId xmlns:a16="http://schemas.microsoft.com/office/drawing/2014/main" id="{AE975514-C52F-4D03-8675-F2698AE48069}"/>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0" name="object 50">
              <a:extLst>
                <a:ext uri="{FF2B5EF4-FFF2-40B4-BE49-F238E27FC236}">
                  <a16:creationId xmlns:a16="http://schemas.microsoft.com/office/drawing/2014/main" id="{FE13257B-DCA4-4AD8-A4F1-ACD70451C8ED}"/>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1" name="object 51">
              <a:extLst>
                <a:ext uri="{FF2B5EF4-FFF2-40B4-BE49-F238E27FC236}">
                  <a16:creationId xmlns:a16="http://schemas.microsoft.com/office/drawing/2014/main" id="{700E6A6B-ED90-4266-914B-67C9652F4713}"/>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2" name="object 52">
              <a:extLst>
                <a:ext uri="{FF2B5EF4-FFF2-40B4-BE49-F238E27FC236}">
                  <a16:creationId xmlns:a16="http://schemas.microsoft.com/office/drawing/2014/main" id="{54AE60B8-6DF5-42AC-BF5F-C8FF7A6EBB9F}"/>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3" name="object 53">
              <a:extLst>
                <a:ext uri="{FF2B5EF4-FFF2-40B4-BE49-F238E27FC236}">
                  <a16:creationId xmlns:a16="http://schemas.microsoft.com/office/drawing/2014/main" id="{5F81627A-C3EA-4434-BC00-577DE4530653}"/>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4" name="object 54">
              <a:extLst>
                <a:ext uri="{FF2B5EF4-FFF2-40B4-BE49-F238E27FC236}">
                  <a16:creationId xmlns:a16="http://schemas.microsoft.com/office/drawing/2014/main" id="{85DD5742-3C99-46CF-B8CC-358CB7EE6F1A}"/>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5" name="object 55">
              <a:extLst>
                <a:ext uri="{FF2B5EF4-FFF2-40B4-BE49-F238E27FC236}">
                  <a16:creationId xmlns:a16="http://schemas.microsoft.com/office/drawing/2014/main" id="{A5941AC4-18EB-4130-8CB6-28A1C27804F1}"/>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6" name="object 56">
              <a:extLst>
                <a:ext uri="{FF2B5EF4-FFF2-40B4-BE49-F238E27FC236}">
                  <a16:creationId xmlns:a16="http://schemas.microsoft.com/office/drawing/2014/main" id="{DA1089EE-256C-4620-8EF2-75BEFC7AA657}"/>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pic>
        <p:nvPicPr>
          <p:cNvPr id="47" name="Image 46">
            <a:extLst>
              <a:ext uri="{FF2B5EF4-FFF2-40B4-BE49-F238E27FC236}">
                <a16:creationId xmlns:a16="http://schemas.microsoft.com/office/drawing/2014/main" id="{EFF6E640-2824-4A2F-9328-D8FFC26141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spTree>
    <p:extLst>
      <p:ext uri="{BB962C8B-B14F-4D97-AF65-F5344CB8AC3E}">
        <p14:creationId xmlns:p14="http://schemas.microsoft.com/office/powerpoint/2010/main" val="1501044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OUS SECTION 4">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41AB31C2-580F-4CC8-A99C-DD4D6CCDF112}"/>
              </a:ext>
            </a:extLst>
          </p:cNvPr>
          <p:cNvSpPr/>
          <p:nvPr userDrawn="1"/>
        </p:nvSpPr>
        <p:spPr>
          <a:xfrm>
            <a:off x="0" y="5161084"/>
            <a:ext cx="6735763" cy="1043091"/>
          </a:xfrm>
          <a:prstGeom prst="rect">
            <a:avLst/>
          </a:prstGeom>
          <a:solidFill>
            <a:srgbClr val="4FB3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3810000" y="0"/>
            <a:ext cx="838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7620000"/>
              <a:gd name="connsiteY0" fmla="*/ 497840 h 6858000"/>
              <a:gd name="connsiteX1" fmla="*/ 7620000 w 7620000"/>
              <a:gd name="connsiteY1" fmla="*/ 0 h 6858000"/>
              <a:gd name="connsiteX2" fmla="*/ 7620000 w 7620000"/>
              <a:gd name="connsiteY2" fmla="*/ 6858000 h 6858000"/>
              <a:gd name="connsiteX3" fmla="*/ 1524000 w 7620000"/>
              <a:gd name="connsiteY3" fmla="*/ 6858000 h 6858000"/>
              <a:gd name="connsiteX4" fmla="*/ 0 w 7620000"/>
              <a:gd name="connsiteY4" fmla="*/ 497840 h 6858000"/>
              <a:gd name="connsiteX0" fmla="*/ 0 w 8382000"/>
              <a:gd name="connsiteY0" fmla="*/ 0 h 6858000"/>
              <a:gd name="connsiteX1" fmla="*/ 8382000 w 8382000"/>
              <a:gd name="connsiteY1" fmla="*/ 0 h 6858000"/>
              <a:gd name="connsiteX2" fmla="*/ 8382000 w 8382000"/>
              <a:gd name="connsiteY2" fmla="*/ 6858000 h 6858000"/>
              <a:gd name="connsiteX3" fmla="*/ 2286000 w 8382000"/>
              <a:gd name="connsiteY3" fmla="*/ 6858000 h 6858000"/>
              <a:gd name="connsiteX4" fmla="*/ 0 w 838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6858000">
                <a:moveTo>
                  <a:pt x="0" y="0"/>
                </a:moveTo>
                <a:lnTo>
                  <a:pt x="8382000" y="0"/>
                </a:lnTo>
                <a:lnTo>
                  <a:pt x="8382000" y="6858000"/>
                </a:lnTo>
                <a:lnTo>
                  <a:pt x="2286000" y="6858000"/>
                </a:lnTo>
                <a:lnTo>
                  <a:pt x="0" y="0"/>
                </a:lnTo>
                <a:close/>
              </a:path>
            </a:pathLst>
          </a:custGeom>
          <a:solidFill>
            <a:srgbClr val="4FB3D3"/>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grpSp>
        <p:nvGrpSpPr>
          <p:cNvPr id="66" name="Groupe 65">
            <a:extLst>
              <a:ext uri="{FF2B5EF4-FFF2-40B4-BE49-F238E27FC236}">
                <a16:creationId xmlns:a16="http://schemas.microsoft.com/office/drawing/2014/main" id="{369052F8-3AC9-4ECB-972F-950E6B853551}"/>
              </a:ext>
            </a:extLst>
          </p:cNvPr>
          <p:cNvGrpSpPr/>
          <p:nvPr userDrawn="1"/>
        </p:nvGrpSpPr>
        <p:grpSpPr>
          <a:xfrm>
            <a:off x="217085" y="1953820"/>
            <a:ext cx="4276786" cy="3972336"/>
            <a:chOff x="243979" y="1173404"/>
            <a:chExt cx="4856940" cy="4511191"/>
          </a:xfrm>
        </p:grpSpPr>
        <p:sp>
          <p:nvSpPr>
            <p:cNvPr id="67" name="object 26">
              <a:extLst>
                <a:ext uri="{FF2B5EF4-FFF2-40B4-BE49-F238E27FC236}">
                  <a16:creationId xmlns:a16="http://schemas.microsoft.com/office/drawing/2014/main" id="{7ECF8B34-A3B7-464C-B0BD-8DC4DF3A5F5D}"/>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68" name="object 27">
              <a:extLst>
                <a:ext uri="{FF2B5EF4-FFF2-40B4-BE49-F238E27FC236}">
                  <a16:creationId xmlns:a16="http://schemas.microsoft.com/office/drawing/2014/main" id="{68AEA726-B526-4B1D-AFF0-77ED94F6FA88}"/>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69" name="object 28">
              <a:extLst>
                <a:ext uri="{FF2B5EF4-FFF2-40B4-BE49-F238E27FC236}">
                  <a16:creationId xmlns:a16="http://schemas.microsoft.com/office/drawing/2014/main" id="{6703ADAA-47CB-4D4D-AEA9-346196619178}"/>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70" name="object 29">
              <a:extLst>
                <a:ext uri="{FF2B5EF4-FFF2-40B4-BE49-F238E27FC236}">
                  <a16:creationId xmlns:a16="http://schemas.microsoft.com/office/drawing/2014/main" id="{1098512E-09DC-4F5B-BE60-10A862A81BC7}"/>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71" name="object 30">
              <a:extLst>
                <a:ext uri="{FF2B5EF4-FFF2-40B4-BE49-F238E27FC236}">
                  <a16:creationId xmlns:a16="http://schemas.microsoft.com/office/drawing/2014/main" id="{F1BCE7C0-3B0F-4E4F-BA36-8451B1AE7BA2}"/>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72" name="object 31">
              <a:extLst>
                <a:ext uri="{FF2B5EF4-FFF2-40B4-BE49-F238E27FC236}">
                  <a16:creationId xmlns:a16="http://schemas.microsoft.com/office/drawing/2014/main" id="{4B956892-D12E-4143-9765-A566F67EAEEC}"/>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73" name="object 32">
              <a:extLst>
                <a:ext uri="{FF2B5EF4-FFF2-40B4-BE49-F238E27FC236}">
                  <a16:creationId xmlns:a16="http://schemas.microsoft.com/office/drawing/2014/main" id="{7A79CC39-4236-4588-83E2-52A6C9369732}"/>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74" name="object 33">
              <a:extLst>
                <a:ext uri="{FF2B5EF4-FFF2-40B4-BE49-F238E27FC236}">
                  <a16:creationId xmlns:a16="http://schemas.microsoft.com/office/drawing/2014/main" id="{BEE21A3B-B14E-4071-91CC-E5C8625BA0F1}"/>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75" name="object 34">
              <a:extLst>
                <a:ext uri="{FF2B5EF4-FFF2-40B4-BE49-F238E27FC236}">
                  <a16:creationId xmlns:a16="http://schemas.microsoft.com/office/drawing/2014/main" id="{09F16347-D84A-4E5C-88F6-20A4583EC24F}"/>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76" name="object 35">
              <a:extLst>
                <a:ext uri="{FF2B5EF4-FFF2-40B4-BE49-F238E27FC236}">
                  <a16:creationId xmlns:a16="http://schemas.microsoft.com/office/drawing/2014/main" id="{EBD85481-A440-438D-9120-D5BC16F65FA3}"/>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77" name="object 36">
              <a:extLst>
                <a:ext uri="{FF2B5EF4-FFF2-40B4-BE49-F238E27FC236}">
                  <a16:creationId xmlns:a16="http://schemas.microsoft.com/office/drawing/2014/main" id="{2469DFDB-005D-4DD0-980C-04312205ACAE}"/>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78" name="object 37">
              <a:extLst>
                <a:ext uri="{FF2B5EF4-FFF2-40B4-BE49-F238E27FC236}">
                  <a16:creationId xmlns:a16="http://schemas.microsoft.com/office/drawing/2014/main" id="{FF360F90-1B79-4A6C-89D1-95031AA6EE69}"/>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79" name="object 38">
              <a:extLst>
                <a:ext uri="{FF2B5EF4-FFF2-40B4-BE49-F238E27FC236}">
                  <a16:creationId xmlns:a16="http://schemas.microsoft.com/office/drawing/2014/main" id="{3D60E8E3-43AA-43FD-8A9D-57C556358B87}"/>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80" name="object 39">
              <a:extLst>
                <a:ext uri="{FF2B5EF4-FFF2-40B4-BE49-F238E27FC236}">
                  <a16:creationId xmlns:a16="http://schemas.microsoft.com/office/drawing/2014/main" id="{448B4C5A-7BE2-401A-8FE0-F9BC53830C27}"/>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81" name="object 40">
              <a:extLst>
                <a:ext uri="{FF2B5EF4-FFF2-40B4-BE49-F238E27FC236}">
                  <a16:creationId xmlns:a16="http://schemas.microsoft.com/office/drawing/2014/main" id="{BD899EAB-D28C-4E64-8E8E-FED13A0D78EA}"/>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82" name="object 41">
              <a:extLst>
                <a:ext uri="{FF2B5EF4-FFF2-40B4-BE49-F238E27FC236}">
                  <a16:creationId xmlns:a16="http://schemas.microsoft.com/office/drawing/2014/main" id="{66628EE1-C599-4F94-A5BE-483243723F65}"/>
                </a:ext>
              </a:extLst>
            </p:cNvPr>
            <p:cNvSpPr/>
            <p:nvPr userDrawn="1"/>
          </p:nvSpPr>
          <p:spPr>
            <a:xfrm>
              <a:off x="3574084" y="1193677"/>
              <a:ext cx="1526835" cy="4490918"/>
            </a:xfrm>
            <a:prstGeom prst="rect">
              <a:avLst/>
            </a:prstGeom>
            <a:blipFill>
              <a:blip r:embed="rId2" cstate="print"/>
              <a:stretch>
                <a:fillRect/>
              </a:stretch>
            </a:blipFill>
          </p:spPr>
          <p:txBody>
            <a:bodyPr wrap="square" lIns="0" tIns="0" rIns="0" bIns="0" rtlCol="0"/>
            <a:lstStyle/>
            <a:p>
              <a:endParaRPr dirty="0"/>
            </a:p>
          </p:txBody>
        </p:sp>
      </p:grpSp>
      <p:pic>
        <p:nvPicPr>
          <p:cNvPr id="22" name="Image 21">
            <a:extLst>
              <a:ext uri="{FF2B5EF4-FFF2-40B4-BE49-F238E27FC236}">
                <a16:creationId xmlns:a16="http://schemas.microsoft.com/office/drawing/2014/main" id="{F19F3C1B-3C02-49EB-9468-5D918A7626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spTree>
    <p:extLst>
      <p:ext uri="{BB962C8B-B14F-4D97-AF65-F5344CB8AC3E}">
        <p14:creationId xmlns:p14="http://schemas.microsoft.com/office/powerpoint/2010/main" val="3727228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OUS SECTION 5">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F59D2F3F-BD05-4615-BA48-45053347F52E}"/>
              </a:ext>
            </a:extLst>
          </p:cNvPr>
          <p:cNvSpPr/>
          <p:nvPr userDrawn="1"/>
        </p:nvSpPr>
        <p:spPr>
          <a:xfrm>
            <a:off x="0" y="4872552"/>
            <a:ext cx="6735763" cy="1043091"/>
          </a:xfrm>
          <a:prstGeom prst="rect">
            <a:avLst/>
          </a:prstGeom>
          <a:solidFill>
            <a:srgbClr val="9CC4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3810000" y="0"/>
            <a:ext cx="838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7620000"/>
              <a:gd name="connsiteY0" fmla="*/ 497840 h 6858000"/>
              <a:gd name="connsiteX1" fmla="*/ 7620000 w 7620000"/>
              <a:gd name="connsiteY1" fmla="*/ 0 h 6858000"/>
              <a:gd name="connsiteX2" fmla="*/ 7620000 w 7620000"/>
              <a:gd name="connsiteY2" fmla="*/ 6858000 h 6858000"/>
              <a:gd name="connsiteX3" fmla="*/ 1524000 w 7620000"/>
              <a:gd name="connsiteY3" fmla="*/ 6858000 h 6858000"/>
              <a:gd name="connsiteX4" fmla="*/ 0 w 7620000"/>
              <a:gd name="connsiteY4" fmla="*/ 497840 h 6858000"/>
              <a:gd name="connsiteX0" fmla="*/ 0 w 8382000"/>
              <a:gd name="connsiteY0" fmla="*/ 0 h 6858000"/>
              <a:gd name="connsiteX1" fmla="*/ 8382000 w 8382000"/>
              <a:gd name="connsiteY1" fmla="*/ 0 h 6858000"/>
              <a:gd name="connsiteX2" fmla="*/ 8382000 w 8382000"/>
              <a:gd name="connsiteY2" fmla="*/ 6858000 h 6858000"/>
              <a:gd name="connsiteX3" fmla="*/ 2286000 w 8382000"/>
              <a:gd name="connsiteY3" fmla="*/ 6858000 h 6858000"/>
              <a:gd name="connsiteX4" fmla="*/ 0 w 838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6858000">
                <a:moveTo>
                  <a:pt x="0" y="0"/>
                </a:moveTo>
                <a:lnTo>
                  <a:pt x="8382000" y="0"/>
                </a:lnTo>
                <a:lnTo>
                  <a:pt x="8382000" y="6858000"/>
                </a:lnTo>
                <a:lnTo>
                  <a:pt x="2286000" y="6858000"/>
                </a:lnTo>
                <a:lnTo>
                  <a:pt x="0" y="0"/>
                </a:lnTo>
                <a:close/>
              </a:path>
            </a:pathLst>
          </a:custGeom>
          <a:solidFill>
            <a:srgbClr val="9CC4E6"/>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grpSp>
        <p:nvGrpSpPr>
          <p:cNvPr id="16" name="Groupe 15">
            <a:extLst>
              <a:ext uri="{FF2B5EF4-FFF2-40B4-BE49-F238E27FC236}">
                <a16:creationId xmlns:a16="http://schemas.microsoft.com/office/drawing/2014/main" id="{6A481DBC-1A01-45F6-986A-BF76B295ED3B}"/>
              </a:ext>
            </a:extLst>
          </p:cNvPr>
          <p:cNvGrpSpPr/>
          <p:nvPr userDrawn="1"/>
        </p:nvGrpSpPr>
        <p:grpSpPr>
          <a:xfrm>
            <a:off x="244570" y="1649506"/>
            <a:ext cx="4031595" cy="3861568"/>
            <a:chOff x="1034957" y="1986798"/>
            <a:chExt cx="3206571" cy="2930923"/>
          </a:xfrm>
        </p:grpSpPr>
        <p:sp>
          <p:nvSpPr>
            <p:cNvPr id="17" name="object 21">
              <a:extLst>
                <a:ext uri="{FF2B5EF4-FFF2-40B4-BE49-F238E27FC236}">
                  <a16:creationId xmlns:a16="http://schemas.microsoft.com/office/drawing/2014/main" id="{CD8B5512-E42F-44CC-BC9A-0AFC07B3D514}"/>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8" name="object 22">
              <a:extLst>
                <a:ext uri="{FF2B5EF4-FFF2-40B4-BE49-F238E27FC236}">
                  <a16:creationId xmlns:a16="http://schemas.microsoft.com/office/drawing/2014/main" id="{9F36B678-46C5-4A42-A2F3-31F075D8786C}"/>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19" name="object 23">
              <a:extLst>
                <a:ext uri="{FF2B5EF4-FFF2-40B4-BE49-F238E27FC236}">
                  <a16:creationId xmlns:a16="http://schemas.microsoft.com/office/drawing/2014/main" id="{D299C7E4-1F43-4F72-8793-B11FA5EECF0F}"/>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0" name="object 24">
              <a:extLst>
                <a:ext uri="{FF2B5EF4-FFF2-40B4-BE49-F238E27FC236}">
                  <a16:creationId xmlns:a16="http://schemas.microsoft.com/office/drawing/2014/main" id="{B27A0476-5E70-461C-B8BE-837940653C8D}"/>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1" name="object 25">
              <a:extLst>
                <a:ext uri="{FF2B5EF4-FFF2-40B4-BE49-F238E27FC236}">
                  <a16:creationId xmlns:a16="http://schemas.microsoft.com/office/drawing/2014/main" id="{2D4B8F52-659A-46EA-8623-B7A2DBBC9271}"/>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2" name="object 26">
              <a:extLst>
                <a:ext uri="{FF2B5EF4-FFF2-40B4-BE49-F238E27FC236}">
                  <a16:creationId xmlns:a16="http://schemas.microsoft.com/office/drawing/2014/main" id="{3AA6F51C-4384-43BE-A7F9-652330DA87AB}"/>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3" name="object 27">
              <a:extLst>
                <a:ext uri="{FF2B5EF4-FFF2-40B4-BE49-F238E27FC236}">
                  <a16:creationId xmlns:a16="http://schemas.microsoft.com/office/drawing/2014/main" id="{CD1B9FC5-3A62-477B-A3F7-AD65721874C4}"/>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4" name="object 28">
              <a:extLst>
                <a:ext uri="{FF2B5EF4-FFF2-40B4-BE49-F238E27FC236}">
                  <a16:creationId xmlns:a16="http://schemas.microsoft.com/office/drawing/2014/main" id="{F9F06B52-7088-465E-BFAD-97627F3FDFFC}"/>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5" name="object 29">
              <a:extLst>
                <a:ext uri="{FF2B5EF4-FFF2-40B4-BE49-F238E27FC236}">
                  <a16:creationId xmlns:a16="http://schemas.microsoft.com/office/drawing/2014/main" id="{61D544F8-5C3D-42C2-AB07-3A07D331C5D8}"/>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6" name="object 30">
              <a:extLst>
                <a:ext uri="{FF2B5EF4-FFF2-40B4-BE49-F238E27FC236}">
                  <a16:creationId xmlns:a16="http://schemas.microsoft.com/office/drawing/2014/main" id="{EA0830B5-89BD-49B2-9557-9F5BA28764C8}"/>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7" name="object 31">
              <a:extLst>
                <a:ext uri="{FF2B5EF4-FFF2-40B4-BE49-F238E27FC236}">
                  <a16:creationId xmlns:a16="http://schemas.microsoft.com/office/drawing/2014/main" id="{A625FD8E-7B98-440A-B39E-ACC05B6EEFF8}"/>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8" name="object 38">
              <a:extLst>
                <a:ext uri="{FF2B5EF4-FFF2-40B4-BE49-F238E27FC236}">
                  <a16:creationId xmlns:a16="http://schemas.microsoft.com/office/drawing/2014/main" id="{7EA7011D-C782-4392-9BC5-C113BDFCCFB7}"/>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29" name="object 39">
              <a:extLst>
                <a:ext uri="{FF2B5EF4-FFF2-40B4-BE49-F238E27FC236}">
                  <a16:creationId xmlns:a16="http://schemas.microsoft.com/office/drawing/2014/main" id="{FD8CC248-70C8-4FDF-807B-6A23FF329847}"/>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0" name="object 40">
              <a:extLst>
                <a:ext uri="{FF2B5EF4-FFF2-40B4-BE49-F238E27FC236}">
                  <a16:creationId xmlns:a16="http://schemas.microsoft.com/office/drawing/2014/main" id="{794BDAED-5CDE-4C53-B895-FB7D4C9CD953}"/>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1" name="object 41">
              <a:extLst>
                <a:ext uri="{FF2B5EF4-FFF2-40B4-BE49-F238E27FC236}">
                  <a16:creationId xmlns:a16="http://schemas.microsoft.com/office/drawing/2014/main" id="{B429116E-3E14-496E-AB77-C7BD2031B88A}"/>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2" name="object 42">
              <a:extLst>
                <a:ext uri="{FF2B5EF4-FFF2-40B4-BE49-F238E27FC236}">
                  <a16:creationId xmlns:a16="http://schemas.microsoft.com/office/drawing/2014/main" id="{7BEE1D27-6CB9-448F-9809-0F4F7C0C1978}"/>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3" name="object 43">
              <a:extLst>
                <a:ext uri="{FF2B5EF4-FFF2-40B4-BE49-F238E27FC236}">
                  <a16:creationId xmlns:a16="http://schemas.microsoft.com/office/drawing/2014/main" id="{216BA0B5-780F-4C1A-A344-7E89AAABE2A5}"/>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4" name="object 44">
              <a:extLst>
                <a:ext uri="{FF2B5EF4-FFF2-40B4-BE49-F238E27FC236}">
                  <a16:creationId xmlns:a16="http://schemas.microsoft.com/office/drawing/2014/main" id="{28998832-CF39-498E-B1F8-B691169FE6D1}"/>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5" name="object 45">
              <a:extLst>
                <a:ext uri="{FF2B5EF4-FFF2-40B4-BE49-F238E27FC236}">
                  <a16:creationId xmlns:a16="http://schemas.microsoft.com/office/drawing/2014/main" id="{C3CB64E1-7518-476C-B255-5F91677490A9}"/>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6" name="object 46">
              <a:extLst>
                <a:ext uri="{FF2B5EF4-FFF2-40B4-BE49-F238E27FC236}">
                  <a16:creationId xmlns:a16="http://schemas.microsoft.com/office/drawing/2014/main" id="{BB00055F-8386-4B11-9024-CFC8993B72E5}"/>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7" name="object 47">
              <a:extLst>
                <a:ext uri="{FF2B5EF4-FFF2-40B4-BE49-F238E27FC236}">
                  <a16:creationId xmlns:a16="http://schemas.microsoft.com/office/drawing/2014/main" id="{FB56D527-0DF1-4037-8144-7927AF30514E}"/>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8" name="object 48">
              <a:extLst>
                <a:ext uri="{FF2B5EF4-FFF2-40B4-BE49-F238E27FC236}">
                  <a16:creationId xmlns:a16="http://schemas.microsoft.com/office/drawing/2014/main" id="{306DCE60-CD43-4E1D-8939-26DAC3EDE4D9}"/>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39" name="object 49">
              <a:extLst>
                <a:ext uri="{FF2B5EF4-FFF2-40B4-BE49-F238E27FC236}">
                  <a16:creationId xmlns:a16="http://schemas.microsoft.com/office/drawing/2014/main" id="{D9E89BA3-3542-4F5E-B21C-0C0512E3FB49}"/>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0" name="object 50">
              <a:extLst>
                <a:ext uri="{FF2B5EF4-FFF2-40B4-BE49-F238E27FC236}">
                  <a16:creationId xmlns:a16="http://schemas.microsoft.com/office/drawing/2014/main" id="{BE307E7A-DE14-4C18-88F8-B51F2CE05658}"/>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1" name="object 51">
              <a:extLst>
                <a:ext uri="{FF2B5EF4-FFF2-40B4-BE49-F238E27FC236}">
                  <a16:creationId xmlns:a16="http://schemas.microsoft.com/office/drawing/2014/main" id="{7AEB217F-101A-41B0-A3D7-9030C1AD47BF}"/>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2" name="object 52">
              <a:extLst>
                <a:ext uri="{FF2B5EF4-FFF2-40B4-BE49-F238E27FC236}">
                  <a16:creationId xmlns:a16="http://schemas.microsoft.com/office/drawing/2014/main" id="{93666A40-DE9A-4C77-9A92-51E393A34F9D}"/>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3" name="object 53">
              <a:extLst>
                <a:ext uri="{FF2B5EF4-FFF2-40B4-BE49-F238E27FC236}">
                  <a16:creationId xmlns:a16="http://schemas.microsoft.com/office/drawing/2014/main" id="{10BB1013-6BF5-4862-B831-7565F9D77432}"/>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4" name="object 54">
              <a:extLst>
                <a:ext uri="{FF2B5EF4-FFF2-40B4-BE49-F238E27FC236}">
                  <a16:creationId xmlns:a16="http://schemas.microsoft.com/office/drawing/2014/main" id="{7F0AB025-C466-41EC-A289-208F57FA6486}"/>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5" name="object 55">
              <a:extLst>
                <a:ext uri="{FF2B5EF4-FFF2-40B4-BE49-F238E27FC236}">
                  <a16:creationId xmlns:a16="http://schemas.microsoft.com/office/drawing/2014/main" id="{CB360720-12B8-479A-9D35-B7CAC0E8BC87}"/>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6" name="object 56">
              <a:extLst>
                <a:ext uri="{FF2B5EF4-FFF2-40B4-BE49-F238E27FC236}">
                  <a16:creationId xmlns:a16="http://schemas.microsoft.com/office/drawing/2014/main" id="{591A596B-E3B0-4C6D-A650-D42C65A18423}"/>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pic>
        <p:nvPicPr>
          <p:cNvPr id="47" name="Image 46">
            <a:extLst>
              <a:ext uri="{FF2B5EF4-FFF2-40B4-BE49-F238E27FC236}">
                <a16:creationId xmlns:a16="http://schemas.microsoft.com/office/drawing/2014/main" id="{4512D93F-AC35-4F55-90AB-D1BC9219E1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spTree>
    <p:extLst>
      <p:ext uri="{BB962C8B-B14F-4D97-AF65-F5344CB8AC3E}">
        <p14:creationId xmlns:p14="http://schemas.microsoft.com/office/powerpoint/2010/main" val="793445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OUS SECTION 5">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2A26CE7C-912C-4FC9-95E0-A72AEE5E540F}"/>
              </a:ext>
            </a:extLst>
          </p:cNvPr>
          <p:cNvSpPr/>
          <p:nvPr userDrawn="1"/>
        </p:nvSpPr>
        <p:spPr>
          <a:xfrm>
            <a:off x="0" y="5161084"/>
            <a:ext cx="6735763" cy="1043091"/>
          </a:xfrm>
          <a:prstGeom prst="rect">
            <a:avLst/>
          </a:prstGeom>
          <a:solidFill>
            <a:srgbClr val="9CC4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3810000" y="0"/>
            <a:ext cx="838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7620000"/>
              <a:gd name="connsiteY0" fmla="*/ 497840 h 6858000"/>
              <a:gd name="connsiteX1" fmla="*/ 7620000 w 7620000"/>
              <a:gd name="connsiteY1" fmla="*/ 0 h 6858000"/>
              <a:gd name="connsiteX2" fmla="*/ 7620000 w 7620000"/>
              <a:gd name="connsiteY2" fmla="*/ 6858000 h 6858000"/>
              <a:gd name="connsiteX3" fmla="*/ 1524000 w 7620000"/>
              <a:gd name="connsiteY3" fmla="*/ 6858000 h 6858000"/>
              <a:gd name="connsiteX4" fmla="*/ 0 w 7620000"/>
              <a:gd name="connsiteY4" fmla="*/ 497840 h 6858000"/>
              <a:gd name="connsiteX0" fmla="*/ 0 w 8382000"/>
              <a:gd name="connsiteY0" fmla="*/ 0 h 6858000"/>
              <a:gd name="connsiteX1" fmla="*/ 8382000 w 8382000"/>
              <a:gd name="connsiteY1" fmla="*/ 0 h 6858000"/>
              <a:gd name="connsiteX2" fmla="*/ 8382000 w 8382000"/>
              <a:gd name="connsiteY2" fmla="*/ 6858000 h 6858000"/>
              <a:gd name="connsiteX3" fmla="*/ 2286000 w 8382000"/>
              <a:gd name="connsiteY3" fmla="*/ 6858000 h 6858000"/>
              <a:gd name="connsiteX4" fmla="*/ 0 w 838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6858000">
                <a:moveTo>
                  <a:pt x="0" y="0"/>
                </a:moveTo>
                <a:lnTo>
                  <a:pt x="8382000" y="0"/>
                </a:lnTo>
                <a:lnTo>
                  <a:pt x="8382000" y="6858000"/>
                </a:lnTo>
                <a:lnTo>
                  <a:pt x="2286000" y="6858000"/>
                </a:lnTo>
                <a:lnTo>
                  <a:pt x="0" y="0"/>
                </a:lnTo>
                <a:close/>
              </a:path>
            </a:pathLst>
          </a:custGeom>
          <a:solidFill>
            <a:srgbClr val="9CC4E6"/>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grpSp>
        <p:nvGrpSpPr>
          <p:cNvPr id="66" name="Groupe 65">
            <a:extLst>
              <a:ext uri="{FF2B5EF4-FFF2-40B4-BE49-F238E27FC236}">
                <a16:creationId xmlns:a16="http://schemas.microsoft.com/office/drawing/2014/main" id="{1E755E4F-9009-42AE-8C4C-CC267C19312F}"/>
              </a:ext>
            </a:extLst>
          </p:cNvPr>
          <p:cNvGrpSpPr/>
          <p:nvPr userDrawn="1"/>
        </p:nvGrpSpPr>
        <p:grpSpPr>
          <a:xfrm>
            <a:off x="217085" y="1953820"/>
            <a:ext cx="4276786" cy="3972336"/>
            <a:chOff x="243979" y="1173404"/>
            <a:chExt cx="4856940" cy="4511191"/>
          </a:xfrm>
        </p:grpSpPr>
        <p:sp>
          <p:nvSpPr>
            <p:cNvPr id="67" name="object 26">
              <a:extLst>
                <a:ext uri="{FF2B5EF4-FFF2-40B4-BE49-F238E27FC236}">
                  <a16:creationId xmlns:a16="http://schemas.microsoft.com/office/drawing/2014/main" id="{AFB2A166-CBCD-4393-B78F-0B5C8E738F90}"/>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68" name="object 27">
              <a:extLst>
                <a:ext uri="{FF2B5EF4-FFF2-40B4-BE49-F238E27FC236}">
                  <a16:creationId xmlns:a16="http://schemas.microsoft.com/office/drawing/2014/main" id="{2A0E11C5-3132-4C77-993A-CD5D188B6D49}"/>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69" name="object 28">
              <a:extLst>
                <a:ext uri="{FF2B5EF4-FFF2-40B4-BE49-F238E27FC236}">
                  <a16:creationId xmlns:a16="http://schemas.microsoft.com/office/drawing/2014/main" id="{094C8B3A-7FA6-478D-960A-A2A293233DAD}"/>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70" name="object 29">
              <a:extLst>
                <a:ext uri="{FF2B5EF4-FFF2-40B4-BE49-F238E27FC236}">
                  <a16:creationId xmlns:a16="http://schemas.microsoft.com/office/drawing/2014/main" id="{4FC89CA8-579B-4905-9707-8C75D444F71F}"/>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71" name="object 30">
              <a:extLst>
                <a:ext uri="{FF2B5EF4-FFF2-40B4-BE49-F238E27FC236}">
                  <a16:creationId xmlns:a16="http://schemas.microsoft.com/office/drawing/2014/main" id="{04F727FD-DA2B-4DB1-A42E-9F811E2CFE62}"/>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72" name="object 31">
              <a:extLst>
                <a:ext uri="{FF2B5EF4-FFF2-40B4-BE49-F238E27FC236}">
                  <a16:creationId xmlns:a16="http://schemas.microsoft.com/office/drawing/2014/main" id="{AA660891-A438-4DA4-8364-4411D02CCC25}"/>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73" name="object 32">
              <a:extLst>
                <a:ext uri="{FF2B5EF4-FFF2-40B4-BE49-F238E27FC236}">
                  <a16:creationId xmlns:a16="http://schemas.microsoft.com/office/drawing/2014/main" id="{C149587E-8B64-4EB3-850E-8DABC0468A70}"/>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74" name="object 33">
              <a:extLst>
                <a:ext uri="{FF2B5EF4-FFF2-40B4-BE49-F238E27FC236}">
                  <a16:creationId xmlns:a16="http://schemas.microsoft.com/office/drawing/2014/main" id="{8DF953E4-DF55-4306-B1B9-B23E9725A1BC}"/>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75" name="object 34">
              <a:extLst>
                <a:ext uri="{FF2B5EF4-FFF2-40B4-BE49-F238E27FC236}">
                  <a16:creationId xmlns:a16="http://schemas.microsoft.com/office/drawing/2014/main" id="{42771856-E835-4209-9A93-F2938C3F57A4}"/>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76" name="object 35">
              <a:extLst>
                <a:ext uri="{FF2B5EF4-FFF2-40B4-BE49-F238E27FC236}">
                  <a16:creationId xmlns:a16="http://schemas.microsoft.com/office/drawing/2014/main" id="{E8438BD7-C797-4CCC-9C29-4A4D96545DCD}"/>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77" name="object 36">
              <a:extLst>
                <a:ext uri="{FF2B5EF4-FFF2-40B4-BE49-F238E27FC236}">
                  <a16:creationId xmlns:a16="http://schemas.microsoft.com/office/drawing/2014/main" id="{FBA84C5B-9854-4C3E-9041-DC49ED66C8BA}"/>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78" name="object 37">
              <a:extLst>
                <a:ext uri="{FF2B5EF4-FFF2-40B4-BE49-F238E27FC236}">
                  <a16:creationId xmlns:a16="http://schemas.microsoft.com/office/drawing/2014/main" id="{EA7AE203-34E1-4A07-BE07-5111A35A0733}"/>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79" name="object 38">
              <a:extLst>
                <a:ext uri="{FF2B5EF4-FFF2-40B4-BE49-F238E27FC236}">
                  <a16:creationId xmlns:a16="http://schemas.microsoft.com/office/drawing/2014/main" id="{6AB3E7B2-D518-4FAA-AB83-5ACFA7E901F7}"/>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80" name="object 39">
              <a:extLst>
                <a:ext uri="{FF2B5EF4-FFF2-40B4-BE49-F238E27FC236}">
                  <a16:creationId xmlns:a16="http://schemas.microsoft.com/office/drawing/2014/main" id="{8507CF6D-A705-43C8-9253-5DEC6B0A4337}"/>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81" name="object 40">
              <a:extLst>
                <a:ext uri="{FF2B5EF4-FFF2-40B4-BE49-F238E27FC236}">
                  <a16:creationId xmlns:a16="http://schemas.microsoft.com/office/drawing/2014/main" id="{27586B66-EAF9-45EF-8C8C-EF4B2D9F5388}"/>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82" name="object 41">
              <a:extLst>
                <a:ext uri="{FF2B5EF4-FFF2-40B4-BE49-F238E27FC236}">
                  <a16:creationId xmlns:a16="http://schemas.microsoft.com/office/drawing/2014/main" id="{6082D8B7-EF49-4ACA-88D0-7986F13FB614}"/>
                </a:ext>
              </a:extLst>
            </p:cNvPr>
            <p:cNvSpPr/>
            <p:nvPr userDrawn="1"/>
          </p:nvSpPr>
          <p:spPr>
            <a:xfrm>
              <a:off x="3574084" y="1193677"/>
              <a:ext cx="1526835" cy="4490918"/>
            </a:xfrm>
            <a:prstGeom prst="rect">
              <a:avLst/>
            </a:prstGeom>
            <a:blipFill>
              <a:blip r:embed="rId2" cstate="print"/>
              <a:stretch>
                <a:fillRect/>
              </a:stretch>
            </a:blipFill>
          </p:spPr>
          <p:txBody>
            <a:bodyPr wrap="square" lIns="0" tIns="0" rIns="0" bIns="0" rtlCol="0"/>
            <a:lstStyle/>
            <a:p>
              <a:endParaRPr dirty="0"/>
            </a:p>
          </p:txBody>
        </p:sp>
      </p:grpSp>
      <p:pic>
        <p:nvPicPr>
          <p:cNvPr id="22" name="Image 21">
            <a:extLst>
              <a:ext uri="{FF2B5EF4-FFF2-40B4-BE49-F238E27FC236}">
                <a16:creationId xmlns:a16="http://schemas.microsoft.com/office/drawing/2014/main" id="{E74245DD-62A8-46FD-83EB-503F3AAAE9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spTree>
    <p:extLst>
      <p:ext uri="{BB962C8B-B14F-4D97-AF65-F5344CB8AC3E}">
        <p14:creationId xmlns:p14="http://schemas.microsoft.com/office/powerpoint/2010/main" val="11561903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OUS SECTION 6">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4C6907C-6BE3-498E-8319-084821709C74}"/>
              </a:ext>
            </a:extLst>
          </p:cNvPr>
          <p:cNvSpPr/>
          <p:nvPr userDrawn="1"/>
        </p:nvSpPr>
        <p:spPr>
          <a:xfrm>
            <a:off x="0" y="4872552"/>
            <a:ext cx="6735763" cy="1043091"/>
          </a:xfrm>
          <a:prstGeom prst="rect">
            <a:avLst/>
          </a:prstGeom>
          <a:solidFill>
            <a:srgbClr val="EBBF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3810000" y="0"/>
            <a:ext cx="838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7620000"/>
              <a:gd name="connsiteY0" fmla="*/ 497840 h 6858000"/>
              <a:gd name="connsiteX1" fmla="*/ 7620000 w 7620000"/>
              <a:gd name="connsiteY1" fmla="*/ 0 h 6858000"/>
              <a:gd name="connsiteX2" fmla="*/ 7620000 w 7620000"/>
              <a:gd name="connsiteY2" fmla="*/ 6858000 h 6858000"/>
              <a:gd name="connsiteX3" fmla="*/ 1524000 w 7620000"/>
              <a:gd name="connsiteY3" fmla="*/ 6858000 h 6858000"/>
              <a:gd name="connsiteX4" fmla="*/ 0 w 7620000"/>
              <a:gd name="connsiteY4" fmla="*/ 497840 h 6858000"/>
              <a:gd name="connsiteX0" fmla="*/ 0 w 8382000"/>
              <a:gd name="connsiteY0" fmla="*/ 0 h 6858000"/>
              <a:gd name="connsiteX1" fmla="*/ 8382000 w 8382000"/>
              <a:gd name="connsiteY1" fmla="*/ 0 h 6858000"/>
              <a:gd name="connsiteX2" fmla="*/ 8382000 w 8382000"/>
              <a:gd name="connsiteY2" fmla="*/ 6858000 h 6858000"/>
              <a:gd name="connsiteX3" fmla="*/ 2286000 w 8382000"/>
              <a:gd name="connsiteY3" fmla="*/ 6858000 h 6858000"/>
              <a:gd name="connsiteX4" fmla="*/ 0 w 838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6858000">
                <a:moveTo>
                  <a:pt x="0" y="0"/>
                </a:moveTo>
                <a:lnTo>
                  <a:pt x="8382000" y="0"/>
                </a:lnTo>
                <a:lnTo>
                  <a:pt x="8382000" y="6858000"/>
                </a:lnTo>
                <a:lnTo>
                  <a:pt x="2286000" y="6858000"/>
                </a:lnTo>
                <a:lnTo>
                  <a:pt x="0" y="0"/>
                </a:lnTo>
                <a:close/>
              </a:path>
            </a:pathLst>
          </a:custGeom>
          <a:solidFill>
            <a:srgbClr val="EBBF68"/>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grpSp>
        <p:nvGrpSpPr>
          <p:cNvPr id="16" name="Groupe 15">
            <a:extLst>
              <a:ext uri="{FF2B5EF4-FFF2-40B4-BE49-F238E27FC236}">
                <a16:creationId xmlns:a16="http://schemas.microsoft.com/office/drawing/2014/main" id="{0FA9B62A-D718-4BB2-9C8D-DFE9D12AE8D3}"/>
              </a:ext>
            </a:extLst>
          </p:cNvPr>
          <p:cNvGrpSpPr/>
          <p:nvPr userDrawn="1"/>
        </p:nvGrpSpPr>
        <p:grpSpPr>
          <a:xfrm>
            <a:off x="244570" y="1649506"/>
            <a:ext cx="4031595" cy="3861568"/>
            <a:chOff x="1034957" y="1986798"/>
            <a:chExt cx="3206571" cy="2930923"/>
          </a:xfrm>
        </p:grpSpPr>
        <p:sp>
          <p:nvSpPr>
            <p:cNvPr id="17" name="object 21">
              <a:extLst>
                <a:ext uri="{FF2B5EF4-FFF2-40B4-BE49-F238E27FC236}">
                  <a16:creationId xmlns:a16="http://schemas.microsoft.com/office/drawing/2014/main" id="{D9ADEDD0-8B1D-4645-9927-46AD28656EB8}"/>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solidFill>
              <a:srgbClr val="F3D5C0"/>
            </a:solidFill>
          </p:spPr>
          <p:txBody>
            <a:bodyPr wrap="square" lIns="0" tIns="0" rIns="0" bIns="0" rtlCol="0"/>
            <a:lstStyle/>
            <a:p>
              <a:endParaRPr dirty="0"/>
            </a:p>
          </p:txBody>
        </p:sp>
        <p:sp>
          <p:nvSpPr>
            <p:cNvPr id="18" name="object 22">
              <a:extLst>
                <a:ext uri="{FF2B5EF4-FFF2-40B4-BE49-F238E27FC236}">
                  <a16:creationId xmlns:a16="http://schemas.microsoft.com/office/drawing/2014/main" id="{64009FB9-9EF5-4842-81F0-56F842647F8A}"/>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solidFill>
              <a:srgbClr val="BF726F"/>
            </a:solidFill>
          </p:spPr>
          <p:txBody>
            <a:bodyPr wrap="square" lIns="0" tIns="0" rIns="0" bIns="0" rtlCol="0"/>
            <a:lstStyle/>
            <a:p>
              <a:endParaRPr dirty="0"/>
            </a:p>
          </p:txBody>
        </p:sp>
        <p:sp>
          <p:nvSpPr>
            <p:cNvPr id="19" name="object 23">
              <a:extLst>
                <a:ext uri="{FF2B5EF4-FFF2-40B4-BE49-F238E27FC236}">
                  <a16:creationId xmlns:a16="http://schemas.microsoft.com/office/drawing/2014/main" id="{0B80BFE6-4684-46D2-8756-A9D9AA924C9F}"/>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solidFill>
              <a:srgbClr val="346D8E"/>
            </a:solidFill>
          </p:spPr>
          <p:txBody>
            <a:bodyPr wrap="square" lIns="0" tIns="0" rIns="0" bIns="0" rtlCol="0"/>
            <a:lstStyle/>
            <a:p>
              <a:endParaRPr dirty="0"/>
            </a:p>
          </p:txBody>
        </p:sp>
        <p:sp>
          <p:nvSpPr>
            <p:cNvPr id="20" name="object 24">
              <a:extLst>
                <a:ext uri="{FF2B5EF4-FFF2-40B4-BE49-F238E27FC236}">
                  <a16:creationId xmlns:a16="http://schemas.microsoft.com/office/drawing/2014/main" id="{D5CB3B05-2A23-4ECF-93C7-512FB4F71B17}"/>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solidFill>
              <a:srgbClr val="3879A0"/>
            </a:solidFill>
          </p:spPr>
          <p:txBody>
            <a:bodyPr wrap="square" lIns="0" tIns="0" rIns="0" bIns="0" rtlCol="0"/>
            <a:lstStyle/>
            <a:p>
              <a:endParaRPr dirty="0"/>
            </a:p>
          </p:txBody>
        </p:sp>
        <p:sp>
          <p:nvSpPr>
            <p:cNvPr id="21" name="object 25">
              <a:extLst>
                <a:ext uri="{FF2B5EF4-FFF2-40B4-BE49-F238E27FC236}">
                  <a16:creationId xmlns:a16="http://schemas.microsoft.com/office/drawing/2014/main" id="{D31D029B-0F10-48EF-B266-EAA05C1A786A}"/>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solidFill>
              <a:srgbClr val="F3D5C0"/>
            </a:solidFill>
          </p:spPr>
          <p:txBody>
            <a:bodyPr wrap="square" lIns="0" tIns="0" rIns="0" bIns="0" rtlCol="0"/>
            <a:lstStyle/>
            <a:p>
              <a:endParaRPr dirty="0"/>
            </a:p>
          </p:txBody>
        </p:sp>
        <p:sp>
          <p:nvSpPr>
            <p:cNvPr id="22" name="object 26">
              <a:extLst>
                <a:ext uri="{FF2B5EF4-FFF2-40B4-BE49-F238E27FC236}">
                  <a16:creationId xmlns:a16="http://schemas.microsoft.com/office/drawing/2014/main" id="{83D59D94-4D62-4B98-8D64-8EBC69920253}"/>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solidFill>
              <a:srgbClr val="47A2BF"/>
            </a:solidFill>
          </p:spPr>
          <p:txBody>
            <a:bodyPr wrap="square" lIns="0" tIns="0" rIns="0" bIns="0" rtlCol="0"/>
            <a:lstStyle/>
            <a:p>
              <a:endParaRPr dirty="0"/>
            </a:p>
          </p:txBody>
        </p:sp>
        <p:sp>
          <p:nvSpPr>
            <p:cNvPr id="23" name="object 27">
              <a:extLst>
                <a:ext uri="{FF2B5EF4-FFF2-40B4-BE49-F238E27FC236}">
                  <a16:creationId xmlns:a16="http://schemas.microsoft.com/office/drawing/2014/main" id="{9FA8706E-809F-4039-BB3E-DA0D4B9A1D62}"/>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solidFill>
              <a:srgbClr val="4FB2D3"/>
            </a:solidFill>
          </p:spPr>
          <p:txBody>
            <a:bodyPr wrap="square" lIns="0" tIns="0" rIns="0" bIns="0" rtlCol="0"/>
            <a:lstStyle/>
            <a:p>
              <a:endParaRPr dirty="0"/>
            </a:p>
          </p:txBody>
        </p:sp>
        <p:sp>
          <p:nvSpPr>
            <p:cNvPr id="24" name="object 28">
              <a:extLst>
                <a:ext uri="{FF2B5EF4-FFF2-40B4-BE49-F238E27FC236}">
                  <a16:creationId xmlns:a16="http://schemas.microsoft.com/office/drawing/2014/main" id="{BCC428F2-957F-4592-BFBB-5C993AA6A1AB}"/>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solidFill>
              <a:srgbClr val="ECECEE"/>
            </a:solidFill>
          </p:spPr>
          <p:txBody>
            <a:bodyPr wrap="square" lIns="0" tIns="0" rIns="0" bIns="0" rtlCol="0"/>
            <a:lstStyle/>
            <a:p>
              <a:endParaRPr dirty="0"/>
            </a:p>
          </p:txBody>
        </p:sp>
        <p:sp>
          <p:nvSpPr>
            <p:cNvPr id="25" name="object 29">
              <a:extLst>
                <a:ext uri="{FF2B5EF4-FFF2-40B4-BE49-F238E27FC236}">
                  <a16:creationId xmlns:a16="http://schemas.microsoft.com/office/drawing/2014/main" id="{CECA609C-F7B5-4828-910F-C6E420898667}"/>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solidFill>
              <a:srgbClr val="F3D5C0"/>
            </a:solidFill>
          </p:spPr>
          <p:txBody>
            <a:bodyPr wrap="square" lIns="0" tIns="0" rIns="0" bIns="0" rtlCol="0"/>
            <a:lstStyle/>
            <a:p>
              <a:endParaRPr dirty="0"/>
            </a:p>
          </p:txBody>
        </p:sp>
        <p:sp>
          <p:nvSpPr>
            <p:cNvPr id="26" name="object 30">
              <a:extLst>
                <a:ext uri="{FF2B5EF4-FFF2-40B4-BE49-F238E27FC236}">
                  <a16:creationId xmlns:a16="http://schemas.microsoft.com/office/drawing/2014/main" id="{A857C27A-F511-4B9E-BED2-4562E3DC5BB0}"/>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solidFill>
              <a:srgbClr val="ECECEE"/>
            </a:solidFill>
          </p:spPr>
          <p:txBody>
            <a:bodyPr wrap="square" lIns="0" tIns="0" rIns="0" bIns="0" rtlCol="0"/>
            <a:lstStyle/>
            <a:p>
              <a:endParaRPr dirty="0"/>
            </a:p>
          </p:txBody>
        </p:sp>
        <p:sp>
          <p:nvSpPr>
            <p:cNvPr id="27" name="object 31">
              <a:extLst>
                <a:ext uri="{FF2B5EF4-FFF2-40B4-BE49-F238E27FC236}">
                  <a16:creationId xmlns:a16="http://schemas.microsoft.com/office/drawing/2014/main" id="{2CA2C051-8416-4EE4-A199-A079062A9658}"/>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solidFill>
              <a:srgbClr val="F3D5C0"/>
            </a:solidFill>
          </p:spPr>
          <p:txBody>
            <a:bodyPr wrap="square" lIns="0" tIns="0" rIns="0" bIns="0" rtlCol="0"/>
            <a:lstStyle/>
            <a:p>
              <a:endParaRPr dirty="0"/>
            </a:p>
          </p:txBody>
        </p:sp>
        <p:sp>
          <p:nvSpPr>
            <p:cNvPr id="28" name="object 38">
              <a:extLst>
                <a:ext uri="{FF2B5EF4-FFF2-40B4-BE49-F238E27FC236}">
                  <a16:creationId xmlns:a16="http://schemas.microsoft.com/office/drawing/2014/main" id="{1BCD1891-B7BE-4ECC-8D13-4D6AA4867085}"/>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solidFill>
              <a:srgbClr val="F3D5C0"/>
            </a:solidFill>
          </p:spPr>
          <p:txBody>
            <a:bodyPr wrap="square" lIns="0" tIns="0" rIns="0" bIns="0" rtlCol="0"/>
            <a:lstStyle/>
            <a:p>
              <a:endParaRPr dirty="0"/>
            </a:p>
          </p:txBody>
        </p:sp>
        <p:sp>
          <p:nvSpPr>
            <p:cNvPr id="29" name="object 39">
              <a:extLst>
                <a:ext uri="{FF2B5EF4-FFF2-40B4-BE49-F238E27FC236}">
                  <a16:creationId xmlns:a16="http://schemas.microsoft.com/office/drawing/2014/main" id="{96287C34-9833-4CDF-8A4F-FE6E98B9E839}"/>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solidFill>
              <a:srgbClr val="D1745E"/>
            </a:solidFill>
          </p:spPr>
          <p:txBody>
            <a:bodyPr wrap="square" lIns="0" tIns="0" rIns="0" bIns="0" rtlCol="0"/>
            <a:lstStyle/>
            <a:p>
              <a:endParaRPr dirty="0"/>
            </a:p>
          </p:txBody>
        </p:sp>
        <p:sp>
          <p:nvSpPr>
            <p:cNvPr id="30" name="object 40">
              <a:extLst>
                <a:ext uri="{FF2B5EF4-FFF2-40B4-BE49-F238E27FC236}">
                  <a16:creationId xmlns:a16="http://schemas.microsoft.com/office/drawing/2014/main" id="{E6525805-0346-4D8E-9904-8A853361C25B}"/>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solidFill>
              <a:srgbClr val="F3D5C0"/>
            </a:solidFill>
          </p:spPr>
          <p:txBody>
            <a:bodyPr wrap="square" lIns="0" tIns="0" rIns="0" bIns="0" rtlCol="0"/>
            <a:lstStyle/>
            <a:p>
              <a:endParaRPr dirty="0"/>
            </a:p>
          </p:txBody>
        </p:sp>
        <p:sp>
          <p:nvSpPr>
            <p:cNvPr id="31" name="object 41">
              <a:extLst>
                <a:ext uri="{FF2B5EF4-FFF2-40B4-BE49-F238E27FC236}">
                  <a16:creationId xmlns:a16="http://schemas.microsoft.com/office/drawing/2014/main" id="{D8D3A91A-1BBC-4DFB-BADE-B0B4766771AF}"/>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solidFill>
              <a:srgbClr val="F3D5C0"/>
            </a:solidFill>
          </p:spPr>
          <p:txBody>
            <a:bodyPr wrap="square" lIns="0" tIns="0" rIns="0" bIns="0" rtlCol="0"/>
            <a:lstStyle/>
            <a:p>
              <a:endParaRPr dirty="0"/>
            </a:p>
          </p:txBody>
        </p:sp>
        <p:sp>
          <p:nvSpPr>
            <p:cNvPr id="32" name="object 42">
              <a:extLst>
                <a:ext uri="{FF2B5EF4-FFF2-40B4-BE49-F238E27FC236}">
                  <a16:creationId xmlns:a16="http://schemas.microsoft.com/office/drawing/2014/main" id="{384E7D57-1827-4934-9771-D9DAFBEEE14D}"/>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solidFill>
              <a:srgbClr val="F3D5C0"/>
            </a:solidFill>
          </p:spPr>
          <p:txBody>
            <a:bodyPr wrap="square" lIns="0" tIns="0" rIns="0" bIns="0" rtlCol="0"/>
            <a:lstStyle/>
            <a:p>
              <a:endParaRPr dirty="0"/>
            </a:p>
          </p:txBody>
        </p:sp>
        <p:sp>
          <p:nvSpPr>
            <p:cNvPr id="33" name="object 43">
              <a:extLst>
                <a:ext uri="{FF2B5EF4-FFF2-40B4-BE49-F238E27FC236}">
                  <a16:creationId xmlns:a16="http://schemas.microsoft.com/office/drawing/2014/main" id="{1FBB4A65-94D7-4996-B26B-0237F438C7FD}"/>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solidFill>
              <a:srgbClr val="EF826A"/>
            </a:solidFill>
          </p:spPr>
          <p:txBody>
            <a:bodyPr wrap="square" lIns="0" tIns="0" rIns="0" bIns="0" rtlCol="0"/>
            <a:lstStyle/>
            <a:p>
              <a:endParaRPr dirty="0"/>
            </a:p>
          </p:txBody>
        </p:sp>
        <p:sp>
          <p:nvSpPr>
            <p:cNvPr id="34" name="object 44">
              <a:extLst>
                <a:ext uri="{FF2B5EF4-FFF2-40B4-BE49-F238E27FC236}">
                  <a16:creationId xmlns:a16="http://schemas.microsoft.com/office/drawing/2014/main" id="{E7072687-874A-4B45-8EE6-C624E0C1778D}"/>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solidFill>
              <a:srgbClr val="EF826A"/>
            </a:solidFill>
          </p:spPr>
          <p:txBody>
            <a:bodyPr wrap="square" lIns="0" tIns="0" rIns="0" bIns="0" rtlCol="0"/>
            <a:lstStyle/>
            <a:p>
              <a:endParaRPr dirty="0"/>
            </a:p>
          </p:txBody>
        </p:sp>
        <p:sp>
          <p:nvSpPr>
            <p:cNvPr id="35" name="object 45">
              <a:extLst>
                <a:ext uri="{FF2B5EF4-FFF2-40B4-BE49-F238E27FC236}">
                  <a16:creationId xmlns:a16="http://schemas.microsoft.com/office/drawing/2014/main" id="{846F8291-5113-4E29-98F9-611E22E06957}"/>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solidFill>
              <a:srgbClr val="EF826A"/>
            </a:solidFill>
          </p:spPr>
          <p:txBody>
            <a:bodyPr wrap="square" lIns="0" tIns="0" rIns="0" bIns="0" rtlCol="0"/>
            <a:lstStyle/>
            <a:p>
              <a:endParaRPr dirty="0"/>
            </a:p>
          </p:txBody>
        </p:sp>
        <p:sp>
          <p:nvSpPr>
            <p:cNvPr id="36" name="object 46">
              <a:extLst>
                <a:ext uri="{FF2B5EF4-FFF2-40B4-BE49-F238E27FC236}">
                  <a16:creationId xmlns:a16="http://schemas.microsoft.com/office/drawing/2014/main" id="{7A5C2692-CBC7-4F49-B4E2-B157E3C5CCC5}"/>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solidFill>
              <a:srgbClr val="86B2BE"/>
            </a:solidFill>
          </p:spPr>
          <p:txBody>
            <a:bodyPr wrap="square" lIns="0" tIns="0" rIns="0" bIns="0" rtlCol="0"/>
            <a:lstStyle/>
            <a:p>
              <a:endParaRPr dirty="0"/>
            </a:p>
          </p:txBody>
        </p:sp>
        <p:sp>
          <p:nvSpPr>
            <p:cNvPr id="37" name="object 47">
              <a:extLst>
                <a:ext uri="{FF2B5EF4-FFF2-40B4-BE49-F238E27FC236}">
                  <a16:creationId xmlns:a16="http://schemas.microsoft.com/office/drawing/2014/main" id="{7630B203-09C3-4CEB-A047-B77CCE23E1E9}"/>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solidFill>
              <a:srgbClr val="F3D5C0"/>
            </a:solidFill>
          </p:spPr>
          <p:txBody>
            <a:bodyPr wrap="square" lIns="0" tIns="0" rIns="0" bIns="0" rtlCol="0"/>
            <a:lstStyle/>
            <a:p>
              <a:endParaRPr dirty="0"/>
            </a:p>
          </p:txBody>
        </p:sp>
        <p:sp>
          <p:nvSpPr>
            <p:cNvPr id="38" name="object 48">
              <a:extLst>
                <a:ext uri="{FF2B5EF4-FFF2-40B4-BE49-F238E27FC236}">
                  <a16:creationId xmlns:a16="http://schemas.microsoft.com/office/drawing/2014/main" id="{1544F0EB-8E3B-44A6-8B4C-16865A8F0877}"/>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solidFill>
              <a:srgbClr val="ECECEE"/>
            </a:solidFill>
          </p:spPr>
          <p:txBody>
            <a:bodyPr wrap="square" lIns="0" tIns="0" rIns="0" bIns="0" rtlCol="0"/>
            <a:lstStyle/>
            <a:p>
              <a:endParaRPr dirty="0"/>
            </a:p>
          </p:txBody>
        </p:sp>
        <p:sp>
          <p:nvSpPr>
            <p:cNvPr id="39" name="object 49">
              <a:extLst>
                <a:ext uri="{FF2B5EF4-FFF2-40B4-BE49-F238E27FC236}">
                  <a16:creationId xmlns:a16="http://schemas.microsoft.com/office/drawing/2014/main" id="{190DDF10-7C15-4327-94C5-4969B83D6651}"/>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solidFill>
              <a:srgbClr val="ECECEE"/>
            </a:solidFill>
          </p:spPr>
          <p:txBody>
            <a:bodyPr wrap="square" lIns="0" tIns="0" rIns="0" bIns="0" rtlCol="0"/>
            <a:lstStyle/>
            <a:p>
              <a:endParaRPr dirty="0"/>
            </a:p>
          </p:txBody>
        </p:sp>
        <p:sp>
          <p:nvSpPr>
            <p:cNvPr id="40" name="object 50">
              <a:extLst>
                <a:ext uri="{FF2B5EF4-FFF2-40B4-BE49-F238E27FC236}">
                  <a16:creationId xmlns:a16="http://schemas.microsoft.com/office/drawing/2014/main" id="{8E02243C-8767-4CFB-850F-01632A8929DD}"/>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solidFill>
              <a:srgbClr val="D84E56"/>
            </a:solidFill>
          </p:spPr>
          <p:txBody>
            <a:bodyPr wrap="square" lIns="0" tIns="0" rIns="0" bIns="0" rtlCol="0"/>
            <a:lstStyle/>
            <a:p>
              <a:endParaRPr dirty="0"/>
            </a:p>
          </p:txBody>
        </p:sp>
        <p:sp>
          <p:nvSpPr>
            <p:cNvPr id="41" name="object 51">
              <a:extLst>
                <a:ext uri="{FF2B5EF4-FFF2-40B4-BE49-F238E27FC236}">
                  <a16:creationId xmlns:a16="http://schemas.microsoft.com/office/drawing/2014/main" id="{8EA73434-8CE6-4460-B7BF-D8FAC8C61DA6}"/>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solidFill>
              <a:srgbClr val="D84E56"/>
            </a:solidFill>
          </p:spPr>
          <p:txBody>
            <a:bodyPr wrap="square" lIns="0" tIns="0" rIns="0" bIns="0" rtlCol="0"/>
            <a:lstStyle/>
            <a:p>
              <a:endParaRPr dirty="0"/>
            </a:p>
          </p:txBody>
        </p:sp>
        <p:sp>
          <p:nvSpPr>
            <p:cNvPr id="42" name="object 52">
              <a:extLst>
                <a:ext uri="{FF2B5EF4-FFF2-40B4-BE49-F238E27FC236}">
                  <a16:creationId xmlns:a16="http://schemas.microsoft.com/office/drawing/2014/main" id="{965F2DC0-2FA4-4E3C-9C19-1D623B89C3DE}"/>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solidFill>
              <a:srgbClr val="D84E56"/>
            </a:solidFill>
          </p:spPr>
          <p:txBody>
            <a:bodyPr wrap="square" lIns="0" tIns="0" rIns="0" bIns="0" rtlCol="0"/>
            <a:lstStyle/>
            <a:p>
              <a:endParaRPr dirty="0"/>
            </a:p>
          </p:txBody>
        </p:sp>
        <p:sp>
          <p:nvSpPr>
            <p:cNvPr id="43" name="object 53">
              <a:extLst>
                <a:ext uri="{FF2B5EF4-FFF2-40B4-BE49-F238E27FC236}">
                  <a16:creationId xmlns:a16="http://schemas.microsoft.com/office/drawing/2014/main" id="{2E628F76-661B-4E77-B01C-B5F6A522AAAF}"/>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solidFill>
              <a:srgbClr val="FFFFFF"/>
            </a:solidFill>
          </p:spPr>
          <p:txBody>
            <a:bodyPr wrap="square" lIns="0" tIns="0" rIns="0" bIns="0" rtlCol="0"/>
            <a:lstStyle/>
            <a:p>
              <a:endParaRPr dirty="0"/>
            </a:p>
          </p:txBody>
        </p:sp>
        <p:sp>
          <p:nvSpPr>
            <p:cNvPr id="44" name="object 54">
              <a:extLst>
                <a:ext uri="{FF2B5EF4-FFF2-40B4-BE49-F238E27FC236}">
                  <a16:creationId xmlns:a16="http://schemas.microsoft.com/office/drawing/2014/main" id="{AAF43932-E23F-4279-94E2-7A795DCB1151}"/>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solidFill>
              <a:srgbClr val="95C8D6"/>
            </a:solidFill>
          </p:spPr>
          <p:txBody>
            <a:bodyPr wrap="square" lIns="0" tIns="0" rIns="0" bIns="0" rtlCol="0"/>
            <a:lstStyle/>
            <a:p>
              <a:endParaRPr dirty="0"/>
            </a:p>
          </p:txBody>
        </p:sp>
        <p:sp>
          <p:nvSpPr>
            <p:cNvPr id="45" name="object 55">
              <a:extLst>
                <a:ext uri="{FF2B5EF4-FFF2-40B4-BE49-F238E27FC236}">
                  <a16:creationId xmlns:a16="http://schemas.microsoft.com/office/drawing/2014/main" id="{D416A0C7-124F-4686-AF57-B8693E39B95F}"/>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solidFill>
              <a:srgbClr val="FFFFFF"/>
            </a:solidFill>
          </p:spPr>
          <p:txBody>
            <a:bodyPr wrap="square" lIns="0" tIns="0" rIns="0" bIns="0" rtlCol="0"/>
            <a:lstStyle/>
            <a:p>
              <a:endParaRPr dirty="0"/>
            </a:p>
          </p:txBody>
        </p:sp>
        <p:sp>
          <p:nvSpPr>
            <p:cNvPr id="46" name="object 56">
              <a:extLst>
                <a:ext uri="{FF2B5EF4-FFF2-40B4-BE49-F238E27FC236}">
                  <a16:creationId xmlns:a16="http://schemas.microsoft.com/office/drawing/2014/main" id="{DEE0F42D-9A43-4BE0-A15E-6C71FA608FA8}"/>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solidFill>
              <a:srgbClr val="FFFFFF"/>
            </a:solidFill>
          </p:spPr>
          <p:txBody>
            <a:bodyPr wrap="square" lIns="0" tIns="0" rIns="0" bIns="0" rtlCol="0"/>
            <a:lstStyle/>
            <a:p>
              <a:endParaRPr dirty="0"/>
            </a:p>
          </p:txBody>
        </p:sp>
      </p:grpSp>
      <p:pic>
        <p:nvPicPr>
          <p:cNvPr id="47" name="Image 46">
            <a:extLst>
              <a:ext uri="{FF2B5EF4-FFF2-40B4-BE49-F238E27FC236}">
                <a16:creationId xmlns:a16="http://schemas.microsoft.com/office/drawing/2014/main" id="{9F3DD8F7-9380-4022-8887-02070EBB78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spTree>
    <p:extLst>
      <p:ext uri="{BB962C8B-B14F-4D97-AF65-F5344CB8AC3E}">
        <p14:creationId xmlns:p14="http://schemas.microsoft.com/office/powerpoint/2010/main" val="3112329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OUS SECTION 6">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FAC68DF3-580E-47B1-892C-96F65A17395B}"/>
              </a:ext>
            </a:extLst>
          </p:cNvPr>
          <p:cNvSpPr/>
          <p:nvPr userDrawn="1"/>
        </p:nvSpPr>
        <p:spPr>
          <a:xfrm>
            <a:off x="0" y="5161084"/>
            <a:ext cx="6735763" cy="1043091"/>
          </a:xfrm>
          <a:prstGeom prst="rect">
            <a:avLst/>
          </a:prstGeom>
          <a:solidFill>
            <a:srgbClr val="EBBF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3810000" y="0"/>
            <a:ext cx="838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7620000"/>
              <a:gd name="connsiteY0" fmla="*/ 497840 h 6858000"/>
              <a:gd name="connsiteX1" fmla="*/ 7620000 w 7620000"/>
              <a:gd name="connsiteY1" fmla="*/ 0 h 6858000"/>
              <a:gd name="connsiteX2" fmla="*/ 7620000 w 7620000"/>
              <a:gd name="connsiteY2" fmla="*/ 6858000 h 6858000"/>
              <a:gd name="connsiteX3" fmla="*/ 1524000 w 7620000"/>
              <a:gd name="connsiteY3" fmla="*/ 6858000 h 6858000"/>
              <a:gd name="connsiteX4" fmla="*/ 0 w 7620000"/>
              <a:gd name="connsiteY4" fmla="*/ 497840 h 6858000"/>
              <a:gd name="connsiteX0" fmla="*/ 0 w 8382000"/>
              <a:gd name="connsiteY0" fmla="*/ 0 h 6858000"/>
              <a:gd name="connsiteX1" fmla="*/ 8382000 w 8382000"/>
              <a:gd name="connsiteY1" fmla="*/ 0 h 6858000"/>
              <a:gd name="connsiteX2" fmla="*/ 8382000 w 8382000"/>
              <a:gd name="connsiteY2" fmla="*/ 6858000 h 6858000"/>
              <a:gd name="connsiteX3" fmla="*/ 2286000 w 8382000"/>
              <a:gd name="connsiteY3" fmla="*/ 6858000 h 6858000"/>
              <a:gd name="connsiteX4" fmla="*/ 0 w 838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6858000">
                <a:moveTo>
                  <a:pt x="0" y="0"/>
                </a:moveTo>
                <a:lnTo>
                  <a:pt x="8382000" y="0"/>
                </a:lnTo>
                <a:lnTo>
                  <a:pt x="8382000" y="6858000"/>
                </a:lnTo>
                <a:lnTo>
                  <a:pt x="2286000" y="6858000"/>
                </a:lnTo>
                <a:lnTo>
                  <a:pt x="0" y="0"/>
                </a:lnTo>
                <a:close/>
              </a:path>
            </a:pathLst>
          </a:custGeom>
          <a:solidFill>
            <a:srgbClr val="EBBF68"/>
          </a:solidFill>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4" name="Espace réservé du texte 3">
            <a:extLst>
              <a:ext uri="{FF2B5EF4-FFF2-40B4-BE49-F238E27FC236}">
                <a16:creationId xmlns:a16="http://schemas.microsoft.com/office/drawing/2014/main" id="{B2E7BB33-8E3C-4404-BA48-68586AB3D2FC}"/>
              </a:ext>
            </a:extLst>
          </p:cNvPr>
          <p:cNvSpPr>
            <a:spLocks noGrp="1"/>
          </p:cNvSpPr>
          <p:nvPr>
            <p:ph type="body" sz="quarter" idx="10"/>
          </p:nvPr>
        </p:nvSpPr>
        <p:spPr>
          <a:xfrm>
            <a:off x="6735763" y="2887663"/>
            <a:ext cx="4876800" cy="965200"/>
          </a:xfrm>
        </p:spPr>
        <p:txBody>
          <a:bodyPr>
            <a:noAutofit/>
          </a:bodyPr>
          <a:lstStyle>
            <a:lvl1pPr marL="0" indent="0">
              <a:buNone/>
              <a:defRPr sz="4000" b="1">
                <a:solidFill>
                  <a:schemeClr val="bg1"/>
                </a:solidFill>
              </a:defRPr>
            </a:lvl1pPr>
          </a:lstStyle>
          <a:p>
            <a:pPr lvl="0"/>
            <a:r>
              <a:rPr lang="fr-FR"/>
              <a:t>Modifier les styles du texte du masque</a:t>
            </a:r>
          </a:p>
        </p:txBody>
      </p:sp>
      <p:grpSp>
        <p:nvGrpSpPr>
          <p:cNvPr id="66" name="Groupe 65">
            <a:extLst>
              <a:ext uri="{FF2B5EF4-FFF2-40B4-BE49-F238E27FC236}">
                <a16:creationId xmlns:a16="http://schemas.microsoft.com/office/drawing/2014/main" id="{71BCE1ED-1505-4AFE-8D6B-A0A595A3C9E6}"/>
              </a:ext>
            </a:extLst>
          </p:cNvPr>
          <p:cNvGrpSpPr/>
          <p:nvPr userDrawn="1"/>
        </p:nvGrpSpPr>
        <p:grpSpPr>
          <a:xfrm>
            <a:off x="217085" y="1953820"/>
            <a:ext cx="4276786" cy="3972336"/>
            <a:chOff x="243979" y="1173404"/>
            <a:chExt cx="4856940" cy="4511191"/>
          </a:xfrm>
        </p:grpSpPr>
        <p:sp>
          <p:nvSpPr>
            <p:cNvPr id="67" name="object 26">
              <a:extLst>
                <a:ext uri="{FF2B5EF4-FFF2-40B4-BE49-F238E27FC236}">
                  <a16:creationId xmlns:a16="http://schemas.microsoft.com/office/drawing/2014/main" id="{29E89CBF-6DE8-4037-9F40-BB1703FB360E}"/>
                </a:ext>
              </a:extLst>
            </p:cNvPr>
            <p:cNvSpPr/>
            <p:nvPr userDrawn="1"/>
          </p:nvSpPr>
          <p:spPr>
            <a:xfrm>
              <a:off x="550442" y="2532237"/>
              <a:ext cx="2638923" cy="1170717"/>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68" name="object 27">
              <a:extLst>
                <a:ext uri="{FF2B5EF4-FFF2-40B4-BE49-F238E27FC236}">
                  <a16:creationId xmlns:a16="http://schemas.microsoft.com/office/drawing/2014/main" id="{D6E665CD-1995-40F8-8E63-9115B6FB8FC8}"/>
                </a:ext>
              </a:extLst>
            </p:cNvPr>
            <p:cNvSpPr/>
            <p:nvPr userDrawn="1"/>
          </p:nvSpPr>
          <p:spPr>
            <a:xfrm>
              <a:off x="1777567" y="1834804"/>
              <a:ext cx="1125544" cy="1307139"/>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69" name="object 28">
              <a:extLst>
                <a:ext uri="{FF2B5EF4-FFF2-40B4-BE49-F238E27FC236}">
                  <a16:creationId xmlns:a16="http://schemas.microsoft.com/office/drawing/2014/main" id="{DB266B63-5E0B-44E4-8E96-9AB4001C7C9A}"/>
                </a:ext>
              </a:extLst>
            </p:cNvPr>
            <p:cNvSpPr/>
            <p:nvPr userDrawn="1"/>
          </p:nvSpPr>
          <p:spPr>
            <a:xfrm>
              <a:off x="1617684" y="1195805"/>
              <a:ext cx="488385" cy="800151"/>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70" name="object 29">
              <a:extLst>
                <a:ext uri="{FF2B5EF4-FFF2-40B4-BE49-F238E27FC236}">
                  <a16:creationId xmlns:a16="http://schemas.microsoft.com/office/drawing/2014/main" id="{45C56FC6-8AD6-4B88-818C-8099350AFD97}"/>
                </a:ext>
              </a:extLst>
            </p:cNvPr>
            <p:cNvSpPr/>
            <p:nvPr userDrawn="1"/>
          </p:nvSpPr>
          <p:spPr>
            <a:xfrm>
              <a:off x="1601739" y="1173404"/>
              <a:ext cx="519166" cy="57278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71" name="object 30">
              <a:extLst>
                <a:ext uri="{FF2B5EF4-FFF2-40B4-BE49-F238E27FC236}">
                  <a16:creationId xmlns:a16="http://schemas.microsoft.com/office/drawing/2014/main" id="{59D188CF-4577-49AC-87CF-5DD328237FAB}"/>
                </a:ext>
              </a:extLst>
            </p:cNvPr>
            <p:cNvSpPr/>
            <p:nvPr userDrawn="1"/>
          </p:nvSpPr>
          <p:spPr>
            <a:xfrm>
              <a:off x="1521366" y="2942496"/>
              <a:ext cx="1176845" cy="2395615"/>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72" name="object 31">
              <a:extLst>
                <a:ext uri="{FF2B5EF4-FFF2-40B4-BE49-F238E27FC236}">
                  <a16:creationId xmlns:a16="http://schemas.microsoft.com/office/drawing/2014/main" id="{DC9C4BC5-67B5-4829-9408-FF5B46D2E3BC}"/>
                </a:ext>
              </a:extLst>
            </p:cNvPr>
            <p:cNvSpPr/>
            <p:nvPr userDrawn="1"/>
          </p:nvSpPr>
          <p:spPr>
            <a:xfrm>
              <a:off x="542405" y="2942509"/>
              <a:ext cx="1562628" cy="2268868"/>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73" name="object 32">
              <a:extLst>
                <a:ext uri="{FF2B5EF4-FFF2-40B4-BE49-F238E27FC236}">
                  <a16:creationId xmlns:a16="http://schemas.microsoft.com/office/drawing/2014/main" id="{DC99E8F7-FBF3-4A08-A6A3-63285F4A5FC9}"/>
                </a:ext>
              </a:extLst>
            </p:cNvPr>
            <p:cNvSpPr/>
            <p:nvPr userDrawn="1"/>
          </p:nvSpPr>
          <p:spPr>
            <a:xfrm>
              <a:off x="763725" y="1740835"/>
              <a:ext cx="1518509" cy="1686413"/>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74" name="object 33">
              <a:extLst>
                <a:ext uri="{FF2B5EF4-FFF2-40B4-BE49-F238E27FC236}">
                  <a16:creationId xmlns:a16="http://schemas.microsoft.com/office/drawing/2014/main" id="{5BB5049F-E648-47E7-925E-7B256591AF33}"/>
                </a:ext>
              </a:extLst>
            </p:cNvPr>
            <p:cNvSpPr/>
            <p:nvPr userDrawn="1"/>
          </p:nvSpPr>
          <p:spPr>
            <a:xfrm>
              <a:off x="2467448" y="5335167"/>
              <a:ext cx="674095" cy="228338"/>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75" name="object 34">
              <a:extLst>
                <a:ext uri="{FF2B5EF4-FFF2-40B4-BE49-F238E27FC236}">
                  <a16:creationId xmlns:a16="http://schemas.microsoft.com/office/drawing/2014/main" id="{38D586B4-8A0A-400D-9AA5-64C3402666CC}"/>
                </a:ext>
              </a:extLst>
            </p:cNvPr>
            <p:cNvSpPr/>
            <p:nvPr userDrawn="1"/>
          </p:nvSpPr>
          <p:spPr>
            <a:xfrm>
              <a:off x="2501791" y="5296731"/>
              <a:ext cx="169293" cy="82240"/>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76" name="object 35">
              <a:extLst>
                <a:ext uri="{FF2B5EF4-FFF2-40B4-BE49-F238E27FC236}">
                  <a16:creationId xmlns:a16="http://schemas.microsoft.com/office/drawing/2014/main" id="{C6B8EC56-0A01-448E-8C5F-D90A76A0BEA8}"/>
                </a:ext>
              </a:extLst>
            </p:cNvPr>
            <p:cNvSpPr/>
            <p:nvPr userDrawn="1"/>
          </p:nvSpPr>
          <p:spPr>
            <a:xfrm>
              <a:off x="243979" y="4815740"/>
              <a:ext cx="481203" cy="574715"/>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77" name="object 36">
              <a:extLst>
                <a:ext uri="{FF2B5EF4-FFF2-40B4-BE49-F238E27FC236}">
                  <a16:creationId xmlns:a16="http://schemas.microsoft.com/office/drawing/2014/main" id="{3E9E8CA5-5D25-4C61-B03E-11F68A8B4530}"/>
                </a:ext>
              </a:extLst>
            </p:cNvPr>
            <p:cNvSpPr/>
            <p:nvPr userDrawn="1"/>
          </p:nvSpPr>
          <p:spPr>
            <a:xfrm>
              <a:off x="432692" y="4737930"/>
              <a:ext cx="225724" cy="181896"/>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78" name="object 37">
              <a:extLst>
                <a:ext uri="{FF2B5EF4-FFF2-40B4-BE49-F238E27FC236}">
                  <a16:creationId xmlns:a16="http://schemas.microsoft.com/office/drawing/2014/main" id="{4377E4A9-F2F5-45EE-857A-BBF96E67276C}"/>
                </a:ext>
              </a:extLst>
            </p:cNvPr>
            <p:cNvSpPr/>
            <p:nvPr userDrawn="1"/>
          </p:nvSpPr>
          <p:spPr>
            <a:xfrm>
              <a:off x="1723590" y="1844996"/>
              <a:ext cx="320118" cy="781768"/>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79" name="object 38">
              <a:extLst>
                <a:ext uri="{FF2B5EF4-FFF2-40B4-BE49-F238E27FC236}">
                  <a16:creationId xmlns:a16="http://schemas.microsoft.com/office/drawing/2014/main" id="{577EBA05-E9E2-46D0-87BD-CAE1039136E0}"/>
                </a:ext>
              </a:extLst>
            </p:cNvPr>
            <p:cNvSpPr/>
            <p:nvPr userDrawn="1"/>
          </p:nvSpPr>
          <p:spPr>
            <a:xfrm>
              <a:off x="1096435" y="1915453"/>
              <a:ext cx="1105023" cy="1782198"/>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80" name="object 39">
              <a:extLst>
                <a:ext uri="{FF2B5EF4-FFF2-40B4-BE49-F238E27FC236}">
                  <a16:creationId xmlns:a16="http://schemas.microsoft.com/office/drawing/2014/main" id="{0C0BC985-7FD6-40AE-BC53-1B6E196A9C33}"/>
                </a:ext>
              </a:extLst>
            </p:cNvPr>
            <p:cNvSpPr/>
            <p:nvPr userDrawn="1"/>
          </p:nvSpPr>
          <p:spPr>
            <a:xfrm>
              <a:off x="1214335" y="2048363"/>
              <a:ext cx="987031" cy="1649646"/>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81" name="object 40">
              <a:extLst>
                <a:ext uri="{FF2B5EF4-FFF2-40B4-BE49-F238E27FC236}">
                  <a16:creationId xmlns:a16="http://schemas.microsoft.com/office/drawing/2014/main" id="{F9C3601C-C0D8-4F0C-9732-88E30104A49F}"/>
                </a:ext>
              </a:extLst>
            </p:cNvPr>
            <p:cNvSpPr/>
            <p:nvPr userDrawn="1"/>
          </p:nvSpPr>
          <p:spPr>
            <a:xfrm>
              <a:off x="1160707" y="1966817"/>
              <a:ext cx="1002421" cy="1614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82" name="object 41">
              <a:extLst>
                <a:ext uri="{FF2B5EF4-FFF2-40B4-BE49-F238E27FC236}">
                  <a16:creationId xmlns:a16="http://schemas.microsoft.com/office/drawing/2014/main" id="{7D8CB121-CD51-45F7-8C47-4900BC0DC2E4}"/>
                </a:ext>
              </a:extLst>
            </p:cNvPr>
            <p:cNvSpPr/>
            <p:nvPr userDrawn="1"/>
          </p:nvSpPr>
          <p:spPr>
            <a:xfrm>
              <a:off x="3574084" y="1193677"/>
              <a:ext cx="1526835" cy="4490918"/>
            </a:xfrm>
            <a:prstGeom prst="rect">
              <a:avLst/>
            </a:prstGeom>
            <a:blipFill>
              <a:blip r:embed="rId2" cstate="print"/>
              <a:stretch>
                <a:fillRect/>
              </a:stretch>
            </a:blipFill>
          </p:spPr>
          <p:txBody>
            <a:bodyPr wrap="square" lIns="0" tIns="0" rIns="0" bIns="0" rtlCol="0"/>
            <a:lstStyle/>
            <a:p>
              <a:endParaRPr dirty="0"/>
            </a:p>
          </p:txBody>
        </p:sp>
      </p:grpSp>
      <p:pic>
        <p:nvPicPr>
          <p:cNvPr id="22" name="Image 21">
            <a:extLst>
              <a:ext uri="{FF2B5EF4-FFF2-40B4-BE49-F238E27FC236}">
                <a16:creationId xmlns:a16="http://schemas.microsoft.com/office/drawing/2014/main" id="{3F6B2E97-35B2-40A2-A0F5-02663ACA6C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9636" y="6150144"/>
            <a:ext cx="785853" cy="601694"/>
          </a:xfrm>
          <a:prstGeom prst="rect">
            <a:avLst/>
          </a:prstGeom>
        </p:spPr>
      </p:pic>
    </p:spTree>
    <p:extLst>
      <p:ext uri="{BB962C8B-B14F-4D97-AF65-F5344CB8AC3E}">
        <p14:creationId xmlns:p14="http://schemas.microsoft.com/office/powerpoint/2010/main" val="9291994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PITRE 1">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2055316" y="1008530"/>
            <a:ext cx="8075601" cy="3872752"/>
          </a:xfrm>
          <a:prstGeom prst="roundRect">
            <a:avLst>
              <a:gd name="adj" fmla="val 5093"/>
            </a:avLst>
          </a:prstGeom>
          <a:solidFill>
            <a:srgbClr val="EF7E64"/>
          </a:solidFill>
        </p:spPr>
        <p:txBody>
          <a:bodyPr>
            <a:normAutofit/>
          </a:bodyPr>
          <a:lstStyle>
            <a:lvl1pPr algn="ctr">
              <a:defRPr sz="4000" b="1">
                <a:solidFill>
                  <a:schemeClr val="bg1"/>
                </a:solidFill>
                <a:latin typeface="+mn-lt"/>
              </a:defRPr>
            </a:lvl1pPr>
          </a:lstStyle>
          <a:p>
            <a:r>
              <a:rPr lang="fr-FR"/>
              <a:t>Modifiez le style du titre</a:t>
            </a:r>
            <a:endParaRPr lang="fr-FR" dirty="0"/>
          </a:p>
        </p:txBody>
      </p:sp>
      <p:pic>
        <p:nvPicPr>
          <p:cNvPr id="6" name="Image 5">
            <a:extLst>
              <a:ext uri="{FF2B5EF4-FFF2-40B4-BE49-F238E27FC236}">
                <a16:creationId xmlns:a16="http://schemas.microsoft.com/office/drawing/2014/main" id="{E1B3FF9F-41A2-407C-9880-72ACD58B4359}"/>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13290839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PITRE 2">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2055316" y="1008530"/>
            <a:ext cx="8075601" cy="3872752"/>
          </a:xfrm>
          <a:prstGeom prst="roundRect">
            <a:avLst>
              <a:gd name="adj" fmla="val 5093"/>
            </a:avLst>
          </a:prstGeom>
          <a:solidFill>
            <a:srgbClr val="9CC4E6"/>
          </a:solidFill>
        </p:spPr>
        <p:txBody>
          <a:bodyPr>
            <a:normAutofit/>
          </a:bodyPr>
          <a:lstStyle>
            <a:lvl1pPr algn="ctr">
              <a:defRPr sz="4000" b="1">
                <a:solidFill>
                  <a:schemeClr val="bg1"/>
                </a:solidFill>
                <a:latin typeface="+mn-lt"/>
              </a:defRPr>
            </a:lvl1pPr>
          </a:lstStyle>
          <a:p>
            <a:r>
              <a:rPr lang="fr-FR"/>
              <a:t>Modifiez le style du titre</a:t>
            </a:r>
            <a:endParaRPr lang="fr-FR" dirty="0"/>
          </a:p>
        </p:txBody>
      </p:sp>
      <p:pic>
        <p:nvPicPr>
          <p:cNvPr id="6" name="Image 5">
            <a:extLst>
              <a:ext uri="{FF2B5EF4-FFF2-40B4-BE49-F238E27FC236}">
                <a16:creationId xmlns:a16="http://schemas.microsoft.com/office/drawing/2014/main" id="{F5961CA0-FD42-4AA4-9CEE-8A03956041BB}"/>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623572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PITRE 3">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2055316" y="1008530"/>
            <a:ext cx="8075601" cy="3872752"/>
          </a:xfrm>
          <a:prstGeom prst="roundRect">
            <a:avLst>
              <a:gd name="adj" fmla="val 5093"/>
            </a:avLst>
          </a:prstGeom>
          <a:solidFill>
            <a:srgbClr val="EB7674"/>
          </a:solidFill>
        </p:spPr>
        <p:txBody>
          <a:bodyPr>
            <a:normAutofit/>
          </a:bodyPr>
          <a:lstStyle>
            <a:lvl1pPr algn="ctr">
              <a:defRPr sz="4000" b="1">
                <a:solidFill>
                  <a:schemeClr val="bg1"/>
                </a:solidFill>
                <a:latin typeface="+mn-lt"/>
              </a:defRPr>
            </a:lvl1pPr>
          </a:lstStyle>
          <a:p>
            <a:r>
              <a:rPr lang="fr-FR"/>
              <a:t>Modifiez le style du titre</a:t>
            </a:r>
            <a:endParaRPr lang="fr-FR" dirty="0"/>
          </a:p>
        </p:txBody>
      </p:sp>
      <p:pic>
        <p:nvPicPr>
          <p:cNvPr id="6" name="Image 5">
            <a:extLst>
              <a:ext uri="{FF2B5EF4-FFF2-40B4-BE49-F238E27FC236}">
                <a16:creationId xmlns:a16="http://schemas.microsoft.com/office/drawing/2014/main" id="{4F7E0BF1-EFFE-4718-9E8A-8B73CBBA987C}"/>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207740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PITRE 4">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2055316" y="1008530"/>
            <a:ext cx="8075601" cy="3872752"/>
          </a:xfrm>
          <a:prstGeom prst="roundRect">
            <a:avLst>
              <a:gd name="adj" fmla="val 5093"/>
            </a:avLst>
          </a:prstGeom>
          <a:solidFill>
            <a:srgbClr val="4FB3D3"/>
          </a:solidFill>
        </p:spPr>
        <p:txBody>
          <a:bodyPr>
            <a:normAutofit/>
          </a:bodyPr>
          <a:lstStyle>
            <a:lvl1pPr algn="ctr">
              <a:defRPr sz="4000" b="1">
                <a:solidFill>
                  <a:schemeClr val="bg1"/>
                </a:solidFill>
                <a:latin typeface="+mn-lt"/>
              </a:defRPr>
            </a:lvl1pPr>
          </a:lstStyle>
          <a:p>
            <a:r>
              <a:rPr lang="fr-FR"/>
              <a:t>Modifiez le style du titre</a:t>
            </a:r>
            <a:endParaRPr lang="fr-FR" dirty="0"/>
          </a:p>
        </p:txBody>
      </p:sp>
      <p:pic>
        <p:nvPicPr>
          <p:cNvPr id="6" name="Image 5">
            <a:extLst>
              <a:ext uri="{FF2B5EF4-FFF2-40B4-BE49-F238E27FC236}">
                <a16:creationId xmlns:a16="http://schemas.microsoft.com/office/drawing/2014/main" id="{A3F5EC6A-113A-4F7A-BFF0-65FA7CB799B5}"/>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243623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UVERTURE ELU.ES 1">
    <p:spTree>
      <p:nvGrpSpPr>
        <p:cNvPr id="1" name=""/>
        <p:cNvGrpSpPr/>
        <p:nvPr/>
      </p:nvGrpSpPr>
      <p:grpSpPr>
        <a:xfrm>
          <a:off x="0" y="0"/>
          <a:ext cx="0" cy="0"/>
          <a:chOff x="0" y="0"/>
          <a:chExt cx="0" cy="0"/>
        </a:xfrm>
      </p:grpSpPr>
      <p:sp>
        <p:nvSpPr>
          <p:cNvPr id="6" name="bk object 16">
            <a:extLst>
              <a:ext uri="{FF2B5EF4-FFF2-40B4-BE49-F238E27FC236}">
                <a16:creationId xmlns:a16="http://schemas.microsoft.com/office/drawing/2014/main" id="{8DCDCB33-8D9B-47D5-858B-6CD7A028DCDA}"/>
              </a:ext>
            </a:extLst>
          </p:cNvPr>
          <p:cNvSpPr/>
          <p:nvPr userDrawn="1"/>
        </p:nvSpPr>
        <p:spPr>
          <a:xfrm>
            <a:off x="0" y="180339"/>
            <a:ext cx="12006580" cy="5237480"/>
          </a:xfrm>
          <a:custGeom>
            <a:avLst/>
            <a:gdLst/>
            <a:ahLst/>
            <a:cxnLst/>
            <a:rect l="l" t="t" r="r" b="b"/>
            <a:pathLst>
              <a:path w="12006580" h="5237480">
                <a:moveTo>
                  <a:pt x="0" y="5237480"/>
                </a:moveTo>
                <a:lnTo>
                  <a:pt x="12006008" y="5237480"/>
                </a:lnTo>
                <a:lnTo>
                  <a:pt x="12006008" y="0"/>
                </a:lnTo>
                <a:lnTo>
                  <a:pt x="0" y="0"/>
                </a:lnTo>
                <a:lnTo>
                  <a:pt x="0" y="5237480"/>
                </a:lnTo>
                <a:close/>
              </a:path>
            </a:pathLst>
          </a:custGeom>
          <a:solidFill>
            <a:srgbClr val="DBEFF8"/>
          </a:solidFill>
        </p:spPr>
        <p:txBody>
          <a:bodyPr wrap="square" lIns="0" tIns="0" rIns="0" bIns="0" rtlCol="0"/>
          <a:lstStyle/>
          <a:p>
            <a:endParaRPr dirty="0"/>
          </a:p>
        </p:txBody>
      </p:sp>
      <p:sp>
        <p:nvSpPr>
          <p:cNvPr id="7" name="object 2">
            <a:extLst>
              <a:ext uri="{FF2B5EF4-FFF2-40B4-BE49-F238E27FC236}">
                <a16:creationId xmlns:a16="http://schemas.microsoft.com/office/drawing/2014/main" id="{D7ED0299-5A0A-4C0A-94D4-2669CBDC2247}"/>
              </a:ext>
            </a:extLst>
          </p:cNvPr>
          <p:cNvSpPr/>
          <p:nvPr userDrawn="1"/>
        </p:nvSpPr>
        <p:spPr>
          <a:xfrm>
            <a:off x="2700007" y="2196007"/>
            <a:ext cx="1800225" cy="1980564"/>
          </a:xfrm>
          <a:custGeom>
            <a:avLst/>
            <a:gdLst/>
            <a:ahLst/>
            <a:cxnLst/>
            <a:rect l="l" t="t" r="r" b="b"/>
            <a:pathLst>
              <a:path w="1800225" h="1980564">
                <a:moveTo>
                  <a:pt x="1799996" y="1979993"/>
                </a:moveTo>
                <a:lnTo>
                  <a:pt x="0" y="1979993"/>
                </a:lnTo>
                <a:lnTo>
                  <a:pt x="0" y="0"/>
                </a:lnTo>
                <a:lnTo>
                  <a:pt x="1799996" y="0"/>
                </a:lnTo>
                <a:lnTo>
                  <a:pt x="1799996" y="1979993"/>
                </a:lnTo>
                <a:close/>
              </a:path>
            </a:pathLst>
          </a:custGeom>
          <a:solidFill>
            <a:srgbClr val="4EB1D2"/>
          </a:solidFill>
        </p:spPr>
        <p:txBody>
          <a:bodyPr wrap="square" lIns="0" tIns="0" rIns="0" bIns="0" rtlCol="0"/>
          <a:lstStyle/>
          <a:p>
            <a:endParaRPr dirty="0"/>
          </a:p>
        </p:txBody>
      </p:sp>
      <p:sp>
        <p:nvSpPr>
          <p:cNvPr id="8" name="object 3">
            <a:extLst>
              <a:ext uri="{FF2B5EF4-FFF2-40B4-BE49-F238E27FC236}">
                <a16:creationId xmlns:a16="http://schemas.microsoft.com/office/drawing/2014/main" id="{BC3C09AF-E444-44DE-90B1-888A8C9C0C87}"/>
              </a:ext>
            </a:extLst>
          </p:cNvPr>
          <p:cNvSpPr/>
          <p:nvPr userDrawn="1"/>
        </p:nvSpPr>
        <p:spPr>
          <a:xfrm>
            <a:off x="3420008" y="4176001"/>
            <a:ext cx="1080135" cy="1242060"/>
          </a:xfrm>
          <a:custGeom>
            <a:avLst/>
            <a:gdLst/>
            <a:ahLst/>
            <a:cxnLst/>
            <a:rect l="l" t="t" r="r" b="b"/>
            <a:pathLst>
              <a:path w="1080135" h="1242060">
                <a:moveTo>
                  <a:pt x="1079995" y="1241996"/>
                </a:moveTo>
                <a:lnTo>
                  <a:pt x="0" y="1241996"/>
                </a:lnTo>
                <a:lnTo>
                  <a:pt x="0" y="0"/>
                </a:lnTo>
                <a:lnTo>
                  <a:pt x="1079995" y="0"/>
                </a:lnTo>
                <a:lnTo>
                  <a:pt x="1079995" y="1241996"/>
                </a:lnTo>
                <a:close/>
              </a:path>
            </a:pathLst>
          </a:custGeom>
          <a:solidFill>
            <a:srgbClr val="F0D1A4"/>
          </a:solidFill>
        </p:spPr>
        <p:txBody>
          <a:bodyPr wrap="square" lIns="0" tIns="0" rIns="0" bIns="0" rtlCol="0"/>
          <a:lstStyle/>
          <a:p>
            <a:endParaRPr dirty="0"/>
          </a:p>
        </p:txBody>
      </p:sp>
      <p:sp>
        <p:nvSpPr>
          <p:cNvPr id="9" name="object 4">
            <a:extLst>
              <a:ext uri="{FF2B5EF4-FFF2-40B4-BE49-F238E27FC236}">
                <a16:creationId xmlns:a16="http://schemas.microsoft.com/office/drawing/2014/main" id="{D96BEF37-EECE-4125-A9A3-E46F6BF63A77}"/>
              </a:ext>
            </a:extLst>
          </p:cNvPr>
          <p:cNvSpPr/>
          <p:nvPr userDrawn="1"/>
        </p:nvSpPr>
        <p:spPr>
          <a:xfrm>
            <a:off x="180009" y="3941991"/>
            <a:ext cx="3240405" cy="1476375"/>
          </a:xfrm>
          <a:custGeom>
            <a:avLst/>
            <a:gdLst/>
            <a:ahLst/>
            <a:cxnLst/>
            <a:rect l="l" t="t" r="r" b="b"/>
            <a:pathLst>
              <a:path w="3240404" h="1476375">
                <a:moveTo>
                  <a:pt x="3239998" y="1476006"/>
                </a:moveTo>
                <a:lnTo>
                  <a:pt x="0" y="1476006"/>
                </a:lnTo>
                <a:lnTo>
                  <a:pt x="0" y="0"/>
                </a:lnTo>
                <a:lnTo>
                  <a:pt x="3239998" y="0"/>
                </a:lnTo>
                <a:lnTo>
                  <a:pt x="3239998" y="1476006"/>
                </a:lnTo>
                <a:close/>
              </a:path>
            </a:pathLst>
          </a:custGeom>
          <a:solidFill>
            <a:srgbClr val="E31C15"/>
          </a:solidFill>
        </p:spPr>
        <p:txBody>
          <a:bodyPr wrap="square" lIns="0" tIns="0" rIns="0" bIns="0" rtlCol="0"/>
          <a:lstStyle/>
          <a:p>
            <a:endParaRPr dirty="0"/>
          </a:p>
        </p:txBody>
      </p:sp>
      <p:sp>
        <p:nvSpPr>
          <p:cNvPr id="10" name="object 5">
            <a:extLst>
              <a:ext uri="{FF2B5EF4-FFF2-40B4-BE49-F238E27FC236}">
                <a16:creationId xmlns:a16="http://schemas.microsoft.com/office/drawing/2014/main" id="{3761DFDF-F23A-4595-B95F-B1E52C092309}"/>
              </a:ext>
            </a:extLst>
          </p:cNvPr>
          <p:cNvSpPr/>
          <p:nvPr userDrawn="1"/>
        </p:nvSpPr>
        <p:spPr>
          <a:xfrm>
            <a:off x="2700007" y="180009"/>
            <a:ext cx="1800225" cy="2016125"/>
          </a:xfrm>
          <a:custGeom>
            <a:avLst/>
            <a:gdLst/>
            <a:ahLst/>
            <a:cxnLst/>
            <a:rect l="l" t="t" r="r" b="b"/>
            <a:pathLst>
              <a:path w="1800225" h="2016125">
                <a:moveTo>
                  <a:pt x="1799996" y="2015998"/>
                </a:moveTo>
                <a:lnTo>
                  <a:pt x="0" y="2015998"/>
                </a:lnTo>
                <a:lnTo>
                  <a:pt x="0" y="0"/>
                </a:lnTo>
                <a:lnTo>
                  <a:pt x="1799996" y="0"/>
                </a:lnTo>
                <a:lnTo>
                  <a:pt x="1799996" y="2015998"/>
                </a:lnTo>
                <a:close/>
              </a:path>
            </a:pathLst>
          </a:custGeom>
          <a:solidFill>
            <a:srgbClr val="840D1C"/>
          </a:solidFill>
        </p:spPr>
        <p:txBody>
          <a:bodyPr wrap="square" lIns="0" tIns="0" rIns="0" bIns="0" rtlCol="0"/>
          <a:lstStyle/>
          <a:p>
            <a:endParaRPr dirty="0"/>
          </a:p>
        </p:txBody>
      </p:sp>
      <p:sp>
        <p:nvSpPr>
          <p:cNvPr id="11" name="object 6">
            <a:extLst>
              <a:ext uri="{FF2B5EF4-FFF2-40B4-BE49-F238E27FC236}">
                <a16:creationId xmlns:a16="http://schemas.microsoft.com/office/drawing/2014/main" id="{62C77E85-2F02-4A9C-AD37-603C4502056B}"/>
              </a:ext>
            </a:extLst>
          </p:cNvPr>
          <p:cNvSpPr/>
          <p:nvPr userDrawn="1"/>
        </p:nvSpPr>
        <p:spPr>
          <a:xfrm>
            <a:off x="179997" y="972007"/>
            <a:ext cx="540385" cy="2970530"/>
          </a:xfrm>
          <a:custGeom>
            <a:avLst/>
            <a:gdLst/>
            <a:ahLst/>
            <a:cxnLst/>
            <a:rect l="l" t="t" r="r" b="b"/>
            <a:pathLst>
              <a:path w="540385" h="2970529">
                <a:moveTo>
                  <a:pt x="540004" y="2969983"/>
                </a:moveTo>
                <a:lnTo>
                  <a:pt x="0" y="2969983"/>
                </a:lnTo>
                <a:lnTo>
                  <a:pt x="0" y="0"/>
                </a:lnTo>
                <a:lnTo>
                  <a:pt x="540004" y="0"/>
                </a:lnTo>
                <a:lnTo>
                  <a:pt x="540004" y="2969983"/>
                </a:lnTo>
                <a:close/>
              </a:path>
            </a:pathLst>
          </a:custGeom>
          <a:solidFill>
            <a:srgbClr val="BE716F"/>
          </a:solidFill>
        </p:spPr>
        <p:txBody>
          <a:bodyPr wrap="square" lIns="0" tIns="0" rIns="0" bIns="0" rtlCol="0"/>
          <a:lstStyle/>
          <a:p>
            <a:endParaRPr dirty="0"/>
          </a:p>
        </p:txBody>
      </p:sp>
      <p:sp>
        <p:nvSpPr>
          <p:cNvPr id="12" name="object 7">
            <a:extLst>
              <a:ext uri="{FF2B5EF4-FFF2-40B4-BE49-F238E27FC236}">
                <a16:creationId xmlns:a16="http://schemas.microsoft.com/office/drawing/2014/main" id="{D78F06AD-E344-4A99-8996-01DA60E39453}"/>
              </a:ext>
            </a:extLst>
          </p:cNvPr>
          <p:cNvSpPr/>
          <p:nvPr userDrawn="1"/>
        </p:nvSpPr>
        <p:spPr>
          <a:xfrm>
            <a:off x="720001" y="972007"/>
            <a:ext cx="1980564" cy="2970530"/>
          </a:xfrm>
          <a:custGeom>
            <a:avLst/>
            <a:gdLst/>
            <a:ahLst/>
            <a:cxnLst/>
            <a:rect l="l" t="t" r="r" b="b"/>
            <a:pathLst>
              <a:path w="1980564" h="2970529">
                <a:moveTo>
                  <a:pt x="1980006" y="2969983"/>
                </a:moveTo>
                <a:lnTo>
                  <a:pt x="0" y="2969983"/>
                </a:lnTo>
                <a:lnTo>
                  <a:pt x="0" y="0"/>
                </a:lnTo>
                <a:lnTo>
                  <a:pt x="1980006" y="0"/>
                </a:lnTo>
                <a:lnTo>
                  <a:pt x="1980006" y="2969983"/>
                </a:lnTo>
                <a:close/>
              </a:path>
            </a:pathLst>
          </a:custGeom>
          <a:solidFill>
            <a:srgbClr val="F2D4BF"/>
          </a:solidFill>
        </p:spPr>
        <p:txBody>
          <a:bodyPr wrap="square" lIns="0" tIns="0" rIns="0" bIns="0" rtlCol="0"/>
          <a:lstStyle/>
          <a:p>
            <a:endParaRPr dirty="0"/>
          </a:p>
        </p:txBody>
      </p:sp>
      <p:sp>
        <p:nvSpPr>
          <p:cNvPr id="13" name="object 8">
            <a:extLst>
              <a:ext uri="{FF2B5EF4-FFF2-40B4-BE49-F238E27FC236}">
                <a16:creationId xmlns:a16="http://schemas.microsoft.com/office/drawing/2014/main" id="{3D19F984-28F6-4D58-B9B8-FE6507DB745A}"/>
              </a:ext>
            </a:extLst>
          </p:cNvPr>
          <p:cNvSpPr/>
          <p:nvPr userDrawn="1"/>
        </p:nvSpPr>
        <p:spPr>
          <a:xfrm>
            <a:off x="180009" y="180009"/>
            <a:ext cx="2520315" cy="792480"/>
          </a:xfrm>
          <a:custGeom>
            <a:avLst/>
            <a:gdLst/>
            <a:ahLst/>
            <a:cxnLst/>
            <a:rect l="l" t="t" r="r" b="b"/>
            <a:pathLst>
              <a:path w="2520315" h="792480">
                <a:moveTo>
                  <a:pt x="2519997" y="791997"/>
                </a:moveTo>
                <a:lnTo>
                  <a:pt x="0" y="791997"/>
                </a:lnTo>
                <a:lnTo>
                  <a:pt x="0" y="0"/>
                </a:lnTo>
                <a:lnTo>
                  <a:pt x="2519997" y="0"/>
                </a:lnTo>
                <a:lnTo>
                  <a:pt x="2519997" y="791997"/>
                </a:lnTo>
                <a:close/>
              </a:path>
            </a:pathLst>
          </a:custGeom>
          <a:solidFill>
            <a:srgbClr val="37789E"/>
          </a:solidFill>
        </p:spPr>
        <p:txBody>
          <a:bodyPr wrap="square" lIns="0" tIns="0" rIns="0" bIns="0" rtlCol="0"/>
          <a:lstStyle/>
          <a:p>
            <a:endParaRPr dirty="0"/>
          </a:p>
        </p:txBody>
      </p:sp>
      <p:sp>
        <p:nvSpPr>
          <p:cNvPr id="14" name="object 9">
            <a:extLst>
              <a:ext uri="{FF2B5EF4-FFF2-40B4-BE49-F238E27FC236}">
                <a16:creationId xmlns:a16="http://schemas.microsoft.com/office/drawing/2014/main" id="{03D9ACE1-1DDD-4DDA-98BF-699B96FFC2CF}"/>
              </a:ext>
            </a:extLst>
          </p:cNvPr>
          <p:cNvSpPr/>
          <p:nvPr userDrawn="1"/>
        </p:nvSpPr>
        <p:spPr>
          <a:xfrm>
            <a:off x="4499996" y="450010"/>
            <a:ext cx="1908175" cy="4680585"/>
          </a:xfrm>
          <a:custGeom>
            <a:avLst/>
            <a:gdLst/>
            <a:ahLst/>
            <a:cxnLst/>
            <a:rect l="l" t="t" r="r" b="b"/>
            <a:pathLst>
              <a:path w="1908175" h="4680585">
                <a:moveTo>
                  <a:pt x="107594" y="0"/>
                </a:moveTo>
                <a:lnTo>
                  <a:pt x="80619" y="355"/>
                </a:lnTo>
                <a:lnTo>
                  <a:pt x="53697" y="1119"/>
                </a:lnTo>
                <a:lnTo>
                  <a:pt x="26825" y="2266"/>
                </a:lnTo>
                <a:lnTo>
                  <a:pt x="0" y="3771"/>
                </a:lnTo>
                <a:lnTo>
                  <a:pt x="0" y="4679988"/>
                </a:lnTo>
                <a:lnTo>
                  <a:pt x="47280" y="4670049"/>
                </a:lnTo>
                <a:lnTo>
                  <a:pt x="93944" y="4656922"/>
                </a:lnTo>
                <a:lnTo>
                  <a:pt x="139727" y="4640716"/>
                </a:lnTo>
                <a:lnTo>
                  <a:pt x="184364" y="4621541"/>
                </a:lnTo>
                <a:lnTo>
                  <a:pt x="227589" y="4599506"/>
                </a:lnTo>
                <a:lnTo>
                  <a:pt x="269135" y="4574721"/>
                </a:lnTo>
                <a:lnTo>
                  <a:pt x="308739" y="4547296"/>
                </a:lnTo>
                <a:lnTo>
                  <a:pt x="346133" y="4517341"/>
                </a:lnTo>
                <a:lnTo>
                  <a:pt x="381054" y="4484963"/>
                </a:lnTo>
                <a:lnTo>
                  <a:pt x="413235" y="4450275"/>
                </a:lnTo>
                <a:lnTo>
                  <a:pt x="442410" y="4413384"/>
                </a:lnTo>
                <a:lnTo>
                  <a:pt x="468315" y="4374401"/>
                </a:lnTo>
                <a:lnTo>
                  <a:pt x="490683" y="4333435"/>
                </a:lnTo>
                <a:lnTo>
                  <a:pt x="509249" y="4290596"/>
                </a:lnTo>
                <a:lnTo>
                  <a:pt x="523749" y="4245993"/>
                </a:lnTo>
                <a:lnTo>
                  <a:pt x="533915" y="4199736"/>
                </a:lnTo>
                <a:lnTo>
                  <a:pt x="539483" y="4151934"/>
                </a:lnTo>
                <a:lnTo>
                  <a:pt x="540950" y="4104778"/>
                </a:lnTo>
                <a:lnTo>
                  <a:pt x="540210" y="4056306"/>
                </a:lnTo>
                <a:lnTo>
                  <a:pt x="538631" y="4007282"/>
                </a:lnTo>
                <a:lnTo>
                  <a:pt x="537579" y="3958475"/>
                </a:lnTo>
                <a:lnTo>
                  <a:pt x="538419" y="3910650"/>
                </a:lnTo>
                <a:lnTo>
                  <a:pt x="542519" y="3864574"/>
                </a:lnTo>
                <a:lnTo>
                  <a:pt x="551243" y="3821013"/>
                </a:lnTo>
                <a:lnTo>
                  <a:pt x="565960" y="3780734"/>
                </a:lnTo>
                <a:lnTo>
                  <a:pt x="588034" y="3744503"/>
                </a:lnTo>
                <a:lnTo>
                  <a:pt x="618832" y="3713086"/>
                </a:lnTo>
                <a:lnTo>
                  <a:pt x="657344" y="3689079"/>
                </a:lnTo>
                <a:lnTo>
                  <a:pt x="698811" y="3675438"/>
                </a:lnTo>
                <a:lnTo>
                  <a:pt x="742678" y="3670474"/>
                </a:lnTo>
                <a:lnTo>
                  <a:pt x="1459705" y="3670474"/>
                </a:lnTo>
                <a:lnTo>
                  <a:pt x="1479830" y="3660698"/>
                </a:lnTo>
                <a:lnTo>
                  <a:pt x="1521157" y="3637311"/>
                </a:lnTo>
                <a:lnTo>
                  <a:pt x="1561024" y="3611345"/>
                </a:lnTo>
                <a:lnTo>
                  <a:pt x="1599257" y="3582910"/>
                </a:lnTo>
                <a:lnTo>
                  <a:pt x="1635678" y="3552118"/>
                </a:lnTo>
                <a:lnTo>
                  <a:pt x="1670113" y="3519079"/>
                </a:lnTo>
                <a:lnTo>
                  <a:pt x="1702385" y="3483904"/>
                </a:lnTo>
                <a:lnTo>
                  <a:pt x="1732318" y="3446703"/>
                </a:lnTo>
                <a:lnTo>
                  <a:pt x="1759822" y="3407743"/>
                </a:lnTo>
                <a:lnTo>
                  <a:pt x="1784934" y="3367292"/>
                </a:lnTo>
                <a:lnTo>
                  <a:pt x="1807670" y="3325480"/>
                </a:lnTo>
                <a:lnTo>
                  <a:pt x="1828044" y="3282437"/>
                </a:lnTo>
                <a:lnTo>
                  <a:pt x="1846071" y="3238290"/>
                </a:lnTo>
                <a:lnTo>
                  <a:pt x="1861767" y="3193171"/>
                </a:lnTo>
                <a:lnTo>
                  <a:pt x="1875146" y="3147207"/>
                </a:lnTo>
                <a:lnTo>
                  <a:pt x="1886224" y="3100530"/>
                </a:lnTo>
                <a:lnTo>
                  <a:pt x="1895015" y="3053267"/>
                </a:lnTo>
                <a:lnTo>
                  <a:pt x="1901534" y="3005549"/>
                </a:lnTo>
                <a:lnTo>
                  <a:pt x="1905797" y="2957504"/>
                </a:lnTo>
                <a:lnTo>
                  <a:pt x="1907819" y="2909262"/>
                </a:lnTo>
                <a:lnTo>
                  <a:pt x="1907614" y="2860953"/>
                </a:lnTo>
                <a:lnTo>
                  <a:pt x="1905198" y="2812706"/>
                </a:lnTo>
                <a:lnTo>
                  <a:pt x="1900586" y="2764650"/>
                </a:lnTo>
                <a:lnTo>
                  <a:pt x="1893792" y="2716914"/>
                </a:lnTo>
                <a:lnTo>
                  <a:pt x="1884832" y="2669628"/>
                </a:lnTo>
                <a:lnTo>
                  <a:pt x="1873052" y="2620000"/>
                </a:lnTo>
                <a:lnTo>
                  <a:pt x="1859096" y="2571058"/>
                </a:lnTo>
                <a:lnTo>
                  <a:pt x="1843044" y="2522838"/>
                </a:lnTo>
                <a:lnTo>
                  <a:pt x="1824974" y="2475376"/>
                </a:lnTo>
                <a:lnTo>
                  <a:pt x="1804967" y="2428709"/>
                </a:lnTo>
                <a:lnTo>
                  <a:pt x="1783100" y="2382874"/>
                </a:lnTo>
                <a:lnTo>
                  <a:pt x="1759455" y="2337907"/>
                </a:lnTo>
                <a:lnTo>
                  <a:pt x="1734108" y="2293843"/>
                </a:lnTo>
                <a:lnTo>
                  <a:pt x="1707141" y="2250721"/>
                </a:lnTo>
                <a:lnTo>
                  <a:pt x="1678632" y="2208576"/>
                </a:lnTo>
                <a:lnTo>
                  <a:pt x="1648660" y="2167444"/>
                </a:lnTo>
                <a:lnTo>
                  <a:pt x="1617306" y="2127362"/>
                </a:lnTo>
                <a:lnTo>
                  <a:pt x="1584647" y="2088367"/>
                </a:lnTo>
                <a:lnTo>
                  <a:pt x="1550763" y="2050495"/>
                </a:lnTo>
                <a:lnTo>
                  <a:pt x="1515734" y="2013783"/>
                </a:lnTo>
                <a:lnTo>
                  <a:pt x="1479638" y="1978266"/>
                </a:lnTo>
                <a:lnTo>
                  <a:pt x="1443185" y="1944436"/>
                </a:lnTo>
                <a:lnTo>
                  <a:pt x="1405943" y="1911508"/>
                </a:lnTo>
                <a:lnTo>
                  <a:pt x="1368079" y="1879295"/>
                </a:lnTo>
                <a:lnTo>
                  <a:pt x="1329758" y="1847609"/>
                </a:lnTo>
                <a:lnTo>
                  <a:pt x="1175222" y="1722392"/>
                </a:lnTo>
                <a:lnTo>
                  <a:pt x="1137102" y="1690534"/>
                </a:lnTo>
                <a:lnTo>
                  <a:pt x="1099520" y="1658079"/>
                </a:lnTo>
                <a:lnTo>
                  <a:pt x="1062641" y="1624841"/>
                </a:lnTo>
                <a:lnTo>
                  <a:pt x="1026630" y="1590633"/>
                </a:lnTo>
                <a:lnTo>
                  <a:pt x="991654" y="1555267"/>
                </a:lnTo>
                <a:lnTo>
                  <a:pt x="958521" y="1518235"/>
                </a:lnTo>
                <a:lnTo>
                  <a:pt x="927425" y="1478199"/>
                </a:lnTo>
                <a:lnTo>
                  <a:pt x="899471" y="1435702"/>
                </a:lnTo>
                <a:lnTo>
                  <a:pt x="875766" y="1391289"/>
                </a:lnTo>
                <a:lnTo>
                  <a:pt x="857415" y="1345504"/>
                </a:lnTo>
                <a:lnTo>
                  <a:pt x="845525" y="1298891"/>
                </a:lnTo>
                <a:lnTo>
                  <a:pt x="841200" y="1251993"/>
                </a:lnTo>
                <a:lnTo>
                  <a:pt x="845549" y="1205356"/>
                </a:lnTo>
                <a:lnTo>
                  <a:pt x="859675" y="1159522"/>
                </a:lnTo>
                <a:lnTo>
                  <a:pt x="884450" y="1115372"/>
                </a:lnTo>
                <a:lnTo>
                  <a:pt x="916514" y="1076546"/>
                </a:lnTo>
                <a:lnTo>
                  <a:pt x="953416" y="1041176"/>
                </a:lnTo>
                <a:lnTo>
                  <a:pt x="1031926" y="973326"/>
                </a:lnTo>
                <a:lnTo>
                  <a:pt x="1068630" y="937109"/>
                </a:lnTo>
                <a:lnTo>
                  <a:pt x="1100366" y="896874"/>
                </a:lnTo>
                <a:lnTo>
                  <a:pt x="1122955" y="855694"/>
                </a:lnTo>
                <a:lnTo>
                  <a:pt x="1138357" y="812024"/>
                </a:lnTo>
                <a:lnTo>
                  <a:pt x="1147075" y="766468"/>
                </a:lnTo>
                <a:lnTo>
                  <a:pt x="1149611" y="719635"/>
                </a:lnTo>
                <a:lnTo>
                  <a:pt x="1146468" y="672131"/>
                </a:lnTo>
                <a:lnTo>
                  <a:pt x="1138149" y="624564"/>
                </a:lnTo>
                <a:lnTo>
                  <a:pt x="1125155" y="577541"/>
                </a:lnTo>
                <a:lnTo>
                  <a:pt x="1107990" y="531669"/>
                </a:lnTo>
                <a:lnTo>
                  <a:pt x="1087155" y="487556"/>
                </a:lnTo>
                <a:lnTo>
                  <a:pt x="1063155" y="445808"/>
                </a:lnTo>
                <a:lnTo>
                  <a:pt x="1036290" y="405886"/>
                </a:lnTo>
                <a:lnTo>
                  <a:pt x="1007325" y="367986"/>
                </a:lnTo>
                <a:lnTo>
                  <a:pt x="976370" y="332085"/>
                </a:lnTo>
                <a:lnTo>
                  <a:pt x="943535" y="298162"/>
                </a:lnTo>
                <a:lnTo>
                  <a:pt x="908927" y="266193"/>
                </a:lnTo>
                <a:lnTo>
                  <a:pt x="872657" y="236158"/>
                </a:lnTo>
                <a:lnTo>
                  <a:pt x="834834" y="208034"/>
                </a:lnTo>
                <a:lnTo>
                  <a:pt x="795567" y="181799"/>
                </a:lnTo>
                <a:lnTo>
                  <a:pt x="754965" y="157432"/>
                </a:lnTo>
                <a:lnTo>
                  <a:pt x="713138" y="134909"/>
                </a:lnTo>
                <a:lnTo>
                  <a:pt x="670195" y="114209"/>
                </a:lnTo>
                <a:lnTo>
                  <a:pt x="626245" y="95311"/>
                </a:lnTo>
                <a:lnTo>
                  <a:pt x="581398" y="78191"/>
                </a:lnTo>
                <a:lnTo>
                  <a:pt x="535762" y="62829"/>
                </a:lnTo>
                <a:lnTo>
                  <a:pt x="489447" y="49201"/>
                </a:lnTo>
                <a:lnTo>
                  <a:pt x="442562" y="37287"/>
                </a:lnTo>
                <a:lnTo>
                  <a:pt x="395217" y="27064"/>
                </a:lnTo>
                <a:lnTo>
                  <a:pt x="347520" y="18509"/>
                </a:lnTo>
                <a:lnTo>
                  <a:pt x="299582" y="11601"/>
                </a:lnTo>
                <a:lnTo>
                  <a:pt x="251511" y="6319"/>
                </a:lnTo>
                <a:lnTo>
                  <a:pt x="203416" y="2639"/>
                </a:lnTo>
                <a:lnTo>
                  <a:pt x="155408" y="540"/>
                </a:lnTo>
                <a:lnTo>
                  <a:pt x="107594" y="0"/>
                </a:lnTo>
                <a:close/>
              </a:path>
              <a:path w="1908175" h="4680585">
                <a:moveTo>
                  <a:pt x="1459705" y="3670474"/>
                </a:moveTo>
                <a:lnTo>
                  <a:pt x="742678" y="3670474"/>
                </a:lnTo>
                <a:lnTo>
                  <a:pt x="788384" y="3672497"/>
                </a:lnTo>
                <a:lnTo>
                  <a:pt x="835373" y="3679820"/>
                </a:lnTo>
                <a:lnTo>
                  <a:pt x="883086" y="3690754"/>
                </a:lnTo>
                <a:lnTo>
                  <a:pt x="978453" y="3716702"/>
                </a:lnTo>
                <a:lnTo>
                  <a:pt x="1024991" y="3728339"/>
                </a:lnTo>
                <a:lnTo>
                  <a:pt x="1071238" y="3736837"/>
                </a:lnTo>
                <a:lnTo>
                  <a:pt x="1117784" y="3741648"/>
                </a:lnTo>
                <a:lnTo>
                  <a:pt x="1164454" y="3742883"/>
                </a:lnTo>
                <a:lnTo>
                  <a:pt x="1211071" y="3740653"/>
                </a:lnTo>
                <a:lnTo>
                  <a:pt x="1257461" y="3735068"/>
                </a:lnTo>
                <a:lnTo>
                  <a:pt x="1303446" y="3726238"/>
                </a:lnTo>
                <a:lnTo>
                  <a:pt x="1348851" y="3714276"/>
                </a:lnTo>
                <a:lnTo>
                  <a:pt x="1393501" y="3699292"/>
                </a:lnTo>
                <a:lnTo>
                  <a:pt x="1437219" y="3681395"/>
                </a:lnTo>
                <a:lnTo>
                  <a:pt x="1459705" y="3670474"/>
                </a:lnTo>
                <a:close/>
              </a:path>
            </a:pathLst>
          </a:custGeom>
          <a:solidFill>
            <a:srgbClr val="FFFFFF"/>
          </a:solidFill>
        </p:spPr>
        <p:txBody>
          <a:bodyPr wrap="square" lIns="0" tIns="0" rIns="0" bIns="0" rtlCol="0"/>
          <a:lstStyle/>
          <a:p>
            <a:endParaRPr dirty="0"/>
          </a:p>
        </p:txBody>
      </p:sp>
      <p:sp>
        <p:nvSpPr>
          <p:cNvPr id="15" name="object 10">
            <a:extLst>
              <a:ext uri="{FF2B5EF4-FFF2-40B4-BE49-F238E27FC236}">
                <a16:creationId xmlns:a16="http://schemas.microsoft.com/office/drawing/2014/main" id="{2E2D311E-214F-4843-9DAD-0E5D83538429}"/>
              </a:ext>
            </a:extLst>
          </p:cNvPr>
          <p:cNvSpPr/>
          <p:nvPr userDrawn="1"/>
        </p:nvSpPr>
        <p:spPr>
          <a:xfrm>
            <a:off x="180004" y="512999"/>
            <a:ext cx="4320540" cy="4888865"/>
          </a:xfrm>
          <a:custGeom>
            <a:avLst/>
            <a:gdLst/>
            <a:ahLst/>
            <a:cxnLst/>
            <a:rect l="l" t="t" r="r" b="b"/>
            <a:pathLst>
              <a:path w="4320540" h="4888865">
                <a:moveTo>
                  <a:pt x="4319993" y="3662654"/>
                </a:moveTo>
                <a:lnTo>
                  <a:pt x="2663888" y="3662654"/>
                </a:lnTo>
                <a:lnTo>
                  <a:pt x="2572918" y="3660476"/>
                </a:lnTo>
                <a:lnTo>
                  <a:pt x="2526204" y="3633562"/>
                </a:lnTo>
                <a:lnTo>
                  <a:pt x="2508994" y="3558341"/>
                </a:lnTo>
                <a:lnTo>
                  <a:pt x="2506535" y="3411245"/>
                </a:lnTo>
                <a:lnTo>
                  <a:pt x="2506535" y="790956"/>
                </a:lnTo>
                <a:lnTo>
                  <a:pt x="2506535" y="507707"/>
                </a:lnTo>
                <a:lnTo>
                  <a:pt x="2507119" y="242277"/>
                </a:lnTo>
                <a:lnTo>
                  <a:pt x="2524709" y="184597"/>
                </a:lnTo>
                <a:lnTo>
                  <a:pt x="2565235" y="144065"/>
                </a:lnTo>
                <a:lnTo>
                  <a:pt x="2606878" y="142506"/>
                </a:lnTo>
                <a:lnTo>
                  <a:pt x="3027298" y="142506"/>
                </a:lnTo>
                <a:lnTo>
                  <a:pt x="3150882" y="128257"/>
                </a:lnTo>
                <a:lnTo>
                  <a:pt x="3214344" y="135385"/>
                </a:lnTo>
                <a:lnTo>
                  <a:pt x="3237725" y="174578"/>
                </a:lnTo>
                <a:lnTo>
                  <a:pt x="3241065" y="256527"/>
                </a:lnTo>
                <a:lnTo>
                  <a:pt x="3241065" y="1710474"/>
                </a:lnTo>
                <a:lnTo>
                  <a:pt x="3241065" y="1902587"/>
                </a:lnTo>
                <a:lnTo>
                  <a:pt x="3230600" y="1972616"/>
                </a:lnTo>
                <a:lnTo>
                  <a:pt x="3210783" y="2008578"/>
                </a:lnTo>
                <a:lnTo>
                  <a:pt x="3166918" y="2021826"/>
                </a:lnTo>
                <a:lnTo>
                  <a:pt x="3084309" y="2023719"/>
                </a:lnTo>
                <a:lnTo>
                  <a:pt x="2913291" y="2023719"/>
                </a:lnTo>
                <a:lnTo>
                  <a:pt x="2872094" y="2013588"/>
                </a:lnTo>
                <a:lnTo>
                  <a:pt x="2850938" y="1996108"/>
                </a:lnTo>
                <a:lnTo>
                  <a:pt x="2843144" y="1958584"/>
                </a:lnTo>
                <a:lnTo>
                  <a:pt x="2842031" y="1888324"/>
                </a:lnTo>
                <a:lnTo>
                  <a:pt x="2842031" y="1247013"/>
                </a:lnTo>
                <a:lnTo>
                  <a:pt x="2835345" y="1193459"/>
                </a:lnTo>
                <a:lnTo>
                  <a:pt x="2842023" y="1165958"/>
                </a:lnTo>
                <a:lnTo>
                  <a:pt x="2870083" y="1155826"/>
                </a:lnTo>
                <a:lnTo>
                  <a:pt x="2927540" y="1154379"/>
                </a:lnTo>
                <a:lnTo>
                  <a:pt x="3640112" y="1154379"/>
                </a:lnTo>
                <a:lnTo>
                  <a:pt x="3693666" y="1167745"/>
                </a:lnTo>
                <a:lnTo>
                  <a:pt x="3721166" y="1181106"/>
                </a:lnTo>
                <a:lnTo>
                  <a:pt x="3731298" y="1202478"/>
                </a:lnTo>
                <a:lnTo>
                  <a:pt x="3732745" y="1239875"/>
                </a:lnTo>
                <a:lnTo>
                  <a:pt x="3732745" y="2579535"/>
                </a:lnTo>
                <a:lnTo>
                  <a:pt x="3735862" y="2637207"/>
                </a:lnTo>
                <a:lnTo>
                  <a:pt x="3730963" y="2666823"/>
                </a:lnTo>
                <a:lnTo>
                  <a:pt x="3712702" y="2677734"/>
                </a:lnTo>
                <a:lnTo>
                  <a:pt x="3675735" y="2679293"/>
                </a:lnTo>
                <a:lnTo>
                  <a:pt x="611657" y="2679293"/>
                </a:lnTo>
                <a:lnTo>
                  <a:pt x="566341" y="2685415"/>
                </a:lnTo>
                <a:lnTo>
                  <a:pt x="543071" y="2674837"/>
                </a:lnTo>
                <a:lnTo>
                  <a:pt x="534497" y="2636200"/>
                </a:lnTo>
                <a:lnTo>
                  <a:pt x="533273" y="2558148"/>
                </a:lnTo>
                <a:lnTo>
                  <a:pt x="533273" y="135394"/>
                </a:lnTo>
                <a:lnTo>
                  <a:pt x="526593" y="57119"/>
                </a:lnTo>
                <a:lnTo>
                  <a:pt x="533274" y="16924"/>
                </a:lnTo>
                <a:lnTo>
                  <a:pt x="561331" y="2115"/>
                </a:lnTo>
                <a:lnTo>
                  <a:pt x="618782" y="0"/>
                </a:lnTo>
                <a:lnTo>
                  <a:pt x="1160348" y="0"/>
                </a:lnTo>
                <a:lnTo>
                  <a:pt x="1205664" y="5789"/>
                </a:lnTo>
                <a:lnTo>
                  <a:pt x="1228934" y="19594"/>
                </a:lnTo>
                <a:lnTo>
                  <a:pt x="1237507" y="52104"/>
                </a:lnTo>
                <a:lnTo>
                  <a:pt x="1238732" y="114007"/>
                </a:lnTo>
                <a:lnTo>
                  <a:pt x="1238732" y="4795647"/>
                </a:lnTo>
                <a:lnTo>
                  <a:pt x="1256433" y="4849208"/>
                </a:lnTo>
                <a:lnTo>
                  <a:pt x="1273467" y="4876712"/>
                </a:lnTo>
                <a:lnTo>
                  <a:pt x="1299854" y="4886845"/>
                </a:lnTo>
                <a:lnTo>
                  <a:pt x="1345615" y="4888293"/>
                </a:lnTo>
                <a:lnTo>
                  <a:pt x="3148431" y="4888293"/>
                </a:lnTo>
                <a:lnTo>
                  <a:pt x="3206104" y="4878155"/>
                </a:lnTo>
                <a:lnTo>
                  <a:pt x="3235720" y="4860672"/>
                </a:lnTo>
                <a:lnTo>
                  <a:pt x="3246631" y="4823151"/>
                </a:lnTo>
                <a:lnTo>
                  <a:pt x="3248190" y="4752898"/>
                </a:lnTo>
                <a:lnTo>
                  <a:pt x="3248190" y="3491623"/>
                </a:lnTo>
                <a:lnTo>
                  <a:pt x="3242067" y="3446307"/>
                </a:lnTo>
                <a:lnTo>
                  <a:pt x="3187068" y="3414464"/>
                </a:lnTo>
                <a:lnTo>
                  <a:pt x="3112808" y="3413239"/>
                </a:lnTo>
                <a:lnTo>
                  <a:pt x="2572323" y="3413237"/>
                </a:lnTo>
                <a:lnTo>
                  <a:pt x="1508307" y="3413232"/>
                </a:lnTo>
                <a:lnTo>
                  <a:pt x="468340" y="3413228"/>
                </a:lnTo>
                <a:lnTo>
                  <a:pt x="0" y="3413226"/>
                </a:lnTo>
              </a:path>
            </a:pathLst>
          </a:custGeom>
          <a:ln w="34861">
            <a:solidFill>
              <a:srgbClr val="FFFFFF"/>
            </a:solidFill>
            <a:prstDash val="lgDash"/>
          </a:ln>
        </p:spPr>
        <p:txBody>
          <a:bodyPr wrap="square" lIns="0" tIns="0" rIns="0" bIns="0" rtlCol="0"/>
          <a:lstStyle/>
          <a:p>
            <a:endParaRPr dirty="0"/>
          </a:p>
        </p:txBody>
      </p:sp>
      <p:sp>
        <p:nvSpPr>
          <p:cNvPr id="16" name="object 11">
            <a:extLst>
              <a:ext uri="{FF2B5EF4-FFF2-40B4-BE49-F238E27FC236}">
                <a16:creationId xmlns:a16="http://schemas.microsoft.com/office/drawing/2014/main" id="{D24A61AF-DBDA-44E0-9AAC-7DC2C107BD7F}"/>
              </a:ext>
            </a:extLst>
          </p:cNvPr>
          <p:cNvSpPr/>
          <p:nvPr userDrawn="1"/>
        </p:nvSpPr>
        <p:spPr>
          <a:xfrm>
            <a:off x="1753648" y="3894914"/>
            <a:ext cx="668655" cy="1033144"/>
          </a:xfrm>
          <a:custGeom>
            <a:avLst/>
            <a:gdLst/>
            <a:ahLst/>
            <a:cxnLst/>
            <a:rect l="l" t="t" r="r" b="b"/>
            <a:pathLst>
              <a:path w="668655" h="1033145">
                <a:moveTo>
                  <a:pt x="406455" y="850365"/>
                </a:moveTo>
                <a:lnTo>
                  <a:pt x="286968" y="850365"/>
                </a:lnTo>
                <a:lnTo>
                  <a:pt x="300222" y="855637"/>
                </a:lnTo>
                <a:lnTo>
                  <a:pt x="299471" y="886307"/>
                </a:lnTo>
                <a:lnTo>
                  <a:pt x="300658" y="931734"/>
                </a:lnTo>
                <a:lnTo>
                  <a:pt x="309052" y="978774"/>
                </a:lnTo>
                <a:lnTo>
                  <a:pt x="329875" y="1016329"/>
                </a:lnTo>
                <a:lnTo>
                  <a:pt x="368357" y="1032789"/>
                </a:lnTo>
                <a:lnTo>
                  <a:pt x="391992" y="1024013"/>
                </a:lnTo>
                <a:lnTo>
                  <a:pt x="404129" y="1013636"/>
                </a:lnTo>
                <a:lnTo>
                  <a:pt x="408600" y="994950"/>
                </a:lnTo>
                <a:lnTo>
                  <a:pt x="409239" y="961250"/>
                </a:lnTo>
                <a:lnTo>
                  <a:pt x="404125" y="865438"/>
                </a:lnTo>
                <a:lnTo>
                  <a:pt x="406455" y="850365"/>
                </a:lnTo>
                <a:close/>
              </a:path>
              <a:path w="668655" h="1033145">
                <a:moveTo>
                  <a:pt x="497755" y="713408"/>
                </a:moveTo>
                <a:lnTo>
                  <a:pt x="221015" y="713408"/>
                </a:lnTo>
                <a:lnTo>
                  <a:pt x="229535" y="720860"/>
                </a:lnTo>
                <a:lnTo>
                  <a:pt x="225279" y="739813"/>
                </a:lnTo>
                <a:lnTo>
                  <a:pt x="207920" y="772764"/>
                </a:lnTo>
                <a:lnTo>
                  <a:pt x="188648" y="814336"/>
                </a:lnTo>
                <a:lnTo>
                  <a:pt x="178322" y="855270"/>
                </a:lnTo>
                <a:lnTo>
                  <a:pt x="187802" y="886307"/>
                </a:lnTo>
                <a:lnTo>
                  <a:pt x="218301" y="889657"/>
                </a:lnTo>
                <a:lnTo>
                  <a:pt x="255508" y="869691"/>
                </a:lnTo>
                <a:lnTo>
                  <a:pt x="286968" y="850365"/>
                </a:lnTo>
                <a:lnTo>
                  <a:pt x="406455" y="850365"/>
                </a:lnTo>
                <a:lnTo>
                  <a:pt x="409233" y="832384"/>
                </a:lnTo>
                <a:lnTo>
                  <a:pt x="429673" y="828395"/>
                </a:lnTo>
                <a:lnTo>
                  <a:pt x="548311" y="828395"/>
                </a:lnTo>
                <a:lnTo>
                  <a:pt x="554024" y="807574"/>
                </a:lnTo>
                <a:lnTo>
                  <a:pt x="549764" y="779416"/>
                </a:lnTo>
                <a:lnTo>
                  <a:pt x="534008" y="751893"/>
                </a:lnTo>
                <a:lnTo>
                  <a:pt x="508032" y="722769"/>
                </a:lnTo>
                <a:lnTo>
                  <a:pt x="497755" y="713408"/>
                </a:lnTo>
                <a:close/>
              </a:path>
              <a:path w="668655" h="1033145">
                <a:moveTo>
                  <a:pt x="548311" y="828395"/>
                </a:moveTo>
                <a:lnTo>
                  <a:pt x="429673" y="828395"/>
                </a:lnTo>
                <a:lnTo>
                  <a:pt x="462149" y="844841"/>
                </a:lnTo>
                <a:lnTo>
                  <a:pt x="495259" y="857775"/>
                </a:lnTo>
                <a:lnTo>
                  <a:pt x="524535" y="858572"/>
                </a:lnTo>
                <a:lnTo>
                  <a:pt x="545510" y="838606"/>
                </a:lnTo>
                <a:lnTo>
                  <a:pt x="548311" y="828395"/>
                </a:lnTo>
                <a:close/>
              </a:path>
              <a:path w="668655" h="1033145">
                <a:moveTo>
                  <a:pt x="461266" y="421175"/>
                </a:moveTo>
                <a:lnTo>
                  <a:pt x="244439" y="421175"/>
                </a:lnTo>
                <a:lnTo>
                  <a:pt x="255937" y="446836"/>
                </a:lnTo>
                <a:lnTo>
                  <a:pt x="238050" y="492291"/>
                </a:lnTo>
                <a:lnTo>
                  <a:pt x="197166" y="534552"/>
                </a:lnTo>
                <a:lnTo>
                  <a:pt x="152451" y="570427"/>
                </a:lnTo>
                <a:lnTo>
                  <a:pt x="123070" y="596722"/>
                </a:lnTo>
                <a:lnTo>
                  <a:pt x="108162" y="616950"/>
                </a:lnTo>
                <a:lnTo>
                  <a:pt x="95814" y="638457"/>
                </a:lnTo>
                <a:lnTo>
                  <a:pt x="88578" y="663798"/>
                </a:lnTo>
                <a:lnTo>
                  <a:pt x="89008" y="695528"/>
                </a:lnTo>
                <a:lnTo>
                  <a:pt x="105453" y="721824"/>
                </a:lnTo>
                <a:lnTo>
                  <a:pt x="136273" y="732147"/>
                </a:lnTo>
                <a:lnTo>
                  <a:pt x="169009" y="730970"/>
                </a:lnTo>
                <a:lnTo>
                  <a:pt x="191205" y="722769"/>
                </a:lnTo>
                <a:lnTo>
                  <a:pt x="206109" y="714897"/>
                </a:lnTo>
                <a:lnTo>
                  <a:pt x="221015" y="713408"/>
                </a:lnTo>
                <a:lnTo>
                  <a:pt x="497755" y="713408"/>
                </a:lnTo>
                <a:lnTo>
                  <a:pt x="475775" y="693387"/>
                </a:lnTo>
                <a:lnTo>
                  <a:pt x="446712" y="666561"/>
                </a:lnTo>
                <a:lnTo>
                  <a:pt x="430424" y="642289"/>
                </a:lnTo>
                <a:lnTo>
                  <a:pt x="436493" y="620572"/>
                </a:lnTo>
                <a:lnTo>
                  <a:pt x="466303" y="614934"/>
                </a:lnTo>
                <a:lnTo>
                  <a:pt x="631865" y="614934"/>
                </a:lnTo>
                <a:lnTo>
                  <a:pt x="632806" y="602372"/>
                </a:lnTo>
                <a:lnTo>
                  <a:pt x="619606" y="566920"/>
                </a:lnTo>
                <a:lnTo>
                  <a:pt x="592355" y="530189"/>
                </a:lnTo>
                <a:lnTo>
                  <a:pt x="552330" y="497928"/>
                </a:lnTo>
                <a:lnTo>
                  <a:pt x="507027" y="468069"/>
                </a:lnTo>
                <a:lnTo>
                  <a:pt x="470988" y="437886"/>
                </a:lnTo>
                <a:lnTo>
                  <a:pt x="461266" y="421175"/>
                </a:lnTo>
                <a:close/>
              </a:path>
              <a:path w="668655" h="1033145">
                <a:moveTo>
                  <a:pt x="631865" y="614934"/>
                </a:moveTo>
                <a:lnTo>
                  <a:pt x="466303" y="614934"/>
                </a:lnTo>
                <a:lnTo>
                  <a:pt x="506333" y="629089"/>
                </a:lnTo>
                <a:lnTo>
                  <a:pt x="543806" y="648353"/>
                </a:lnTo>
                <a:lnTo>
                  <a:pt x="565944" y="658037"/>
                </a:lnTo>
                <a:lnTo>
                  <a:pt x="579896" y="658092"/>
                </a:lnTo>
                <a:lnTo>
                  <a:pt x="598315" y="655913"/>
                </a:lnTo>
                <a:lnTo>
                  <a:pt x="616731" y="647986"/>
                </a:lnTo>
                <a:lnTo>
                  <a:pt x="630676" y="630796"/>
                </a:lnTo>
                <a:lnTo>
                  <a:pt x="631865" y="614934"/>
                </a:lnTo>
                <a:close/>
              </a:path>
              <a:path w="668655" h="1033145">
                <a:moveTo>
                  <a:pt x="377413" y="0"/>
                </a:moveTo>
                <a:lnTo>
                  <a:pt x="316618" y="0"/>
                </a:lnTo>
                <a:lnTo>
                  <a:pt x="312613" y="38729"/>
                </a:lnTo>
                <a:lnTo>
                  <a:pt x="307358" y="77460"/>
                </a:lnTo>
                <a:lnTo>
                  <a:pt x="300928" y="109110"/>
                </a:lnTo>
                <a:lnTo>
                  <a:pt x="293402" y="126593"/>
                </a:lnTo>
                <a:lnTo>
                  <a:pt x="272947" y="142558"/>
                </a:lnTo>
                <a:lnTo>
                  <a:pt x="185666" y="204954"/>
                </a:lnTo>
                <a:lnTo>
                  <a:pt x="135686" y="241922"/>
                </a:lnTo>
                <a:lnTo>
                  <a:pt x="92709" y="276430"/>
                </a:lnTo>
                <a:lnTo>
                  <a:pt x="65158" y="303745"/>
                </a:lnTo>
                <a:lnTo>
                  <a:pt x="37049" y="340046"/>
                </a:lnTo>
                <a:lnTo>
                  <a:pt x="11497" y="382096"/>
                </a:lnTo>
                <a:lnTo>
                  <a:pt x="0" y="429259"/>
                </a:lnTo>
                <a:lnTo>
                  <a:pt x="14053" y="480898"/>
                </a:lnTo>
                <a:lnTo>
                  <a:pt x="42266" y="519382"/>
                </a:lnTo>
                <a:lnTo>
                  <a:pt x="68563" y="530720"/>
                </a:lnTo>
                <a:lnTo>
                  <a:pt x="97415" y="519703"/>
                </a:lnTo>
                <a:lnTo>
                  <a:pt x="133293" y="491121"/>
                </a:lnTo>
                <a:lnTo>
                  <a:pt x="175452" y="455453"/>
                </a:lnTo>
                <a:lnTo>
                  <a:pt x="215056" y="428093"/>
                </a:lnTo>
                <a:lnTo>
                  <a:pt x="244439" y="421175"/>
                </a:lnTo>
                <a:lnTo>
                  <a:pt x="461266" y="421175"/>
                </a:lnTo>
                <a:lnTo>
                  <a:pt x="456030" y="412175"/>
                </a:lnTo>
                <a:lnTo>
                  <a:pt x="473971" y="395732"/>
                </a:lnTo>
                <a:lnTo>
                  <a:pt x="667334" y="395732"/>
                </a:lnTo>
                <a:lnTo>
                  <a:pt x="668154" y="392328"/>
                </a:lnTo>
                <a:lnTo>
                  <a:pt x="653672" y="313120"/>
                </a:lnTo>
                <a:lnTo>
                  <a:pt x="624077" y="264889"/>
                </a:lnTo>
                <a:lnTo>
                  <a:pt x="572764" y="218567"/>
                </a:lnTo>
                <a:lnTo>
                  <a:pt x="519505" y="187989"/>
                </a:lnTo>
                <a:lnTo>
                  <a:pt x="466412" y="164444"/>
                </a:lnTo>
                <a:lnTo>
                  <a:pt x="420188" y="145968"/>
                </a:lnTo>
                <a:lnTo>
                  <a:pt x="387538" y="130597"/>
                </a:lnTo>
                <a:lnTo>
                  <a:pt x="375165" y="116370"/>
                </a:lnTo>
                <a:lnTo>
                  <a:pt x="375377" y="98224"/>
                </a:lnTo>
                <a:lnTo>
                  <a:pt x="375917" y="69134"/>
                </a:lnTo>
                <a:lnTo>
                  <a:pt x="376643" y="34568"/>
                </a:lnTo>
                <a:lnTo>
                  <a:pt x="377413" y="0"/>
                </a:lnTo>
                <a:close/>
              </a:path>
              <a:path w="668655" h="1033145">
                <a:moveTo>
                  <a:pt x="667334" y="395732"/>
                </a:moveTo>
                <a:lnTo>
                  <a:pt x="473971" y="395732"/>
                </a:lnTo>
                <a:lnTo>
                  <a:pt x="514048" y="395890"/>
                </a:lnTo>
                <a:lnTo>
                  <a:pt x="554449" y="409779"/>
                </a:lnTo>
                <a:lnTo>
                  <a:pt x="590380" y="426862"/>
                </a:lnTo>
                <a:lnTo>
                  <a:pt x="617049" y="436600"/>
                </a:lnTo>
                <a:lnTo>
                  <a:pt x="636053" y="436392"/>
                </a:lnTo>
                <a:lnTo>
                  <a:pt x="651545" y="429794"/>
                </a:lnTo>
                <a:lnTo>
                  <a:pt x="662565" y="415531"/>
                </a:lnTo>
                <a:lnTo>
                  <a:pt x="667334" y="395732"/>
                </a:lnTo>
                <a:close/>
              </a:path>
            </a:pathLst>
          </a:custGeom>
          <a:solidFill>
            <a:srgbClr val="4EB1D2"/>
          </a:solidFill>
        </p:spPr>
        <p:txBody>
          <a:bodyPr wrap="square" lIns="0" tIns="0" rIns="0" bIns="0" rtlCol="0"/>
          <a:lstStyle/>
          <a:p>
            <a:endParaRPr dirty="0"/>
          </a:p>
        </p:txBody>
      </p:sp>
      <p:sp>
        <p:nvSpPr>
          <p:cNvPr id="17" name="object 12">
            <a:extLst>
              <a:ext uri="{FF2B5EF4-FFF2-40B4-BE49-F238E27FC236}">
                <a16:creationId xmlns:a16="http://schemas.microsoft.com/office/drawing/2014/main" id="{740AA115-01B7-42E8-BFB3-E35C01C9F28B}"/>
              </a:ext>
            </a:extLst>
          </p:cNvPr>
          <p:cNvSpPr/>
          <p:nvPr userDrawn="1"/>
        </p:nvSpPr>
        <p:spPr>
          <a:xfrm>
            <a:off x="1897993" y="1178576"/>
            <a:ext cx="458470" cy="996950"/>
          </a:xfrm>
          <a:custGeom>
            <a:avLst/>
            <a:gdLst/>
            <a:ahLst/>
            <a:cxnLst/>
            <a:rect l="l" t="t" r="r" b="b"/>
            <a:pathLst>
              <a:path w="458469" h="996950">
                <a:moveTo>
                  <a:pt x="222141" y="0"/>
                </a:moveTo>
                <a:lnTo>
                  <a:pt x="196369" y="43988"/>
                </a:lnTo>
                <a:lnTo>
                  <a:pt x="172436" y="88345"/>
                </a:lnTo>
                <a:lnTo>
                  <a:pt x="150295" y="133068"/>
                </a:lnTo>
                <a:lnTo>
                  <a:pt x="129896" y="178152"/>
                </a:lnTo>
                <a:lnTo>
                  <a:pt x="111191" y="223596"/>
                </a:lnTo>
                <a:lnTo>
                  <a:pt x="94132" y="269394"/>
                </a:lnTo>
                <a:lnTo>
                  <a:pt x="78670" y="315543"/>
                </a:lnTo>
                <a:lnTo>
                  <a:pt x="64756" y="362040"/>
                </a:lnTo>
                <a:lnTo>
                  <a:pt x="52341" y="408882"/>
                </a:lnTo>
                <a:lnTo>
                  <a:pt x="41378" y="456064"/>
                </a:lnTo>
                <a:lnTo>
                  <a:pt x="31817" y="503583"/>
                </a:lnTo>
                <a:lnTo>
                  <a:pt x="23611" y="551436"/>
                </a:lnTo>
                <a:lnTo>
                  <a:pt x="16710" y="599619"/>
                </a:lnTo>
                <a:lnTo>
                  <a:pt x="11066" y="648128"/>
                </a:lnTo>
                <a:lnTo>
                  <a:pt x="6630" y="696959"/>
                </a:lnTo>
                <a:lnTo>
                  <a:pt x="3354" y="746111"/>
                </a:lnTo>
                <a:lnTo>
                  <a:pt x="1189" y="795577"/>
                </a:lnTo>
                <a:lnTo>
                  <a:pt x="87" y="845356"/>
                </a:lnTo>
                <a:lnTo>
                  <a:pt x="0" y="895444"/>
                </a:lnTo>
                <a:lnTo>
                  <a:pt x="877" y="945836"/>
                </a:lnTo>
                <a:lnTo>
                  <a:pt x="2672" y="996530"/>
                </a:lnTo>
                <a:lnTo>
                  <a:pt x="458030" y="996530"/>
                </a:lnTo>
                <a:lnTo>
                  <a:pt x="439089" y="501973"/>
                </a:lnTo>
                <a:lnTo>
                  <a:pt x="356011" y="197065"/>
                </a:lnTo>
                <a:lnTo>
                  <a:pt x="264971" y="42758"/>
                </a:lnTo>
                <a:lnTo>
                  <a:pt x="222141" y="0"/>
                </a:lnTo>
                <a:close/>
              </a:path>
            </a:pathLst>
          </a:custGeom>
          <a:solidFill>
            <a:srgbClr val="BE716F"/>
          </a:solidFill>
        </p:spPr>
        <p:txBody>
          <a:bodyPr wrap="square" lIns="0" tIns="0" rIns="0" bIns="0" rtlCol="0"/>
          <a:lstStyle/>
          <a:p>
            <a:endParaRPr dirty="0"/>
          </a:p>
        </p:txBody>
      </p:sp>
      <p:sp>
        <p:nvSpPr>
          <p:cNvPr id="18" name="object 13">
            <a:extLst>
              <a:ext uri="{FF2B5EF4-FFF2-40B4-BE49-F238E27FC236}">
                <a16:creationId xmlns:a16="http://schemas.microsoft.com/office/drawing/2014/main" id="{A53E76DE-ECA9-4640-982A-7F9646584042}"/>
              </a:ext>
            </a:extLst>
          </p:cNvPr>
          <p:cNvSpPr/>
          <p:nvPr userDrawn="1"/>
        </p:nvSpPr>
        <p:spPr>
          <a:xfrm>
            <a:off x="1907183" y="2212587"/>
            <a:ext cx="442595" cy="913765"/>
          </a:xfrm>
          <a:custGeom>
            <a:avLst/>
            <a:gdLst/>
            <a:ahLst/>
            <a:cxnLst/>
            <a:rect l="l" t="t" r="r" b="b"/>
            <a:pathLst>
              <a:path w="442594" h="913764">
                <a:moveTo>
                  <a:pt x="442391" y="0"/>
                </a:moveTo>
                <a:lnTo>
                  <a:pt x="0" y="0"/>
                </a:lnTo>
                <a:lnTo>
                  <a:pt x="61055" y="358143"/>
                </a:lnTo>
                <a:lnTo>
                  <a:pt x="148942" y="648233"/>
                </a:lnTo>
                <a:lnTo>
                  <a:pt x="227899" y="842587"/>
                </a:lnTo>
                <a:lnTo>
                  <a:pt x="262166" y="913523"/>
                </a:lnTo>
                <a:lnTo>
                  <a:pt x="279192" y="853034"/>
                </a:lnTo>
                <a:lnTo>
                  <a:pt x="295295" y="793751"/>
                </a:lnTo>
                <a:lnTo>
                  <a:pt x="310494" y="735662"/>
                </a:lnTo>
                <a:lnTo>
                  <a:pt x="324805" y="678756"/>
                </a:lnTo>
                <a:lnTo>
                  <a:pt x="338249" y="623022"/>
                </a:lnTo>
                <a:lnTo>
                  <a:pt x="350843" y="568449"/>
                </a:lnTo>
                <a:lnTo>
                  <a:pt x="362606" y="515025"/>
                </a:lnTo>
                <a:lnTo>
                  <a:pt x="373556" y="462739"/>
                </a:lnTo>
                <a:lnTo>
                  <a:pt x="383711" y="411580"/>
                </a:lnTo>
                <a:lnTo>
                  <a:pt x="393090" y="361536"/>
                </a:lnTo>
                <a:lnTo>
                  <a:pt x="401712" y="312597"/>
                </a:lnTo>
                <a:lnTo>
                  <a:pt x="409594" y="264751"/>
                </a:lnTo>
                <a:lnTo>
                  <a:pt x="416755" y="217987"/>
                </a:lnTo>
                <a:lnTo>
                  <a:pt x="423214" y="172293"/>
                </a:lnTo>
                <a:lnTo>
                  <a:pt x="428988" y="127659"/>
                </a:lnTo>
                <a:lnTo>
                  <a:pt x="434097" y="84073"/>
                </a:lnTo>
                <a:lnTo>
                  <a:pt x="438559" y="41523"/>
                </a:lnTo>
                <a:lnTo>
                  <a:pt x="442391" y="0"/>
                </a:lnTo>
                <a:close/>
              </a:path>
            </a:pathLst>
          </a:custGeom>
          <a:solidFill>
            <a:srgbClr val="BE716F"/>
          </a:solidFill>
        </p:spPr>
        <p:txBody>
          <a:bodyPr wrap="square" lIns="0" tIns="0" rIns="0" bIns="0" rtlCol="0"/>
          <a:lstStyle/>
          <a:p>
            <a:endParaRPr dirty="0"/>
          </a:p>
        </p:txBody>
      </p:sp>
      <p:sp>
        <p:nvSpPr>
          <p:cNvPr id="19" name="object 14">
            <a:extLst>
              <a:ext uri="{FF2B5EF4-FFF2-40B4-BE49-F238E27FC236}">
                <a16:creationId xmlns:a16="http://schemas.microsoft.com/office/drawing/2014/main" id="{5CB85D6F-2DEC-4031-BC02-A37420F443D4}"/>
              </a:ext>
            </a:extLst>
          </p:cNvPr>
          <p:cNvSpPr/>
          <p:nvPr userDrawn="1"/>
        </p:nvSpPr>
        <p:spPr>
          <a:xfrm>
            <a:off x="1677341" y="1973059"/>
            <a:ext cx="426084" cy="710565"/>
          </a:xfrm>
          <a:custGeom>
            <a:avLst/>
            <a:gdLst/>
            <a:ahLst/>
            <a:cxnLst/>
            <a:rect l="l" t="t" r="r" b="b"/>
            <a:pathLst>
              <a:path w="426085" h="710564">
                <a:moveTo>
                  <a:pt x="20945" y="0"/>
                </a:moveTo>
                <a:lnTo>
                  <a:pt x="11933" y="58677"/>
                </a:lnTo>
                <a:lnTo>
                  <a:pt x="5519" y="115687"/>
                </a:lnTo>
                <a:lnTo>
                  <a:pt x="1582" y="171040"/>
                </a:lnTo>
                <a:lnTo>
                  <a:pt x="0" y="224747"/>
                </a:lnTo>
                <a:lnTo>
                  <a:pt x="652" y="276820"/>
                </a:lnTo>
                <a:lnTo>
                  <a:pt x="3417" y="327268"/>
                </a:lnTo>
                <a:lnTo>
                  <a:pt x="8175" y="376103"/>
                </a:lnTo>
                <a:lnTo>
                  <a:pt x="14803" y="423336"/>
                </a:lnTo>
                <a:lnTo>
                  <a:pt x="23182" y="468978"/>
                </a:lnTo>
                <a:lnTo>
                  <a:pt x="33190" y="513039"/>
                </a:lnTo>
                <a:lnTo>
                  <a:pt x="44707" y="555531"/>
                </a:lnTo>
                <a:lnTo>
                  <a:pt x="57610" y="596463"/>
                </a:lnTo>
                <a:lnTo>
                  <a:pt x="71779" y="635848"/>
                </a:lnTo>
                <a:lnTo>
                  <a:pt x="87093" y="673696"/>
                </a:lnTo>
                <a:lnTo>
                  <a:pt x="103431" y="710018"/>
                </a:lnTo>
                <a:lnTo>
                  <a:pt x="425872" y="591654"/>
                </a:lnTo>
                <a:lnTo>
                  <a:pt x="307872" y="300873"/>
                </a:lnTo>
                <a:lnTo>
                  <a:pt x="174759" y="119529"/>
                </a:lnTo>
                <a:lnTo>
                  <a:pt x="65971" y="26334"/>
                </a:lnTo>
                <a:lnTo>
                  <a:pt x="20945" y="0"/>
                </a:lnTo>
                <a:close/>
              </a:path>
            </a:pathLst>
          </a:custGeom>
          <a:solidFill>
            <a:srgbClr val="E31C15"/>
          </a:solidFill>
        </p:spPr>
        <p:txBody>
          <a:bodyPr wrap="square" lIns="0" tIns="0" rIns="0" bIns="0" rtlCol="0"/>
          <a:lstStyle/>
          <a:p>
            <a:endParaRPr dirty="0"/>
          </a:p>
        </p:txBody>
      </p:sp>
      <p:sp>
        <p:nvSpPr>
          <p:cNvPr id="20" name="object 15">
            <a:extLst>
              <a:ext uri="{FF2B5EF4-FFF2-40B4-BE49-F238E27FC236}">
                <a16:creationId xmlns:a16="http://schemas.microsoft.com/office/drawing/2014/main" id="{D7F6DE87-EAD8-4504-A04F-31ABE1763395}"/>
              </a:ext>
            </a:extLst>
          </p:cNvPr>
          <p:cNvSpPr/>
          <p:nvPr userDrawn="1"/>
        </p:nvSpPr>
        <p:spPr>
          <a:xfrm>
            <a:off x="1806284" y="2619461"/>
            <a:ext cx="363220" cy="506730"/>
          </a:xfrm>
          <a:custGeom>
            <a:avLst/>
            <a:gdLst/>
            <a:ahLst/>
            <a:cxnLst/>
            <a:rect l="l" t="t" r="r" b="b"/>
            <a:pathLst>
              <a:path w="363219" h="506730">
                <a:moveTo>
                  <a:pt x="310972" y="0"/>
                </a:moveTo>
                <a:lnTo>
                  <a:pt x="0" y="114147"/>
                </a:lnTo>
                <a:lnTo>
                  <a:pt x="118237" y="289413"/>
                </a:lnTo>
                <a:lnTo>
                  <a:pt x="236207" y="411673"/>
                </a:lnTo>
                <a:lnTo>
                  <a:pt x="326840" y="483293"/>
                </a:lnTo>
                <a:lnTo>
                  <a:pt x="363067" y="506641"/>
                </a:lnTo>
                <a:lnTo>
                  <a:pt x="362867" y="447539"/>
                </a:lnTo>
                <a:lnTo>
                  <a:pt x="361403" y="390397"/>
                </a:lnTo>
                <a:lnTo>
                  <a:pt x="358733" y="335182"/>
                </a:lnTo>
                <a:lnTo>
                  <a:pt x="354912" y="281862"/>
                </a:lnTo>
                <a:lnTo>
                  <a:pt x="349997" y="230408"/>
                </a:lnTo>
                <a:lnTo>
                  <a:pt x="344044" y="180786"/>
                </a:lnTo>
                <a:lnTo>
                  <a:pt x="337109" y="132966"/>
                </a:lnTo>
                <a:lnTo>
                  <a:pt x="329247" y="86916"/>
                </a:lnTo>
                <a:lnTo>
                  <a:pt x="320516" y="42604"/>
                </a:lnTo>
                <a:lnTo>
                  <a:pt x="310972" y="0"/>
                </a:lnTo>
                <a:close/>
              </a:path>
            </a:pathLst>
          </a:custGeom>
          <a:solidFill>
            <a:srgbClr val="E31C15"/>
          </a:solidFill>
        </p:spPr>
        <p:txBody>
          <a:bodyPr wrap="square" lIns="0" tIns="0" rIns="0" bIns="0" rtlCol="0"/>
          <a:lstStyle/>
          <a:p>
            <a:endParaRPr dirty="0"/>
          </a:p>
        </p:txBody>
      </p:sp>
      <p:sp>
        <p:nvSpPr>
          <p:cNvPr id="21" name="object 16">
            <a:extLst>
              <a:ext uri="{FF2B5EF4-FFF2-40B4-BE49-F238E27FC236}">
                <a16:creationId xmlns:a16="http://schemas.microsoft.com/office/drawing/2014/main" id="{583F15EA-EC1F-44E9-9463-E069AA7C1FD2}"/>
              </a:ext>
            </a:extLst>
          </p:cNvPr>
          <p:cNvSpPr/>
          <p:nvPr userDrawn="1"/>
        </p:nvSpPr>
        <p:spPr>
          <a:xfrm>
            <a:off x="2086929" y="1818373"/>
            <a:ext cx="458470" cy="752475"/>
          </a:xfrm>
          <a:custGeom>
            <a:avLst/>
            <a:gdLst/>
            <a:ahLst/>
            <a:cxnLst/>
            <a:rect l="l" t="t" r="r" b="b"/>
            <a:pathLst>
              <a:path w="458469" h="752475">
                <a:moveTo>
                  <a:pt x="353771" y="0"/>
                </a:moveTo>
                <a:lnTo>
                  <a:pt x="316051" y="50513"/>
                </a:lnTo>
                <a:lnTo>
                  <a:pt x="280612" y="99949"/>
                </a:lnTo>
                <a:lnTo>
                  <a:pt x="247393" y="148312"/>
                </a:lnTo>
                <a:lnTo>
                  <a:pt x="216333" y="195607"/>
                </a:lnTo>
                <a:lnTo>
                  <a:pt x="187373" y="241839"/>
                </a:lnTo>
                <a:lnTo>
                  <a:pt x="160453" y="287014"/>
                </a:lnTo>
                <a:lnTo>
                  <a:pt x="135512" y="331136"/>
                </a:lnTo>
                <a:lnTo>
                  <a:pt x="112489" y="374210"/>
                </a:lnTo>
                <a:lnTo>
                  <a:pt x="91325" y="416242"/>
                </a:lnTo>
                <a:lnTo>
                  <a:pt x="71960" y="457235"/>
                </a:lnTo>
                <a:lnTo>
                  <a:pt x="54332" y="497196"/>
                </a:lnTo>
                <a:lnTo>
                  <a:pt x="38383" y="536129"/>
                </a:lnTo>
                <a:lnTo>
                  <a:pt x="24051" y="574039"/>
                </a:lnTo>
                <a:lnTo>
                  <a:pt x="11277" y="610931"/>
                </a:lnTo>
                <a:lnTo>
                  <a:pt x="0" y="646811"/>
                </a:lnTo>
                <a:lnTo>
                  <a:pt x="448729" y="752170"/>
                </a:lnTo>
                <a:lnTo>
                  <a:pt x="458071" y="477354"/>
                </a:lnTo>
                <a:lnTo>
                  <a:pt x="422743" y="236272"/>
                </a:lnTo>
                <a:lnTo>
                  <a:pt x="376668" y="65096"/>
                </a:lnTo>
                <a:lnTo>
                  <a:pt x="353771" y="0"/>
                </a:lnTo>
                <a:close/>
              </a:path>
            </a:pathLst>
          </a:custGeom>
          <a:solidFill>
            <a:srgbClr val="4EB1D2"/>
          </a:solidFill>
        </p:spPr>
        <p:txBody>
          <a:bodyPr wrap="square" lIns="0" tIns="0" rIns="0" bIns="0" rtlCol="0"/>
          <a:lstStyle/>
          <a:p>
            <a:endParaRPr dirty="0"/>
          </a:p>
        </p:txBody>
      </p:sp>
      <p:sp>
        <p:nvSpPr>
          <p:cNvPr id="22" name="object 17">
            <a:extLst>
              <a:ext uri="{FF2B5EF4-FFF2-40B4-BE49-F238E27FC236}">
                <a16:creationId xmlns:a16="http://schemas.microsoft.com/office/drawing/2014/main" id="{8EB2D981-42B3-491E-9BF9-6899C5562658}"/>
              </a:ext>
            </a:extLst>
          </p:cNvPr>
          <p:cNvSpPr/>
          <p:nvPr userDrawn="1"/>
        </p:nvSpPr>
        <p:spPr>
          <a:xfrm>
            <a:off x="2043945" y="2510726"/>
            <a:ext cx="483870" cy="615950"/>
          </a:xfrm>
          <a:custGeom>
            <a:avLst/>
            <a:gdLst/>
            <a:ahLst/>
            <a:cxnLst/>
            <a:rect l="l" t="t" r="r" b="b"/>
            <a:pathLst>
              <a:path w="483869" h="615950">
                <a:moveTo>
                  <a:pt x="30340" y="0"/>
                </a:moveTo>
                <a:lnTo>
                  <a:pt x="0" y="275232"/>
                </a:lnTo>
                <a:lnTo>
                  <a:pt x="39207" y="466871"/>
                </a:lnTo>
                <a:lnTo>
                  <a:pt x="98790" y="578918"/>
                </a:lnTo>
                <a:lnTo>
                  <a:pt x="129578" y="615378"/>
                </a:lnTo>
                <a:lnTo>
                  <a:pt x="176916" y="585050"/>
                </a:lnTo>
                <a:lnTo>
                  <a:pt x="220381" y="552699"/>
                </a:lnTo>
                <a:lnTo>
                  <a:pt x="260115" y="518477"/>
                </a:lnTo>
                <a:lnTo>
                  <a:pt x="296258" y="482533"/>
                </a:lnTo>
                <a:lnTo>
                  <a:pt x="328954" y="445017"/>
                </a:lnTo>
                <a:lnTo>
                  <a:pt x="358342" y="406080"/>
                </a:lnTo>
                <a:lnTo>
                  <a:pt x="384565" y="365872"/>
                </a:lnTo>
                <a:lnTo>
                  <a:pt x="407764" y="324544"/>
                </a:lnTo>
                <a:lnTo>
                  <a:pt x="428082" y="282247"/>
                </a:lnTo>
                <a:lnTo>
                  <a:pt x="445659" y="239129"/>
                </a:lnTo>
                <a:lnTo>
                  <a:pt x="460637" y="195342"/>
                </a:lnTo>
                <a:lnTo>
                  <a:pt x="473157" y="151036"/>
                </a:lnTo>
                <a:lnTo>
                  <a:pt x="483362" y="106362"/>
                </a:lnTo>
                <a:lnTo>
                  <a:pt x="30340" y="0"/>
                </a:lnTo>
                <a:close/>
              </a:path>
            </a:pathLst>
          </a:custGeom>
          <a:solidFill>
            <a:srgbClr val="4EB1D2"/>
          </a:solidFill>
        </p:spPr>
        <p:txBody>
          <a:bodyPr wrap="square" lIns="0" tIns="0" rIns="0" bIns="0" rtlCol="0"/>
          <a:lstStyle/>
          <a:p>
            <a:endParaRPr dirty="0"/>
          </a:p>
        </p:txBody>
      </p:sp>
      <p:sp>
        <p:nvSpPr>
          <p:cNvPr id="23" name="object 18">
            <a:extLst>
              <a:ext uri="{FF2B5EF4-FFF2-40B4-BE49-F238E27FC236}">
                <a16:creationId xmlns:a16="http://schemas.microsoft.com/office/drawing/2014/main" id="{D9ADD3F5-DE69-43CE-B6F1-7FE3559BB623}"/>
              </a:ext>
            </a:extLst>
          </p:cNvPr>
          <p:cNvSpPr/>
          <p:nvPr userDrawn="1"/>
        </p:nvSpPr>
        <p:spPr>
          <a:xfrm>
            <a:off x="0" y="5417820"/>
            <a:ext cx="12186285" cy="1440180"/>
          </a:xfrm>
          <a:custGeom>
            <a:avLst/>
            <a:gdLst/>
            <a:ahLst/>
            <a:cxnLst/>
            <a:rect l="l" t="t" r="r" b="b"/>
            <a:pathLst>
              <a:path w="12186285" h="1440179">
                <a:moveTo>
                  <a:pt x="0" y="1440179"/>
                </a:moveTo>
                <a:lnTo>
                  <a:pt x="12185992" y="1440179"/>
                </a:lnTo>
                <a:lnTo>
                  <a:pt x="12185992" y="0"/>
                </a:lnTo>
                <a:lnTo>
                  <a:pt x="0" y="0"/>
                </a:lnTo>
                <a:lnTo>
                  <a:pt x="0" y="1440179"/>
                </a:lnTo>
                <a:close/>
              </a:path>
            </a:pathLst>
          </a:custGeom>
          <a:solidFill>
            <a:srgbClr val="FFFFFF"/>
          </a:solidFill>
        </p:spPr>
        <p:txBody>
          <a:bodyPr wrap="square" lIns="0" tIns="0" rIns="0" bIns="0" rtlCol="0"/>
          <a:lstStyle/>
          <a:p>
            <a:endParaRPr dirty="0"/>
          </a:p>
        </p:txBody>
      </p:sp>
      <p:sp>
        <p:nvSpPr>
          <p:cNvPr id="24" name="object 19">
            <a:extLst>
              <a:ext uri="{FF2B5EF4-FFF2-40B4-BE49-F238E27FC236}">
                <a16:creationId xmlns:a16="http://schemas.microsoft.com/office/drawing/2014/main" id="{8FB4EDF9-9508-415F-BA0F-B40D354685DE}"/>
              </a:ext>
            </a:extLst>
          </p:cNvPr>
          <p:cNvSpPr/>
          <p:nvPr userDrawn="1"/>
        </p:nvSpPr>
        <p:spPr>
          <a:xfrm>
            <a:off x="0" y="180339"/>
            <a:ext cx="180340" cy="5237480"/>
          </a:xfrm>
          <a:custGeom>
            <a:avLst/>
            <a:gdLst/>
            <a:ahLst/>
            <a:cxnLst/>
            <a:rect l="l" t="t" r="r" b="b"/>
            <a:pathLst>
              <a:path w="180340" h="5237480">
                <a:moveTo>
                  <a:pt x="0" y="5237480"/>
                </a:moveTo>
                <a:lnTo>
                  <a:pt x="180009" y="5237480"/>
                </a:lnTo>
                <a:lnTo>
                  <a:pt x="180009" y="0"/>
                </a:lnTo>
                <a:lnTo>
                  <a:pt x="0" y="0"/>
                </a:lnTo>
                <a:lnTo>
                  <a:pt x="0" y="5237480"/>
                </a:lnTo>
                <a:close/>
              </a:path>
            </a:pathLst>
          </a:custGeom>
          <a:solidFill>
            <a:srgbClr val="FFFFFF"/>
          </a:solidFill>
        </p:spPr>
        <p:txBody>
          <a:bodyPr wrap="square" lIns="0" tIns="0" rIns="0" bIns="0" rtlCol="0"/>
          <a:lstStyle/>
          <a:p>
            <a:endParaRPr dirty="0"/>
          </a:p>
        </p:txBody>
      </p:sp>
      <p:sp>
        <p:nvSpPr>
          <p:cNvPr id="25" name="object 21">
            <a:extLst>
              <a:ext uri="{FF2B5EF4-FFF2-40B4-BE49-F238E27FC236}">
                <a16:creationId xmlns:a16="http://schemas.microsoft.com/office/drawing/2014/main" id="{48E70A36-AFD7-443E-8570-D93CC54D5FD2}"/>
              </a:ext>
            </a:extLst>
          </p:cNvPr>
          <p:cNvSpPr/>
          <p:nvPr userDrawn="1"/>
        </p:nvSpPr>
        <p:spPr>
          <a:xfrm>
            <a:off x="12006008" y="180009"/>
            <a:ext cx="180340" cy="5238115"/>
          </a:xfrm>
          <a:custGeom>
            <a:avLst/>
            <a:gdLst/>
            <a:ahLst/>
            <a:cxnLst/>
            <a:rect l="l" t="t" r="r" b="b"/>
            <a:pathLst>
              <a:path w="180340" h="5238115">
                <a:moveTo>
                  <a:pt x="179984" y="0"/>
                </a:moveTo>
                <a:lnTo>
                  <a:pt x="0" y="0"/>
                </a:lnTo>
                <a:lnTo>
                  <a:pt x="0" y="5237988"/>
                </a:lnTo>
                <a:lnTo>
                  <a:pt x="179984" y="5237988"/>
                </a:lnTo>
                <a:lnTo>
                  <a:pt x="179984" y="0"/>
                </a:lnTo>
                <a:close/>
              </a:path>
            </a:pathLst>
          </a:custGeom>
          <a:solidFill>
            <a:srgbClr val="FFFFFF"/>
          </a:solidFill>
        </p:spPr>
        <p:txBody>
          <a:bodyPr wrap="square" lIns="0" tIns="0" rIns="0" bIns="0" rtlCol="0"/>
          <a:lstStyle/>
          <a:p>
            <a:endParaRPr dirty="0"/>
          </a:p>
        </p:txBody>
      </p:sp>
      <p:sp>
        <p:nvSpPr>
          <p:cNvPr id="26" name="object 22">
            <a:extLst>
              <a:ext uri="{FF2B5EF4-FFF2-40B4-BE49-F238E27FC236}">
                <a16:creationId xmlns:a16="http://schemas.microsoft.com/office/drawing/2014/main" id="{FCDF95CC-AB26-497F-8C64-A606D91FA5C6}"/>
              </a:ext>
            </a:extLst>
          </p:cNvPr>
          <p:cNvSpPr/>
          <p:nvPr userDrawn="1"/>
        </p:nvSpPr>
        <p:spPr>
          <a:xfrm>
            <a:off x="4024392" y="3572998"/>
            <a:ext cx="908685" cy="1845310"/>
          </a:xfrm>
          <a:custGeom>
            <a:avLst/>
            <a:gdLst/>
            <a:ahLst/>
            <a:cxnLst/>
            <a:rect l="l" t="t" r="r" b="b"/>
            <a:pathLst>
              <a:path w="908685" h="1845310">
                <a:moveTo>
                  <a:pt x="83461" y="916304"/>
                </a:moveTo>
                <a:lnTo>
                  <a:pt x="37427" y="956085"/>
                </a:lnTo>
                <a:lnTo>
                  <a:pt x="13747" y="1008989"/>
                </a:lnTo>
                <a:lnTo>
                  <a:pt x="193" y="1063339"/>
                </a:lnTo>
                <a:lnTo>
                  <a:pt x="0" y="1114542"/>
                </a:lnTo>
                <a:lnTo>
                  <a:pt x="10252" y="1162537"/>
                </a:lnTo>
                <a:lnTo>
                  <a:pt x="28038" y="1207264"/>
                </a:lnTo>
                <a:lnTo>
                  <a:pt x="50442" y="1248662"/>
                </a:lnTo>
                <a:lnTo>
                  <a:pt x="74552" y="1286671"/>
                </a:lnTo>
                <a:lnTo>
                  <a:pt x="97453" y="1321231"/>
                </a:lnTo>
                <a:lnTo>
                  <a:pt x="155525" y="1386569"/>
                </a:lnTo>
                <a:lnTo>
                  <a:pt x="198002" y="1426479"/>
                </a:lnTo>
                <a:lnTo>
                  <a:pt x="244784" y="1468119"/>
                </a:lnTo>
                <a:lnTo>
                  <a:pt x="292375" y="1509166"/>
                </a:lnTo>
                <a:lnTo>
                  <a:pt x="376018" y="1580189"/>
                </a:lnTo>
                <a:lnTo>
                  <a:pt x="405082" y="1605519"/>
                </a:lnTo>
                <a:lnTo>
                  <a:pt x="430278" y="1643041"/>
                </a:lnTo>
                <a:lnTo>
                  <a:pt x="439453" y="1682944"/>
                </a:lnTo>
                <a:lnTo>
                  <a:pt x="448159" y="1734211"/>
                </a:lnTo>
                <a:lnTo>
                  <a:pt x="456048" y="1790380"/>
                </a:lnTo>
                <a:lnTo>
                  <a:pt x="462768" y="1844992"/>
                </a:lnTo>
                <a:lnTo>
                  <a:pt x="545077" y="1840712"/>
                </a:lnTo>
                <a:lnTo>
                  <a:pt x="541205" y="1779141"/>
                </a:lnTo>
                <a:lnTo>
                  <a:pt x="537392" y="1717567"/>
                </a:lnTo>
                <a:lnTo>
                  <a:pt x="534281" y="1665737"/>
                </a:lnTo>
                <a:lnTo>
                  <a:pt x="532517" y="1633397"/>
                </a:lnTo>
                <a:lnTo>
                  <a:pt x="540452" y="1614885"/>
                </a:lnTo>
                <a:lnTo>
                  <a:pt x="563691" y="1595039"/>
                </a:lnTo>
                <a:lnTo>
                  <a:pt x="598867" y="1572757"/>
                </a:lnTo>
                <a:lnTo>
                  <a:pt x="642615" y="1546937"/>
                </a:lnTo>
                <a:lnTo>
                  <a:pt x="691570" y="1516480"/>
                </a:lnTo>
                <a:lnTo>
                  <a:pt x="742365" y="1480283"/>
                </a:lnTo>
                <a:lnTo>
                  <a:pt x="791635" y="1437246"/>
                </a:lnTo>
                <a:lnTo>
                  <a:pt x="833216" y="1388801"/>
                </a:lnTo>
                <a:lnTo>
                  <a:pt x="864109" y="1338357"/>
                </a:lnTo>
                <a:lnTo>
                  <a:pt x="885693" y="1287760"/>
                </a:lnTo>
                <a:lnTo>
                  <a:pt x="899347" y="1238856"/>
                </a:lnTo>
                <a:lnTo>
                  <a:pt x="906450" y="1193489"/>
                </a:lnTo>
                <a:lnTo>
                  <a:pt x="908381" y="1153505"/>
                </a:lnTo>
                <a:lnTo>
                  <a:pt x="906957" y="1128454"/>
                </a:lnTo>
                <a:lnTo>
                  <a:pt x="686642" y="1128454"/>
                </a:lnTo>
                <a:lnTo>
                  <a:pt x="643375" y="1128369"/>
                </a:lnTo>
                <a:lnTo>
                  <a:pt x="620643" y="1112219"/>
                </a:lnTo>
                <a:lnTo>
                  <a:pt x="620216" y="1100719"/>
                </a:lnTo>
                <a:lnTo>
                  <a:pt x="326144" y="1100719"/>
                </a:lnTo>
                <a:lnTo>
                  <a:pt x="275312" y="1078523"/>
                </a:lnTo>
                <a:lnTo>
                  <a:pt x="242830" y="1050912"/>
                </a:lnTo>
                <a:lnTo>
                  <a:pt x="208465" y="1017541"/>
                </a:lnTo>
                <a:lnTo>
                  <a:pt x="174339" y="982344"/>
                </a:lnTo>
                <a:lnTo>
                  <a:pt x="138900" y="947068"/>
                </a:lnTo>
                <a:lnTo>
                  <a:pt x="109166" y="924180"/>
                </a:lnTo>
                <a:lnTo>
                  <a:pt x="83461" y="916304"/>
                </a:lnTo>
                <a:close/>
              </a:path>
              <a:path w="908685" h="1845310">
                <a:moveTo>
                  <a:pt x="859458" y="1044429"/>
                </a:moveTo>
                <a:lnTo>
                  <a:pt x="833710" y="1045400"/>
                </a:lnTo>
                <a:lnTo>
                  <a:pt x="806597" y="1059074"/>
                </a:lnTo>
                <a:lnTo>
                  <a:pt x="771130" y="1084007"/>
                </a:lnTo>
                <a:lnTo>
                  <a:pt x="730186" y="1110400"/>
                </a:lnTo>
                <a:lnTo>
                  <a:pt x="686642" y="1128454"/>
                </a:lnTo>
                <a:lnTo>
                  <a:pt x="906957" y="1128454"/>
                </a:lnTo>
                <a:lnTo>
                  <a:pt x="906519" y="1120749"/>
                </a:lnTo>
                <a:lnTo>
                  <a:pt x="897052" y="1079758"/>
                </a:lnTo>
                <a:lnTo>
                  <a:pt x="880968" y="1055100"/>
                </a:lnTo>
                <a:lnTo>
                  <a:pt x="859458" y="1044429"/>
                </a:lnTo>
                <a:close/>
              </a:path>
              <a:path w="908685" h="1845310">
                <a:moveTo>
                  <a:pt x="203024" y="552173"/>
                </a:moveTo>
                <a:lnTo>
                  <a:pt x="158608" y="552397"/>
                </a:lnTo>
                <a:lnTo>
                  <a:pt x="117733" y="572984"/>
                </a:lnTo>
                <a:lnTo>
                  <a:pt x="97631" y="621029"/>
                </a:lnTo>
                <a:lnTo>
                  <a:pt x="99644" y="677624"/>
                </a:lnTo>
                <a:lnTo>
                  <a:pt x="111518" y="722285"/>
                </a:lnTo>
                <a:lnTo>
                  <a:pt x="130002" y="759752"/>
                </a:lnTo>
                <a:lnTo>
                  <a:pt x="151847" y="794765"/>
                </a:lnTo>
                <a:lnTo>
                  <a:pt x="202133" y="847382"/>
                </a:lnTo>
                <a:lnTo>
                  <a:pt x="238437" y="881631"/>
                </a:lnTo>
                <a:lnTo>
                  <a:pt x="275664" y="920091"/>
                </a:lnTo>
                <a:lnTo>
                  <a:pt x="308924" y="961954"/>
                </a:lnTo>
                <a:lnTo>
                  <a:pt x="333327" y="1006406"/>
                </a:lnTo>
                <a:lnTo>
                  <a:pt x="343985" y="1052639"/>
                </a:lnTo>
                <a:lnTo>
                  <a:pt x="340249" y="1087432"/>
                </a:lnTo>
                <a:lnTo>
                  <a:pt x="326144" y="1100719"/>
                </a:lnTo>
                <a:lnTo>
                  <a:pt x="620216" y="1100719"/>
                </a:lnTo>
                <a:lnTo>
                  <a:pt x="635868" y="1053418"/>
                </a:lnTo>
                <a:lnTo>
                  <a:pt x="664575" y="1016322"/>
                </a:lnTo>
                <a:lnTo>
                  <a:pt x="701177" y="977799"/>
                </a:lnTo>
                <a:lnTo>
                  <a:pt x="741051" y="940625"/>
                </a:lnTo>
                <a:lnTo>
                  <a:pt x="777321" y="901694"/>
                </a:lnTo>
                <a:lnTo>
                  <a:pt x="805926" y="858089"/>
                </a:lnTo>
                <a:lnTo>
                  <a:pt x="826493" y="812874"/>
                </a:lnTo>
                <a:lnTo>
                  <a:pt x="838651" y="769115"/>
                </a:lnTo>
                <a:lnTo>
                  <a:pt x="841134" y="740247"/>
                </a:lnTo>
                <a:lnTo>
                  <a:pt x="605354" y="740247"/>
                </a:lnTo>
                <a:lnTo>
                  <a:pt x="574185" y="730135"/>
                </a:lnTo>
                <a:lnTo>
                  <a:pt x="563371" y="700010"/>
                </a:lnTo>
                <a:lnTo>
                  <a:pt x="573454" y="665873"/>
                </a:lnTo>
                <a:lnTo>
                  <a:pt x="597793" y="628072"/>
                </a:lnTo>
                <a:lnTo>
                  <a:pt x="629749" y="586952"/>
                </a:lnTo>
                <a:lnTo>
                  <a:pt x="635076" y="579820"/>
                </a:lnTo>
                <a:lnTo>
                  <a:pt x="274873" y="579820"/>
                </a:lnTo>
                <a:lnTo>
                  <a:pt x="254574" y="578212"/>
                </a:lnTo>
                <a:lnTo>
                  <a:pt x="233749" y="565213"/>
                </a:lnTo>
                <a:lnTo>
                  <a:pt x="203024" y="552173"/>
                </a:lnTo>
                <a:close/>
              </a:path>
              <a:path w="908685" h="1845310">
                <a:moveTo>
                  <a:pt x="765262" y="653120"/>
                </a:moveTo>
                <a:lnTo>
                  <a:pt x="746385" y="654202"/>
                </a:lnTo>
                <a:lnTo>
                  <a:pt x="725152" y="666944"/>
                </a:lnTo>
                <a:lnTo>
                  <a:pt x="689077" y="694780"/>
                </a:lnTo>
                <a:lnTo>
                  <a:pt x="646398" y="723838"/>
                </a:lnTo>
                <a:lnTo>
                  <a:pt x="605354" y="740247"/>
                </a:lnTo>
                <a:lnTo>
                  <a:pt x="841134" y="740247"/>
                </a:lnTo>
                <a:lnTo>
                  <a:pt x="842027" y="729875"/>
                </a:lnTo>
                <a:lnTo>
                  <a:pt x="836250" y="698220"/>
                </a:lnTo>
                <a:lnTo>
                  <a:pt x="815958" y="668548"/>
                </a:lnTo>
                <a:lnTo>
                  <a:pt x="790374" y="655708"/>
                </a:lnTo>
                <a:lnTo>
                  <a:pt x="765262" y="653120"/>
                </a:lnTo>
                <a:close/>
              </a:path>
              <a:path w="908685" h="1845310">
                <a:moveTo>
                  <a:pt x="236733" y="261799"/>
                </a:moveTo>
                <a:lnTo>
                  <a:pt x="215741" y="273913"/>
                </a:lnTo>
                <a:lnTo>
                  <a:pt x="205050" y="308662"/>
                </a:lnTo>
                <a:lnTo>
                  <a:pt x="208926" y="352966"/>
                </a:lnTo>
                <a:lnTo>
                  <a:pt x="222787" y="402161"/>
                </a:lnTo>
                <a:lnTo>
                  <a:pt x="242054" y="451582"/>
                </a:lnTo>
                <a:lnTo>
                  <a:pt x="262145" y="496566"/>
                </a:lnTo>
                <a:lnTo>
                  <a:pt x="278479" y="532447"/>
                </a:lnTo>
                <a:lnTo>
                  <a:pt x="285793" y="565933"/>
                </a:lnTo>
                <a:lnTo>
                  <a:pt x="274873" y="579820"/>
                </a:lnTo>
                <a:lnTo>
                  <a:pt x="635076" y="579820"/>
                </a:lnTo>
                <a:lnTo>
                  <a:pt x="662679" y="542861"/>
                </a:lnTo>
                <a:lnTo>
                  <a:pt x="689932" y="499451"/>
                </a:lnTo>
                <a:lnTo>
                  <a:pt x="708662" y="458827"/>
                </a:lnTo>
                <a:lnTo>
                  <a:pt x="717890" y="418992"/>
                </a:lnTo>
                <a:lnTo>
                  <a:pt x="716634" y="377950"/>
                </a:lnTo>
                <a:lnTo>
                  <a:pt x="712875" y="364872"/>
                </a:lnTo>
                <a:lnTo>
                  <a:pt x="529148" y="364872"/>
                </a:lnTo>
                <a:lnTo>
                  <a:pt x="517648" y="348689"/>
                </a:lnTo>
                <a:lnTo>
                  <a:pt x="514984" y="334213"/>
                </a:lnTo>
                <a:lnTo>
                  <a:pt x="364796" y="334213"/>
                </a:lnTo>
                <a:lnTo>
                  <a:pt x="347812" y="328013"/>
                </a:lnTo>
                <a:lnTo>
                  <a:pt x="323001" y="309868"/>
                </a:lnTo>
                <a:lnTo>
                  <a:pt x="293876" y="287581"/>
                </a:lnTo>
                <a:lnTo>
                  <a:pt x="263949" y="268956"/>
                </a:lnTo>
                <a:lnTo>
                  <a:pt x="236733" y="261799"/>
                </a:lnTo>
                <a:close/>
              </a:path>
              <a:path w="908685" h="1845310">
                <a:moveTo>
                  <a:pt x="650938" y="298188"/>
                </a:moveTo>
                <a:lnTo>
                  <a:pt x="617006" y="311503"/>
                </a:lnTo>
                <a:lnTo>
                  <a:pt x="581759" y="334824"/>
                </a:lnTo>
                <a:lnTo>
                  <a:pt x="547934" y="360121"/>
                </a:lnTo>
                <a:lnTo>
                  <a:pt x="529148" y="364872"/>
                </a:lnTo>
                <a:lnTo>
                  <a:pt x="712875" y="364872"/>
                </a:lnTo>
                <a:lnTo>
                  <a:pt x="703916" y="333705"/>
                </a:lnTo>
                <a:lnTo>
                  <a:pt x="680820" y="302912"/>
                </a:lnTo>
                <a:lnTo>
                  <a:pt x="650938" y="298188"/>
                </a:lnTo>
                <a:close/>
              </a:path>
              <a:path w="908685" h="1845310">
                <a:moveTo>
                  <a:pt x="448176" y="0"/>
                </a:moveTo>
                <a:lnTo>
                  <a:pt x="413021" y="14688"/>
                </a:lnTo>
                <a:lnTo>
                  <a:pt x="389058" y="46558"/>
                </a:lnTo>
                <a:lnTo>
                  <a:pt x="374325" y="90646"/>
                </a:lnTo>
                <a:lnTo>
                  <a:pt x="366859" y="141990"/>
                </a:lnTo>
                <a:lnTo>
                  <a:pt x="364700" y="195627"/>
                </a:lnTo>
                <a:lnTo>
                  <a:pt x="365885" y="246593"/>
                </a:lnTo>
                <a:lnTo>
                  <a:pt x="368452" y="289925"/>
                </a:lnTo>
                <a:lnTo>
                  <a:pt x="370439" y="320662"/>
                </a:lnTo>
                <a:lnTo>
                  <a:pt x="364796" y="334213"/>
                </a:lnTo>
                <a:lnTo>
                  <a:pt x="514984" y="334213"/>
                </a:lnTo>
                <a:lnTo>
                  <a:pt x="511717" y="316455"/>
                </a:lnTo>
                <a:lnTo>
                  <a:pt x="509681" y="273913"/>
                </a:lnTo>
                <a:lnTo>
                  <a:pt x="509700" y="223362"/>
                </a:lnTo>
                <a:lnTo>
                  <a:pt x="510180" y="172267"/>
                </a:lnTo>
                <a:lnTo>
                  <a:pt x="509365" y="124650"/>
                </a:lnTo>
                <a:lnTo>
                  <a:pt x="505744" y="64631"/>
                </a:lnTo>
                <a:lnTo>
                  <a:pt x="498163" y="31640"/>
                </a:lnTo>
                <a:lnTo>
                  <a:pt x="480886" y="13992"/>
                </a:lnTo>
                <a:lnTo>
                  <a:pt x="448176" y="0"/>
                </a:lnTo>
                <a:close/>
              </a:path>
            </a:pathLst>
          </a:custGeom>
          <a:solidFill>
            <a:srgbClr val="FFFFFF"/>
          </a:solidFill>
        </p:spPr>
        <p:txBody>
          <a:bodyPr wrap="square" lIns="0" tIns="0" rIns="0" bIns="0" rtlCol="0"/>
          <a:lstStyle/>
          <a:p>
            <a:endParaRPr dirty="0"/>
          </a:p>
        </p:txBody>
      </p:sp>
      <p:sp>
        <p:nvSpPr>
          <p:cNvPr id="27" name="object 23">
            <a:extLst>
              <a:ext uri="{FF2B5EF4-FFF2-40B4-BE49-F238E27FC236}">
                <a16:creationId xmlns:a16="http://schemas.microsoft.com/office/drawing/2014/main" id="{1CD60EDD-A1F6-4ACB-9AC7-82D1981D8F74}"/>
              </a:ext>
            </a:extLst>
          </p:cNvPr>
          <p:cNvSpPr/>
          <p:nvPr userDrawn="1"/>
        </p:nvSpPr>
        <p:spPr>
          <a:xfrm>
            <a:off x="2998659" y="180008"/>
            <a:ext cx="3127375" cy="908685"/>
          </a:xfrm>
          <a:custGeom>
            <a:avLst/>
            <a:gdLst/>
            <a:ahLst/>
            <a:cxnLst/>
            <a:rect l="l" t="t" r="r" b="b"/>
            <a:pathLst>
              <a:path w="3127375" h="908685">
                <a:moveTo>
                  <a:pt x="3002186" y="225425"/>
                </a:moveTo>
                <a:lnTo>
                  <a:pt x="1323098" y="225425"/>
                </a:lnTo>
                <a:lnTo>
                  <a:pt x="1369068" y="226865"/>
                </a:lnTo>
                <a:lnTo>
                  <a:pt x="1415493" y="232059"/>
                </a:lnTo>
                <a:lnTo>
                  <a:pt x="1460990" y="241510"/>
                </a:lnTo>
                <a:lnTo>
                  <a:pt x="1504178" y="255724"/>
                </a:lnTo>
                <a:lnTo>
                  <a:pt x="1543673" y="275206"/>
                </a:lnTo>
                <a:lnTo>
                  <a:pt x="1578094" y="300462"/>
                </a:lnTo>
                <a:lnTo>
                  <a:pt x="1606059" y="331998"/>
                </a:lnTo>
                <a:lnTo>
                  <a:pt x="1626184" y="370319"/>
                </a:lnTo>
                <a:lnTo>
                  <a:pt x="1637229" y="416940"/>
                </a:lnTo>
                <a:lnTo>
                  <a:pt x="1638801" y="465309"/>
                </a:lnTo>
                <a:lnTo>
                  <a:pt x="1634912" y="514773"/>
                </a:lnTo>
                <a:lnTo>
                  <a:pt x="1629572" y="564681"/>
                </a:lnTo>
                <a:lnTo>
                  <a:pt x="1626795" y="614381"/>
                </a:lnTo>
                <a:lnTo>
                  <a:pt x="1630591" y="663219"/>
                </a:lnTo>
                <a:lnTo>
                  <a:pt x="1643724" y="708829"/>
                </a:lnTo>
                <a:lnTo>
                  <a:pt x="1665539" y="749895"/>
                </a:lnTo>
                <a:lnTo>
                  <a:pt x="1694777" y="786336"/>
                </a:lnTo>
                <a:lnTo>
                  <a:pt x="1730178" y="818068"/>
                </a:lnTo>
                <a:lnTo>
                  <a:pt x="1770481" y="845009"/>
                </a:lnTo>
                <a:lnTo>
                  <a:pt x="1814428" y="867075"/>
                </a:lnTo>
                <a:lnTo>
                  <a:pt x="1860758" y="884183"/>
                </a:lnTo>
                <a:lnTo>
                  <a:pt x="1908213" y="896251"/>
                </a:lnTo>
                <a:lnTo>
                  <a:pt x="1955070" y="903802"/>
                </a:lnTo>
                <a:lnTo>
                  <a:pt x="2002079" y="907857"/>
                </a:lnTo>
                <a:lnTo>
                  <a:pt x="2049145" y="908554"/>
                </a:lnTo>
                <a:lnTo>
                  <a:pt x="2096174" y="906032"/>
                </a:lnTo>
                <a:lnTo>
                  <a:pt x="2143072" y="900429"/>
                </a:lnTo>
                <a:lnTo>
                  <a:pt x="2189745" y="891884"/>
                </a:lnTo>
                <a:lnTo>
                  <a:pt x="2236099" y="880533"/>
                </a:lnTo>
                <a:lnTo>
                  <a:pt x="2282039" y="866517"/>
                </a:lnTo>
                <a:lnTo>
                  <a:pt x="2327472" y="849972"/>
                </a:lnTo>
                <a:lnTo>
                  <a:pt x="2372304" y="831038"/>
                </a:lnTo>
                <a:lnTo>
                  <a:pt x="2416441" y="809852"/>
                </a:lnTo>
                <a:lnTo>
                  <a:pt x="2459787" y="786552"/>
                </a:lnTo>
                <a:lnTo>
                  <a:pt x="2502250" y="761278"/>
                </a:lnTo>
                <a:lnTo>
                  <a:pt x="2543736" y="734166"/>
                </a:lnTo>
                <a:lnTo>
                  <a:pt x="2584149" y="705356"/>
                </a:lnTo>
                <a:lnTo>
                  <a:pt x="2623397" y="674986"/>
                </a:lnTo>
                <a:lnTo>
                  <a:pt x="2661385" y="643193"/>
                </a:lnTo>
                <a:lnTo>
                  <a:pt x="2698019" y="610116"/>
                </a:lnTo>
                <a:lnTo>
                  <a:pt x="2733205" y="575894"/>
                </a:lnTo>
                <a:lnTo>
                  <a:pt x="2766617" y="541069"/>
                </a:lnTo>
                <a:lnTo>
                  <a:pt x="2799128" y="505006"/>
                </a:lnTo>
                <a:lnTo>
                  <a:pt x="2830760" y="467773"/>
                </a:lnTo>
                <a:lnTo>
                  <a:pt x="2861536" y="429435"/>
                </a:lnTo>
                <a:lnTo>
                  <a:pt x="2891479" y="390060"/>
                </a:lnTo>
                <a:lnTo>
                  <a:pt x="2920613" y="349714"/>
                </a:lnTo>
                <a:lnTo>
                  <a:pt x="2948959" y="308463"/>
                </a:lnTo>
                <a:lnTo>
                  <a:pt x="2976540" y="266376"/>
                </a:lnTo>
                <a:lnTo>
                  <a:pt x="3002186" y="225425"/>
                </a:lnTo>
                <a:close/>
              </a:path>
              <a:path w="3127375" h="908685">
                <a:moveTo>
                  <a:pt x="3127260" y="0"/>
                </a:moveTo>
                <a:lnTo>
                  <a:pt x="0" y="0"/>
                </a:lnTo>
                <a:lnTo>
                  <a:pt x="36085" y="36215"/>
                </a:lnTo>
                <a:lnTo>
                  <a:pt x="74417" y="70048"/>
                </a:lnTo>
                <a:lnTo>
                  <a:pt x="114808" y="101350"/>
                </a:lnTo>
                <a:lnTo>
                  <a:pt x="157073" y="129971"/>
                </a:lnTo>
                <a:lnTo>
                  <a:pt x="200466" y="155611"/>
                </a:lnTo>
                <a:lnTo>
                  <a:pt x="245223" y="178698"/>
                </a:lnTo>
                <a:lnTo>
                  <a:pt x="291217" y="199281"/>
                </a:lnTo>
                <a:lnTo>
                  <a:pt x="338320" y="217410"/>
                </a:lnTo>
                <a:lnTo>
                  <a:pt x="386406" y="233137"/>
                </a:lnTo>
                <a:lnTo>
                  <a:pt x="435348" y="246510"/>
                </a:lnTo>
                <a:lnTo>
                  <a:pt x="485018" y="257580"/>
                </a:lnTo>
                <a:lnTo>
                  <a:pt x="535291" y="266397"/>
                </a:lnTo>
                <a:lnTo>
                  <a:pt x="586038" y="273012"/>
                </a:lnTo>
                <a:lnTo>
                  <a:pt x="637133" y="277474"/>
                </a:lnTo>
                <a:lnTo>
                  <a:pt x="688449" y="279834"/>
                </a:lnTo>
                <a:lnTo>
                  <a:pt x="739858" y="280141"/>
                </a:lnTo>
                <a:lnTo>
                  <a:pt x="791235" y="278447"/>
                </a:lnTo>
                <a:lnTo>
                  <a:pt x="839676" y="275146"/>
                </a:lnTo>
                <a:lnTo>
                  <a:pt x="888065" y="270525"/>
                </a:lnTo>
                <a:lnTo>
                  <a:pt x="936415" y="264924"/>
                </a:lnTo>
                <a:lnTo>
                  <a:pt x="1129633" y="239479"/>
                </a:lnTo>
                <a:lnTo>
                  <a:pt x="1177949" y="234051"/>
                </a:lnTo>
                <a:lnTo>
                  <a:pt x="1226290" y="229674"/>
                </a:lnTo>
                <a:lnTo>
                  <a:pt x="1274670" y="226685"/>
                </a:lnTo>
                <a:lnTo>
                  <a:pt x="1323098" y="225425"/>
                </a:lnTo>
                <a:lnTo>
                  <a:pt x="3002186" y="225425"/>
                </a:lnTo>
                <a:lnTo>
                  <a:pt x="3003380" y="223517"/>
                </a:lnTo>
                <a:lnTo>
                  <a:pt x="3029502" y="179955"/>
                </a:lnTo>
                <a:lnTo>
                  <a:pt x="3054928" y="135755"/>
                </a:lnTo>
                <a:lnTo>
                  <a:pt x="3079681" y="90985"/>
                </a:lnTo>
                <a:lnTo>
                  <a:pt x="3103784" y="45711"/>
                </a:lnTo>
                <a:lnTo>
                  <a:pt x="3127260" y="0"/>
                </a:lnTo>
                <a:close/>
              </a:path>
            </a:pathLst>
          </a:custGeom>
          <a:solidFill>
            <a:srgbClr val="DBEFF8"/>
          </a:solidFill>
        </p:spPr>
        <p:txBody>
          <a:bodyPr wrap="square" lIns="0" tIns="0" rIns="0" bIns="0" rtlCol="0"/>
          <a:lstStyle/>
          <a:p>
            <a:endParaRPr dirty="0"/>
          </a:p>
        </p:txBody>
      </p:sp>
      <p:sp>
        <p:nvSpPr>
          <p:cNvPr id="28" name="object 24">
            <a:extLst>
              <a:ext uri="{FF2B5EF4-FFF2-40B4-BE49-F238E27FC236}">
                <a16:creationId xmlns:a16="http://schemas.microsoft.com/office/drawing/2014/main" id="{F075B1F2-E4AC-4863-85B3-B84DCA6C0C43}"/>
              </a:ext>
            </a:extLst>
          </p:cNvPr>
          <p:cNvSpPr/>
          <p:nvPr userDrawn="1"/>
        </p:nvSpPr>
        <p:spPr>
          <a:xfrm>
            <a:off x="4571997" y="450178"/>
            <a:ext cx="984885" cy="485140"/>
          </a:xfrm>
          <a:custGeom>
            <a:avLst/>
            <a:gdLst/>
            <a:ahLst/>
            <a:cxnLst/>
            <a:rect l="l" t="t" r="r" b="b"/>
            <a:pathLst>
              <a:path w="984885" h="485140">
                <a:moveTo>
                  <a:pt x="794036" y="284726"/>
                </a:moveTo>
                <a:lnTo>
                  <a:pt x="112915" y="284726"/>
                </a:lnTo>
                <a:lnTo>
                  <a:pt x="130640" y="297588"/>
                </a:lnTo>
                <a:lnTo>
                  <a:pt x="151893" y="331337"/>
                </a:lnTo>
                <a:lnTo>
                  <a:pt x="179825" y="376347"/>
                </a:lnTo>
                <a:lnTo>
                  <a:pt x="217589" y="422991"/>
                </a:lnTo>
                <a:lnTo>
                  <a:pt x="263579" y="458041"/>
                </a:lnTo>
                <a:lnTo>
                  <a:pt x="310575" y="477314"/>
                </a:lnTo>
                <a:lnTo>
                  <a:pt x="353298" y="484754"/>
                </a:lnTo>
                <a:lnTo>
                  <a:pt x="386473" y="484307"/>
                </a:lnTo>
                <a:lnTo>
                  <a:pt x="408349" y="479253"/>
                </a:lnTo>
                <a:lnTo>
                  <a:pt x="421508" y="470669"/>
                </a:lnTo>
                <a:lnTo>
                  <a:pt x="427202" y="459191"/>
                </a:lnTo>
                <a:lnTo>
                  <a:pt x="426681" y="445458"/>
                </a:lnTo>
                <a:lnTo>
                  <a:pt x="416415" y="426609"/>
                </a:lnTo>
                <a:lnTo>
                  <a:pt x="398806" y="401400"/>
                </a:lnTo>
                <a:lnTo>
                  <a:pt x="384067" y="372825"/>
                </a:lnTo>
                <a:lnTo>
                  <a:pt x="382409" y="343883"/>
                </a:lnTo>
                <a:lnTo>
                  <a:pt x="397380" y="330196"/>
                </a:lnTo>
                <a:lnTo>
                  <a:pt x="591430" y="330196"/>
                </a:lnTo>
                <a:lnTo>
                  <a:pt x="590665" y="328751"/>
                </a:lnTo>
                <a:lnTo>
                  <a:pt x="594906" y="306964"/>
                </a:lnTo>
                <a:lnTo>
                  <a:pt x="615348" y="301631"/>
                </a:lnTo>
                <a:lnTo>
                  <a:pt x="798804" y="301631"/>
                </a:lnTo>
                <a:lnTo>
                  <a:pt x="792365" y="292956"/>
                </a:lnTo>
                <a:lnTo>
                  <a:pt x="794036" y="284726"/>
                </a:lnTo>
                <a:close/>
              </a:path>
              <a:path w="984885" h="485140">
                <a:moveTo>
                  <a:pt x="591430" y="330196"/>
                </a:moveTo>
                <a:lnTo>
                  <a:pt x="397380" y="330196"/>
                </a:lnTo>
                <a:lnTo>
                  <a:pt x="422403" y="339873"/>
                </a:lnTo>
                <a:lnTo>
                  <a:pt x="452477" y="364586"/>
                </a:lnTo>
                <a:lnTo>
                  <a:pt x="482599" y="396004"/>
                </a:lnTo>
                <a:lnTo>
                  <a:pt x="514796" y="423510"/>
                </a:lnTo>
                <a:lnTo>
                  <a:pt x="550765" y="441592"/>
                </a:lnTo>
                <a:lnTo>
                  <a:pt x="584989" y="449580"/>
                </a:lnTo>
                <a:lnTo>
                  <a:pt x="611949" y="446804"/>
                </a:lnTo>
                <a:lnTo>
                  <a:pt x="627784" y="435975"/>
                </a:lnTo>
                <a:lnTo>
                  <a:pt x="634636" y="422321"/>
                </a:lnTo>
                <a:lnTo>
                  <a:pt x="636018" y="408920"/>
                </a:lnTo>
                <a:lnTo>
                  <a:pt x="635444" y="398849"/>
                </a:lnTo>
                <a:lnTo>
                  <a:pt x="625390" y="383277"/>
                </a:lnTo>
                <a:lnTo>
                  <a:pt x="605645" y="357050"/>
                </a:lnTo>
                <a:lnTo>
                  <a:pt x="591430" y="330196"/>
                </a:lnTo>
                <a:close/>
              </a:path>
              <a:path w="984885" h="485140">
                <a:moveTo>
                  <a:pt x="798804" y="301631"/>
                </a:moveTo>
                <a:lnTo>
                  <a:pt x="615348" y="301631"/>
                </a:lnTo>
                <a:lnTo>
                  <a:pt x="639059" y="312338"/>
                </a:lnTo>
                <a:lnTo>
                  <a:pt x="665677" y="332162"/>
                </a:lnTo>
                <a:lnTo>
                  <a:pt x="694842" y="354183"/>
                </a:lnTo>
                <a:lnTo>
                  <a:pt x="723523" y="371677"/>
                </a:lnTo>
                <a:lnTo>
                  <a:pt x="750300" y="381854"/>
                </a:lnTo>
                <a:lnTo>
                  <a:pt x="777252" y="383695"/>
                </a:lnTo>
                <a:lnTo>
                  <a:pt x="806462" y="376179"/>
                </a:lnTo>
                <a:lnTo>
                  <a:pt x="824662" y="360157"/>
                </a:lnTo>
                <a:lnTo>
                  <a:pt x="822798" y="339044"/>
                </a:lnTo>
                <a:lnTo>
                  <a:pt x="809241" y="315693"/>
                </a:lnTo>
                <a:lnTo>
                  <a:pt x="798804" y="301631"/>
                </a:lnTo>
                <a:close/>
              </a:path>
              <a:path w="984885" h="485140">
                <a:moveTo>
                  <a:pt x="396464" y="0"/>
                </a:moveTo>
                <a:lnTo>
                  <a:pt x="352029" y="10371"/>
                </a:lnTo>
                <a:lnTo>
                  <a:pt x="312983" y="30673"/>
                </a:lnTo>
                <a:lnTo>
                  <a:pt x="279501" y="52570"/>
                </a:lnTo>
                <a:lnTo>
                  <a:pt x="248673" y="79463"/>
                </a:lnTo>
                <a:lnTo>
                  <a:pt x="210035" y="121044"/>
                </a:lnTo>
                <a:lnTo>
                  <a:pt x="170817" y="166442"/>
                </a:lnTo>
                <a:lnTo>
                  <a:pt x="138248" y="204789"/>
                </a:lnTo>
                <a:lnTo>
                  <a:pt x="119557" y="225214"/>
                </a:lnTo>
                <a:lnTo>
                  <a:pt x="103209" y="231406"/>
                </a:lnTo>
                <a:lnTo>
                  <a:pt x="73342" y="237432"/>
                </a:lnTo>
                <a:lnTo>
                  <a:pt x="36693" y="242924"/>
                </a:lnTo>
                <a:lnTo>
                  <a:pt x="0" y="247515"/>
                </a:lnTo>
                <a:lnTo>
                  <a:pt x="2285" y="291432"/>
                </a:lnTo>
                <a:lnTo>
                  <a:pt x="112915" y="284726"/>
                </a:lnTo>
                <a:lnTo>
                  <a:pt x="794036" y="284726"/>
                </a:lnTo>
                <a:lnTo>
                  <a:pt x="795398" y="278015"/>
                </a:lnTo>
                <a:lnTo>
                  <a:pt x="826658" y="272877"/>
                </a:lnTo>
                <a:lnTo>
                  <a:pt x="918006" y="272382"/>
                </a:lnTo>
                <a:lnTo>
                  <a:pt x="950042" y="270443"/>
                </a:lnTo>
                <a:lnTo>
                  <a:pt x="967651" y="266394"/>
                </a:lnTo>
                <a:lnTo>
                  <a:pt x="977067" y="257173"/>
                </a:lnTo>
                <a:lnTo>
                  <a:pt x="984529" y="239718"/>
                </a:lnTo>
                <a:lnTo>
                  <a:pt x="959690" y="208173"/>
                </a:lnTo>
                <a:lnTo>
                  <a:pt x="916984" y="198239"/>
                </a:lnTo>
                <a:lnTo>
                  <a:pt x="813422" y="198239"/>
                </a:lnTo>
                <a:lnTo>
                  <a:pt x="807911" y="188891"/>
                </a:lnTo>
                <a:lnTo>
                  <a:pt x="811395" y="184117"/>
                </a:lnTo>
                <a:lnTo>
                  <a:pt x="422821" y="184117"/>
                </a:lnTo>
                <a:lnTo>
                  <a:pt x="397975" y="176939"/>
                </a:lnTo>
                <a:lnTo>
                  <a:pt x="403450" y="155413"/>
                </a:lnTo>
                <a:lnTo>
                  <a:pt x="427989" y="125608"/>
                </a:lnTo>
                <a:lnTo>
                  <a:pt x="460336" y="93591"/>
                </a:lnTo>
                <a:lnTo>
                  <a:pt x="486178" y="66428"/>
                </a:lnTo>
                <a:lnTo>
                  <a:pt x="495573" y="45103"/>
                </a:lnTo>
                <a:lnTo>
                  <a:pt x="483793" y="26597"/>
                </a:lnTo>
                <a:lnTo>
                  <a:pt x="446112" y="7892"/>
                </a:lnTo>
                <a:lnTo>
                  <a:pt x="396464" y="0"/>
                </a:lnTo>
                <a:close/>
              </a:path>
              <a:path w="984885" h="485140">
                <a:moveTo>
                  <a:pt x="852948" y="195808"/>
                </a:moveTo>
                <a:lnTo>
                  <a:pt x="813422" y="198239"/>
                </a:lnTo>
                <a:lnTo>
                  <a:pt x="916984" y="198239"/>
                </a:lnTo>
                <a:lnTo>
                  <a:pt x="908767" y="196328"/>
                </a:lnTo>
                <a:lnTo>
                  <a:pt x="852948" y="195808"/>
                </a:lnTo>
                <a:close/>
              </a:path>
              <a:path w="984885" h="485140">
                <a:moveTo>
                  <a:pt x="653135" y="52659"/>
                </a:moveTo>
                <a:lnTo>
                  <a:pt x="599103" y="60071"/>
                </a:lnTo>
                <a:lnTo>
                  <a:pt x="560425" y="81590"/>
                </a:lnTo>
                <a:lnTo>
                  <a:pt x="504062" y="137830"/>
                </a:lnTo>
                <a:lnTo>
                  <a:pt x="465392" y="169210"/>
                </a:lnTo>
                <a:lnTo>
                  <a:pt x="422821" y="184117"/>
                </a:lnTo>
                <a:lnTo>
                  <a:pt x="811395" y="184117"/>
                </a:lnTo>
                <a:lnTo>
                  <a:pt x="825112" y="165318"/>
                </a:lnTo>
                <a:lnTo>
                  <a:pt x="832880" y="153064"/>
                </a:lnTo>
                <a:lnTo>
                  <a:pt x="682534" y="153064"/>
                </a:lnTo>
                <a:lnTo>
                  <a:pt x="675125" y="147239"/>
                </a:lnTo>
                <a:lnTo>
                  <a:pt x="675984" y="136409"/>
                </a:lnTo>
                <a:lnTo>
                  <a:pt x="682917" y="125303"/>
                </a:lnTo>
                <a:lnTo>
                  <a:pt x="689877" y="108907"/>
                </a:lnTo>
                <a:lnTo>
                  <a:pt x="689757" y="85205"/>
                </a:lnTo>
                <a:lnTo>
                  <a:pt x="678771" y="63390"/>
                </a:lnTo>
                <a:lnTo>
                  <a:pt x="653135" y="52659"/>
                </a:lnTo>
                <a:close/>
              </a:path>
              <a:path w="984885" h="485140">
                <a:moveTo>
                  <a:pt x="808482" y="110199"/>
                </a:moveTo>
                <a:lnTo>
                  <a:pt x="769927" y="119449"/>
                </a:lnTo>
                <a:lnTo>
                  <a:pt x="731101" y="135185"/>
                </a:lnTo>
                <a:lnTo>
                  <a:pt x="700404" y="149154"/>
                </a:lnTo>
                <a:lnTo>
                  <a:pt x="682534" y="153064"/>
                </a:lnTo>
                <a:lnTo>
                  <a:pt x="832880" y="153064"/>
                </a:lnTo>
                <a:lnTo>
                  <a:pt x="842704" y="137567"/>
                </a:lnTo>
                <a:lnTo>
                  <a:pt x="838365" y="115689"/>
                </a:lnTo>
                <a:lnTo>
                  <a:pt x="808482" y="110199"/>
                </a:lnTo>
                <a:close/>
              </a:path>
            </a:pathLst>
          </a:custGeom>
          <a:solidFill>
            <a:srgbClr val="FFFFFF"/>
          </a:solidFill>
        </p:spPr>
        <p:txBody>
          <a:bodyPr wrap="square" lIns="0" tIns="0" rIns="0" bIns="0" rtlCol="0"/>
          <a:lstStyle/>
          <a:p>
            <a:endParaRPr dirty="0"/>
          </a:p>
        </p:txBody>
      </p:sp>
      <p:sp>
        <p:nvSpPr>
          <p:cNvPr id="29" name="object 25">
            <a:extLst>
              <a:ext uri="{FF2B5EF4-FFF2-40B4-BE49-F238E27FC236}">
                <a16:creationId xmlns:a16="http://schemas.microsoft.com/office/drawing/2014/main" id="{A40F34DC-8445-489A-9B9D-64EA1D6B45C8}"/>
              </a:ext>
            </a:extLst>
          </p:cNvPr>
          <p:cNvSpPr/>
          <p:nvPr userDrawn="1"/>
        </p:nvSpPr>
        <p:spPr>
          <a:xfrm>
            <a:off x="5104210" y="1745514"/>
            <a:ext cx="2041149" cy="2206050"/>
          </a:xfrm>
          <a:prstGeom prst="rect">
            <a:avLst/>
          </a:prstGeom>
          <a:blipFill>
            <a:blip r:embed="rId2" cstate="print"/>
            <a:stretch>
              <a:fillRect/>
            </a:stretch>
          </a:blipFill>
        </p:spPr>
        <p:txBody>
          <a:bodyPr wrap="square" lIns="0" tIns="0" rIns="0" bIns="0" rtlCol="0"/>
          <a:lstStyle/>
          <a:p>
            <a:endParaRPr dirty="0"/>
          </a:p>
        </p:txBody>
      </p:sp>
      <p:sp>
        <p:nvSpPr>
          <p:cNvPr id="30" name="object 26">
            <a:extLst>
              <a:ext uri="{FF2B5EF4-FFF2-40B4-BE49-F238E27FC236}">
                <a16:creationId xmlns:a16="http://schemas.microsoft.com/office/drawing/2014/main" id="{EC61F521-7514-48C1-9921-D603562BF918}"/>
              </a:ext>
            </a:extLst>
          </p:cNvPr>
          <p:cNvSpPr/>
          <p:nvPr userDrawn="1"/>
        </p:nvSpPr>
        <p:spPr>
          <a:xfrm>
            <a:off x="9666046" y="6343472"/>
            <a:ext cx="1398985" cy="265043"/>
          </a:xfrm>
          <a:prstGeom prst="rect">
            <a:avLst/>
          </a:prstGeom>
          <a:blipFill>
            <a:blip r:embed="rId3" cstate="print"/>
            <a:stretch>
              <a:fillRect/>
            </a:stretch>
          </a:blipFill>
        </p:spPr>
        <p:txBody>
          <a:bodyPr wrap="square" lIns="0" tIns="0" rIns="0" bIns="0" rtlCol="0"/>
          <a:lstStyle/>
          <a:p>
            <a:endParaRPr dirty="0"/>
          </a:p>
        </p:txBody>
      </p:sp>
      <p:sp>
        <p:nvSpPr>
          <p:cNvPr id="31" name="object 27">
            <a:extLst>
              <a:ext uri="{FF2B5EF4-FFF2-40B4-BE49-F238E27FC236}">
                <a16:creationId xmlns:a16="http://schemas.microsoft.com/office/drawing/2014/main" id="{F7237F19-02C0-4866-8ACB-FB96416AF845}"/>
              </a:ext>
            </a:extLst>
          </p:cNvPr>
          <p:cNvSpPr/>
          <p:nvPr userDrawn="1"/>
        </p:nvSpPr>
        <p:spPr>
          <a:xfrm>
            <a:off x="10323851" y="5897995"/>
            <a:ext cx="179070" cy="179070"/>
          </a:xfrm>
          <a:custGeom>
            <a:avLst/>
            <a:gdLst/>
            <a:ahLst/>
            <a:cxnLst/>
            <a:rect l="l" t="t" r="r" b="b"/>
            <a:pathLst>
              <a:path w="179070" h="179070">
                <a:moveTo>
                  <a:pt x="178892" y="0"/>
                </a:moveTo>
                <a:lnTo>
                  <a:pt x="109356" y="14884"/>
                </a:lnTo>
                <a:lnTo>
                  <a:pt x="51955" y="51943"/>
                </a:lnTo>
                <a:lnTo>
                  <a:pt x="14900" y="109335"/>
                </a:lnTo>
                <a:lnTo>
                  <a:pt x="0" y="178892"/>
                </a:lnTo>
                <a:lnTo>
                  <a:pt x="59944" y="178892"/>
                </a:lnTo>
                <a:lnTo>
                  <a:pt x="63365" y="155257"/>
                </a:lnTo>
                <a:lnTo>
                  <a:pt x="70081" y="132614"/>
                </a:lnTo>
                <a:lnTo>
                  <a:pt x="94297" y="94234"/>
                </a:lnTo>
                <a:lnTo>
                  <a:pt x="132632" y="70069"/>
                </a:lnTo>
                <a:lnTo>
                  <a:pt x="178892" y="59944"/>
                </a:lnTo>
                <a:lnTo>
                  <a:pt x="178892" y="0"/>
                </a:lnTo>
                <a:close/>
              </a:path>
            </a:pathLst>
          </a:custGeom>
          <a:solidFill>
            <a:srgbClr val="3879A0"/>
          </a:solidFill>
        </p:spPr>
        <p:txBody>
          <a:bodyPr wrap="square" lIns="0" tIns="0" rIns="0" bIns="0" rtlCol="0"/>
          <a:lstStyle/>
          <a:p>
            <a:endParaRPr dirty="0"/>
          </a:p>
        </p:txBody>
      </p:sp>
      <p:sp>
        <p:nvSpPr>
          <p:cNvPr id="32" name="object 28">
            <a:extLst>
              <a:ext uri="{FF2B5EF4-FFF2-40B4-BE49-F238E27FC236}">
                <a16:creationId xmlns:a16="http://schemas.microsoft.com/office/drawing/2014/main" id="{1C3AC695-BB61-4588-9546-54FFA3EAB8C9}"/>
              </a:ext>
            </a:extLst>
          </p:cNvPr>
          <p:cNvSpPr/>
          <p:nvPr userDrawn="1"/>
        </p:nvSpPr>
        <p:spPr>
          <a:xfrm>
            <a:off x="10323858" y="6096793"/>
            <a:ext cx="179070" cy="179070"/>
          </a:xfrm>
          <a:custGeom>
            <a:avLst/>
            <a:gdLst/>
            <a:ahLst/>
            <a:cxnLst/>
            <a:rect l="l" t="t" r="r" b="b"/>
            <a:pathLst>
              <a:path w="179070" h="179070">
                <a:moveTo>
                  <a:pt x="59944" y="0"/>
                </a:moveTo>
                <a:lnTo>
                  <a:pt x="0" y="0"/>
                </a:lnTo>
                <a:lnTo>
                  <a:pt x="4656" y="35696"/>
                </a:lnTo>
                <a:lnTo>
                  <a:pt x="30668" y="100389"/>
                </a:lnTo>
                <a:lnTo>
                  <a:pt x="78515" y="148253"/>
                </a:lnTo>
                <a:lnTo>
                  <a:pt x="143202" y="174283"/>
                </a:lnTo>
                <a:lnTo>
                  <a:pt x="178892" y="178943"/>
                </a:lnTo>
                <a:lnTo>
                  <a:pt x="178892" y="118960"/>
                </a:lnTo>
                <a:lnTo>
                  <a:pt x="155264" y="115549"/>
                </a:lnTo>
                <a:lnTo>
                  <a:pt x="132627" y="108834"/>
                </a:lnTo>
                <a:lnTo>
                  <a:pt x="94297" y="84658"/>
                </a:lnTo>
                <a:lnTo>
                  <a:pt x="70077" y="46291"/>
                </a:lnTo>
                <a:lnTo>
                  <a:pt x="63359" y="23650"/>
                </a:lnTo>
                <a:lnTo>
                  <a:pt x="59944" y="0"/>
                </a:lnTo>
                <a:close/>
              </a:path>
            </a:pathLst>
          </a:custGeom>
          <a:solidFill>
            <a:srgbClr val="3879A0"/>
          </a:solidFill>
        </p:spPr>
        <p:txBody>
          <a:bodyPr wrap="square" lIns="0" tIns="0" rIns="0" bIns="0" rtlCol="0"/>
          <a:lstStyle/>
          <a:p>
            <a:endParaRPr dirty="0"/>
          </a:p>
        </p:txBody>
      </p:sp>
      <p:sp>
        <p:nvSpPr>
          <p:cNvPr id="33" name="object 29">
            <a:extLst>
              <a:ext uri="{FF2B5EF4-FFF2-40B4-BE49-F238E27FC236}">
                <a16:creationId xmlns:a16="http://schemas.microsoft.com/office/drawing/2014/main" id="{F67C49F5-BF17-4606-9B23-64AD0011FA17}"/>
              </a:ext>
            </a:extLst>
          </p:cNvPr>
          <p:cNvSpPr/>
          <p:nvPr userDrawn="1"/>
        </p:nvSpPr>
        <p:spPr>
          <a:xfrm>
            <a:off x="10641231" y="5897995"/>
            <a:ext cx="179070" cy="179070"/>
          </a:xfrm>
          <a:custGeom>
            <a:avLst/>
            <a:gdLst/>
            <a:ahLst/>
            <a:cxnLst/>
            <a:rect l="l" t="t" r="r" b="b"/>
            <a:pathLst>
              <a:path w="179070" h="179070">
                <a:moveTo>
                  <a:pt x="178917" y="0"/>
                </a:moveTo>
                <a:lnTo>
                  <a:pt x="109351" y="14884"/>
                </a:lnTo>
                <a:lnTo>
                  <a:pt x="51968" y="51943"/>
                </a:lnTo>
                <a:lnTo>
                  <a:pt x="14920" y="109335"/>
                </a:lnTo>
                <a:lnTo>
                  <a:pt x="0" y="178892"/>
                </a:lnTo>
                <a:lnTo>
                  <a:pt x="59944" y="178892"/>
                </a:lnTo>
                <a:lnTo>
                  <a:pt x="63366" y="155257"/>
                </a:lnTo>
                <a:lnTo>
                  <a:pt x="70086" y="132614"/>
                </a:lnTo>
                <a:lnTo>
                  <a:pt x="94297" y="94234"/>
                </a:lnTo>
                <a:lnTo>
                  <a:pt x="132664" y="70069"/>
                </a:lnTo>
                <a:lnTo>
                  <a:pt x="178917" y="59944"/>
                </a:lnTo>
                <a:lnTo>
                  <a:pt x="178917" y="0"/>
                </a:lnTo>
                <a:close/>
              </a:path>
            </a:pathLst>
          </a:custGeom>
          <a:solidFill>
            <a:srgbClr val="3879A0"/>
          </a:solidFill>
        </p:spPr>
        <p:txBody>
          <a:bodyPr wrap="square" lIns="0" tIns="0" rIns="0" bIns="0" rtlCol="0"/>
          <a:lstStyle/>
          <a:p>
            <a:endParaRPr dirty="0"/>
          </a:p>
        </p:txBody>
      </p:sp>
      <p:sp>
        <p:nvSpPr>
          <p:cNvPr id="34" name="object 30">
            <a:extLst>
              <a:ext uri="{FF2B5EF4-FFF2-40B4-BE49-F238E27FC236}">
                <a16:creationId xmlns:a16="http://schemas.microsoft.com/office/drawing/2014/main" id="{0E8AA356-F28B-4782-9253-7F64B13FCA35}"/>
              </a:ext>
            </a:extLst>
          </p:cNvPr>
          <p:cNvSpPr/>
          <p:nvPr userDrawn="1"/>
        </p:nvSpPr>
        <p:spPr>
          <a:xfrm>
            <a:off x="10522701" y="6096794"/>
            <a:ext cx="297815" cy="179070"/>
          </a:xfrm>
          <a:custGeom>
            <a:avLst/>
            <a:gdLst/>
            <a:ahLst/>
            <a:cxnLst/>
            <a:rect l="l" t="t" r="r" b="b"/>
            <a:pathLst>
              <a:path w="297815" h="179070">
                <a:moveTo>
                  <a:pt x="178892" y="0"/>
                </a:moveTo>
                <a:lnTo>
                  <a:pt x="118529" y="0"/>
                </a:lnTo>
                <a:lnTo>
                  <a:pt x="118681" y="2082"/>
                </a:lnTo>
                <a:lnTo>
                  <a:pt x="115145" y="25167"/>
                </a:lnTo>
                <a:lnTo>
                  <a:pt x="98320" y="67373"/>
                </a:lnTo>
                <a:lnTo>
                  <a:pt x="66911" y="98611"/>
                </a:lnTo>
                <a:lnTo>
                  <a:pt x="23621" y="115549"/>
                </a:lnTo>
                <a:lnTo>
                  <a:pt x="0" y="118960"/>
                </a:lnTo>
                <a:lnTo>
                  <a:pt x="0" y="178943"/>
                </a:lnTo>
                <a:lnTo>
                  <a:pt x="69524" y="164033"/>
                </a:lnTo>
                <a:lnTo>
                  <a:pt x="126923" y="126949"/>
                </a:lnTo>
                <a:lnTo>
                  <a:pt x="148691" y="99517"/>
                </a:lnTo>
                <a:lnTo>
                  <a:pt x="232358" y="99517"/>
                </a:lnTo>
                <a:lnTo>
                  <a:pt x="199127" y="67372"/>
                </a:lnTo>
                <a:lnTo>
                  <a:pt x="182283" y="25150"/>
                </a:lnTo>
                <a:lnTo>
                  <a:pt x="178714" y="2044"/>
                </a:lnTo>
                <a:lnTo>
                  <a:pt x="178879" y="723"/>
                </a:lnTo>
                <a:lnTo>
                  <a:pt x="178892" y="0"/>
                </a:lnTo>
                <a:close/>
              </a:path>
              <a:path w="297815" h="179070">
                <a:moveTo>
                  <a:pt x="232358" y="99517"/>
                </a:moveTo>
                <a:lnTo>
                  <a:pt x="148691" y="99517"/>
                </a:lnTo>
                <a:lnTo>
                  <a:pt x="153615" y="106841"/>
                </a:lnTo>
                <a:lnTo>
                  <a:pt x="197055" y="148246"/>
                </a:lnTo>
                <a:lnTo>
                  <a:pt x="261744" y="174276"/>
                </a:lnTo>
                <a:lnTo>
                  <a:pt x="297446" y="178943"/>
                </a:lnTo>
                <a:lnTo>
                  <a:pt x="297446" y="118960"/>
                </a:lnTo>
                <a:lnTo>
                  <a:pt x="273821" y="115549"/>
                </a:lnTo>
                <a:lnTo>
                  <a:pt x="251188" y="108835"/>
                </a:lnTo>
                <a:lnTo>
                  <a:pt x="232358" y="99517"/>
                </a:lnTo>
                <a:close/>
              </a:path>
            </a:pathLst>
          </a:custGeom>
          <a:solidFill>
            <a:srgbClr val="3879A0"/>
          </a:solidFill>
        </p:spPr>
        <p:txBody>
          <a:bodyPr wrap="square" lIns="0" tIns="0" rIns="0" bIns="0" rtlCol="0"/>
          <a:lstStyle/>
          <a:p>
            <a:endParaRPr dirty="0"/>
          </a:p>
        </p:txBody>
      </p:sp>
      <p:sp>
        <p:nvSpPr>
          <p:cNvPr id="35" name="object 31">
            <a:extLst>
              <a:ext uri="{FF2B5EF4-FFF2-40B4-BE49-F238E27FC236}">
                <a16:creationId xmlns:a16="http://schemas.microsoft.com/office/drawing/2014/main" id="{A85F18AC-4A90-4C84-B902-DB8E66910B3B}"/>
              </a:ext>
            </a:extLst>
          </p:cNvPr>
          <p:cNvSpPr/>
          <p:nvPr userDrawn="1"/>
        </p:nvSpPr>
        <p:spPr>
          <a:xfrm>
            <a:off x="10840064" y="5778835"/>
            <a:ext cx="298450" cy="298450"/>
          </a:xfrm>
          <a:custGeom>
            <a:avLst/>
            <a:gdLst/>
            <a:ahLst/>
            <a:cxnLst/>
            <a:rect l="l" t="t" r="r" b="b"/>
            <a:pathLst>
              <a:path w="298450" h="298450">
                <a:moveTo>
                  <a:pt x="0" y="119151"/>
                </a:moveTo>
                <a:lnTo>
                  <a:pt x="0" y="179108"/>
                </a:lnTo>
                <a:lnTo>
                  <a:pt x="23655" y="182517"/>
                </a:lnTo>
                <a:lnTo>
                  <a:pt x="46294" y="189236"/>
                </a:lnTo>
                <a:lnTo>
                  <a:pt x="84645" y="213385"/>
                </a:lnTo>
                <a:lnTo>
                  <a:pt x="108867" y="251777"/>
                </a:lnTo>
                <a:lnTo>
                  <a:pt x="118935" y="298056"/>
                </a:lnTo>
                <a:lnTo>
                  <a:pt x="178917" y="298348"/>
                </a:lnTo>
                <a:lnTo>
                  <a:pt x="178917" y="298056"/>
                </a:lnTo>
                <a:lnTo>
                  <a:pt x="179108" y="298056"/>
                </a:lnTo>
                <a:lnTo>
                  <a:pt x="182521" y="274421"/>
                </a:lnTo>
                <a:lnTo>
                  <a:pt x="199469" y="231105"/>
                </a:lnTo>
                <a:lnTo>
                  <a:pt x="231137" y="199460"/>
                </a:lnTo>
                <a:lnTo>
                  <a:pt x="274429" y="182517"/>
                </a:lnTo>
                <a:lnTo>
                  <a:pt x="298068" y="179108"/>
                </a:lnTo>
                <a:lnTo>
                  <a:pt x="298068" y="164134"/>
                </a:lnTo>
                <a:lnTo>
                  <a:pt x="178917" y="164134"/>
                </a:lnTo>
                <a:lnTo>
                  <a:pt x="178917" y="163982"/>
                </a:lnTo>
                <a:lnTo>
                  <a:pt x="118935" y="163982"/>
                </a:lnTo>
                <a:lnTo>
                  <a:pt x="93295" y="145744"/>
                </a:lnTo>
                <a:lnTo>
                  <a:pt x="64311" y="132156"/>
                </a:lnTo>
                <a:lnTo>
                  <a:pt x="32905" y="123273"/>
                </a:lnTo>
                <a:lnTo>
                  <a:pt x="0" y="119151"/>
                </a:lnTo>
                <a:close/>
              </a:path>
              <a:path w="298450" h="298450">
                <a:moveTo>
                  <a:pt x="298068" y="119151"/>
                </a:moveTo>
                <a:lnTo>
                  <a:pt x="265083" y="123285"/>
                </a:lnTo>
                <a:lnTo>
                  <a:pt x="233621" y="132199"/>
                </a:lnTo>
                <a:lnTo>
                  <a:pt x="204594" y="145835"/>
                </a:lnTo>
                <a:lnTo>
                  <a:pt x="178917" y="164134"/>
                </a:lnTo>
                <a:lnTo>
                  <a:pt x="298068" y="164134"/>
                </a:lnTo>
                <a:lnTo>
                  <a:pt x="298068" y="119151"/>
                </a:lnTo>
                <a:close/>
              </a:path>
              <a:path w="298450" h="298450">
                <a:moveTo>
                  <a:pt x="178917" y="0"/>
                </a:moveTo>
                <a:lnTo>
                  <a:pt x="118935" y="0"/>
                </a:lnTo>
                <a:lnTo>
                  <a:pt x="118935" y="163982"/>
                </a:lnTo>
                <a:lnTo>
                  <a:pt x="178917" y="163982"/>
                </a:lnTo>
                <a:lnTo>
                  <a:pt x="178917" y="0"/>
                </a:lnTo>
                <a:close/>
              </a:path>
            </a:pathLst>
          </a:custGeom>
          <a:solidFill>
            <a:srgbClr val="3879A0"/>
          </a:solidFill>
        </p:spPr>
        <p:txBody>
          <a:bodyPr wrap="square" lIns="0" tIns="0" rIns="0" bIns="0" rtlCol="0"/>
          <a:lstStyle/>
          <a:p>
            <a:endParaRPr dirty="0"/>
          </a:p>
        </p:txBody>
      </p:sp>
      <p:sp>
        <p:nvSpPr>
          <p:cNvPr id="36" name="object 32">
            <a:extLst>
              <a:ext uri="{FF2B5EF4-FFF2-40B4-BE49-F238E27FC236}">
                <a16:creationId xmlns:a16="http://schemas.microsoft.com/office/drawing/2014/main" id="{80E45E07-6107-415B-A3B6-ED4682B4AF96}"/>
              </a:ext>
            </a:extLst>
          </p:cNvPr>
          <p:cNvSpPr/>
          <p:nvPr userDrawn="1"/>
        </p:nvSpPr>
        <p:spPr>
          <a:xfrm>
            <a:off x="10840059" y="5579998"/>
            <a:ext cx="179070" cy="179070"/>
          </a:xfrm>
          <a:custGeom>
            <a:avLst/>
            <a:gdLst/>
            <a:ahLst/>
            <a:cxnLst/>
            <a:rect l="l" t="t" r="r" b="b"/>
            <a:pathLst>
              <a:path w="179070" h="179070">
                <a:moveTo>
                  <a:pt x="0" y="0"/>
                </a:moveTo>
                <a:lnTo>
                  <a:pt x="0" y="59969"/>
                </a:lnTo>
                <a:lnTo>
                  <a:pt x="23657" y="63366"/>
                </a:lnTo>
                <a:lnTo>
                  <a:pt x="46299" y="70078"/>
                </a:lnTo>
                <a:lnTo>
                  <a:pt x="84645" y="94284"/>
                </a:lnTo>
                <a:lnTo>
                  <a:pt x="108872" y="132651"/>
                </a:lnTo>
                <a:lnTo>
                  <a:pt x="118935" y="178904"/>
                </a:lnTo>
                <a:lnTo>
                  <a:pt x="178917" y="178904"/>
                </a:lnTo>
                <a:lnTo>
                  <a:pt x="164037" y="109361"/>
                </a:lnTo>
                <a:lnTo>
                  <a:pt x="126974" y="52019"/>
                </a:lnTo>
                <a:lnTo>
                  <a:pt x="69564" y="14917"/>
                </a:lnTo>
                <a:lnTo>
                  <a:pt x="35698" y="4672"/>
                </a:lnTo>
                <a:lnTo>
                  <a:pt x="0" y="0"/>
                </a:lnTo>
                <a:close/>
              </a:path>
            </a:pathLst>
          </a:custGeom>
          <a:solidFill>
            <a:srgbClr val="3879A0"/>
          </a:solidFill>
        </p:spPr>
        <p:txBody>
          <a:bodyPr wrap="square" lIns="0" tIns="0" rIns="0" bIns="0" rtlCol="0"/>
          <a:lstStyle/>
          <a:p>
            <a:endParaRPr dirty="0"/>
          </a:p>
        </p:txBody>
      </p:sp>
      <p:sp>
        <p:nvSpPr>
          <p:cNvPr id="37" name="object 33">
            <a:extLst>
              <a:ext uri="{FF2B5EF4-FFF2-40B4-BE49-F238E27FC236}">
                <a16:creationId xmlns:a16="http://schemas.microsoft.com/office/drawing/2014/main" id="{3A32DF41-BB38-45C8-BAFF-1D6A512CA465}"/>
              </a:ext>
            </a:extLst>
          </p:cNvPr>
          <p:cNvSpPr/>
          <p:nvPr userDrawn="1"/>
        </p:nvSpPr>
        <p:spPr>
          <a:xfrm>
            <a:off x="10840062" y="6096793"/>
            <a:ext cx="298450" cy="179070"/>
          </a:xfrm>
          <a:custGeom>
            <a:avLst/>
            <a:gdLst/>
            <a:ahLst/>
            <a:cxnLst/>
            <a:rect l="l" t="t" r="r" b="b"/>
            <a:pathLst>
              <a:path w="298450" h="179070">
                <a:moveTo>
                  <a:pt x="179120" y="0"/>
                </a:moveTo>
                <a:lnTo>
                  <a:pt x="118935" y="0"/>
                </a:lnTo>
                <a:lnTo>
                  <a:pt x="115567" y="23650"/>
                </a:lnTo>
                <a:lnTo>
                  <a:pt x="108865" y="46291"/>
                </a:lnTo>
                <a:lnTo>
                  <a:pt x="84632" y="84658"/>
                </a:lnTo>
                <a:lnTo>
                  <a:pt x="46293" y="108834"/>
                </a:lnTo>
                <a:lnTo>
                  <a:pt x="0" y="118960"/>
                </a:lnTo>
                <a:lnTo>
                  <a:pt x="0" y="178943"/>
                </a:lnTo>
                <a:lnTo>
                  <a:pt x="69548" y="164042"/>
                </a:lnTo>
                <a:lnTo>
                  <a:pt x="126961" y="126949"/>
                </a:lnTo>
                <a:lnTo>
                  <a:pt x="149021" y="98996"/>
                </a:lnTo>
                <a:lnTo>
                  <a:pt x="231925" y="98996"/>
                </a:lnTo>
                <a:lnTo>
                  <a:pt x="199467" y="66951"/>
                </a:lnTo>
                <a:lnTo>
                  <a:pt x="182521" y="23650"/>
                </a:lnTo>
                <a:lnTo>
                  <a:pt x="179120" y="0"/>
                </a:lnTo>
                <a:close/>
              </a:path>
              <a:path w="298450" h="179070">
                <a:moveTo>
                  <a:pt x="231925" y="98996"/>
                </a:moveTo>
                <a:lnTo>
                  <a:pt x="149021" y="98996"/>
                </a:lnTo>
                <a:lnTo>
                  <a:pt x="153994" y="106468"/>
                </a:lnTo>
                <a:lnTo>
                  <a:pt x="197670" y="148253"/>
                </a:lnTo>
                <a:lnTo>
                  <a:pt x="262381" y="174283"/>
                </a:lnTo>
                <a:lnTo>
                  <a:pt x="298081" y="178943"/>
                </a:lnTo>
                <a:lnTo>
                  <a:pt x="298081" y="118960"/>
                </a:lnTo>
                <a:lnTo>
                  <a:pt x="274435" y="115549"/>
                </a:lnTo>
                <a:lnTo>
                  <a:pt x="251793" y="108834"/>
                </a:lnTo>
                <a:lnTo>
                  <a:pt x="231925" y="98996"/>
                </a:lnTo>
                <a:close/>
              </a:path>
            </a:pathLst>
          </a:custGeom>
          <a:solidFill>
            <a:srgbClr val="3879A0"/>
          </a:solidFill>
        </p:spPr>
        <p:txBody>
          <a:bodyPr wrap="square" lIns="0" tIns="0" rIns="0" bIns="0" rtlCol="0"/>
          <a:lstStyle/>
          <a:p>
            <a:endParaRPr dirty="0"/>
          </a:p>
        </p:txBody>
      </p:sp>
      <p:sp>
        <p:nvSpPr>
          <p:cNvPr id="38" name="object 34">
            <a:extLst>
              <a:ext uri="{FF2B5EF4-FFF2-40B4-BE49-F238E27FC236}">
                <a16:creationId xmlns:a16="http://schemas.microsoft.com/office/drawing/2014/main" id="{607BBE36-5E28-476E-891B-0960F618B2BC}"/>
              </a:ext>
            </a:extLst>
          </p:cNvPr>
          <p:cNvSpPr/>
          <p:nvPr userDrawn="1"/>
        </p:nvSpPr>
        <p:spPr>
          <a:xfrm>
            <a:off x="11158035" y="6414201"/>
            <a:ext cx="179070" cy="179070"/>
          </a:xfrm>
          <a:custGeom>
            <a:avLst/>
            <a:gdLst/>
            <a:ahLst/>
            <a:cxnLst/>
            <a:rect l="l" t="t" r="r" b="b"/>
            <a:pathLst>
              <a:path w="179070" h="179070">
                <a:moveTo>
                  <a:pt x="178904" y="0"/>
                </a:moveTo>
                <a:lnTo>
                  <a:pt x="118960" y="0"/>
                </a:lnTo>
                <a:lnTo>
                  <a:pt x="115572" y="23632"/>
                </a:lnTo>
                <a:lnTo>
                  <a:pt x="108865" y="46267"/>
                </a:lnTo>
                <a:lnTo>
                  <a:pt x="84645" y="84620"/>
                </a:lnTo>
                <a:lnTo>
                  <a:pt x="46280" y="108827"/>
                </a:lnTo>
                <a:lnTo>
                  <a:pt x="0" y="118948"/>
                </a:lnTo>
                <a:lnTo>
                  <a:pt x="0" y="178904"/>
                </a:lnTo>
                <a:lnTo>
                  <a:pt x="69595" y="164007"/>
                </a:lnTo>
                <a:lnTo>
                  <a:pt x="126961" y="126936"/>
                </a:lnTo>
                <a:lnTo>
                  <a:pt x="164034" y="69521"/>
                </a:lnTo>
                <a:lnTo>
                  <a:pt x="174258" y="35666"/>
                </a:lnTo>
                <a:lnTo>
                  <a:pt x="178904" y="0"/>
                </a:lnTo>
                <a:close/>
              </a:path>
            </a:pathLst>
          </a:custGeom>
          <a:solidFill>
            <a:srgbClr val="3879A0"/>
          </a:solidFill>
        </p:spPr>
        <p:txBody>
          <a:bodyPr wrap="square" lIns="0" tIns="0" rIns="0" bIns="0" rtlCol="0"/>
          <a:lstStyle/>
          <a:p>
            <a:endParaRPr dirty="0"/>
          </a:p>
        </p:txBody>
      </p:sp>
      <p:sp>
        <p:nvSpPr>
          <p:cNvPr id="39" name="object 35">
            <a:extLst>
              <a:ext uri="{FF2B5EF4-FFF2-40B4-BE49-F238E27FC236}">
                <a16:creationId xmlns:a16="http://schemas.microsoft.com/office/drawing/2014/main" id="{6AA7D6DE-F71E-412B-8CE1-46F6B201796E}"/>
              </a:ext>
            </a:extLst>
          </p:cNvPr>
          <p:cNvSpPr/>
          <p:nvPr userDrawn="1"/>
        </p:nvSpPr>
        <p:spPr>
          <a:xfrm>
            <a:off x="11158035" y="6096501"/>
            <a:ext cx="179070" cy="297815"/>
          </a:xfrm>
          <a:custGeom>
            <a:avLst/>
            <a:gdLst/>
            <a:ahLst/>
            <a:cxnLst/>
            <a:rect l="l" t="t" r="r" b="b"/>
            <a:pathLst>
              <a:path w="179070" h="297814">
                <a:moveTo>
                  <a:pt x="178904" y="134416"/>
                </a:moveTo>
                <a:lnTo>
                  <a:pt x="118960" y="134416"/>
                </a:lnTo>
                <a:lnTo>
                  <a:pt x="118960" y="297751"/>
                </a:lnTo>
                <a:lnTo>
                  <a:pt x="178904" y="297751"/>
                </a:lnTo>
                <a:lnTo>
                  <a:pt x="178904" y="134416"/>
                </a:lnTo>
                <a:close/>
              </a:path>
              <a:path w="179070" h="297814">
                <a:moveTo>
                  <a:pt x="178904" y="0"/>
                </a:moveTo>
                <a:lnTo>
                  <a:pt x="118960" y="0"/>
                </a:lnTo>
                <a:lnTo>
                  <a:pt x="118960" y="292"/>
                </a:lnTo>
                <a:lnTo>
                  <a:pt x="115572" y="23942"/>
                </a:lnTo>
                <a:lnTo>
                  <a:pt x="98628" y="67243"/>
                </a:lnTo>
                <a:lnTo>
                  <a:pt x="66935" y="98898"/>
                </a:lnTo>
                <a:lnTo>
                  <a:pt x="23646" y="115841"/>
                </a:lnTo>
                <a:lnTo>
                  <a:pt x="0" y="119253"/>
                </a:lnTo>
                <a:lnTo>
                  <a:pt x="0" y="179235"/>
                </a:lnTo>
                <a:lnTo>
                  <a:pt x="32918" y="175118"/>
                </a:lnTo>
                <a:lnTo>
                  <a:pt x="64338" y="166236"/>
                </a:lnTo>
                <a:lnTo>
                  <a:pt x="93329" y="152649"/>
                </a:lnTo>
                <a:lnTo>
                  <a:pt x="118960" y="134416"/>
                </a:lnTo>
                <a:lnTo>
                  <a:pt x="178904" y="134416"/>
                </a:lnTo>
                <a:lnTo>
                  <a:pt x="178904" y="0"/>
                </a:lnTo>
                <a:close/>
              </a:path>
            </a:pathLst>
          </a:custGeom>
          <a:solidFill>
            <a:srgbClr val="3879A0"/>
          </a:solidFill>
        </p:spPr>
        <p:txBody>
          <a:bodyPr wrap="square" lIns="0" tIns="0" rIns="0" bIns="0" rtlCol="0"/>
          <a:lstStyle/>
          <a:p>
            <a:endParaRPr dirty="0"/>
          </a:p>
        </p:txBody>
      </p:sp>
      <p:sp>
        <p:nvSpPr>
          <p:cNvPr id="40" name="object 36">
            <a:extLst>
              <a:ext uri="{FF2B5EF4-FFF2-40B4-BE49-F238E27FC236}">
                <a16:creationId xmlns:a16="http://schemas.microsoft.com/office/drawing/2014/main" id="{58C91B61-38C6-4C3F-944C-C323EC08C78B}"/>
              </a:ext>
            </a:extLst>
          </p:cNvPr>
          <p:cNvSpPr/>
          <p:nvPr userDrawn="1"/>
        </p:nvSpPr>
        <p:spPr>
          <a:xfrm>
            <a:off x="11158039" y="5897967"/>
            <a:ext cx="238125" cy="179070"/>
          </a:xfrm>
          <a:custGeom>
            <a:avLst/>
            <a:gdLst/>
            <a:ahLst/>
            <a:cxnLst/>
            <a:rect l="l" t="t" r="r" b="b"/>
            <a:pathLst>
              <a:path w="238125" h="179070">
                <a:moveTo>
                  <a:pt x="0" y="0"/>
                </a:moveTo>
                <a:lnTo>
                  <a:pt x="0" y="59982"/>
                </a:lnTo>
                <a:lnTo>
                  <a:pt x="23645" y="63376"/>
                </a:lnTo>
                <a:lnTo>
                  <a:pt x="46275" y="70091"/>
                </a:lnTo>
                <a:lnTo>
                  <a:pt x="84645" y="94259"/>
                </a:lnTo>
                <a:lnTo>
                  <a:pt x="108450" y="131705"/>
                </a:lnTo>
                <a:lnTo>
                  <a:pt x="118716" y="176885"/>
                </a:lnTo>
                <a:lnTo>
                  <a:pt x="118567" y="178193"/>
                </a:lnTo>
                <a:lnTo>
                  <a:pt x="118541" y="178917"/>
                </a:lnTo>
                <a:lnTo>
                  <a:pt x="178904" y="178917"/>
                </a:lnTo>
                <a:lnTo>
                  <a:pt x="178756" y="176860"/>
                </a:lnTo>
                <a:lnTo>
                  <a:pt x="182310" y="153761"/>
                </a:lnTo>
                <a:lnTo>
                  <a:pt x="199157" y="111550"/>
                </a:lnTo>
                <a:lnTo>
                  <a:pt x="231175" y="80041"/>
                </a:lnTo>
                <a:lnTo>
                  <a:pt x="232262" y="79425"/>
                </a:lnTo>
                <a:lnTo>
                  <a:pt x="148742" y="79425"/>
                </a:lnTo>
                <a:lnTo>
                  <a:pt x="100408" y="30689"/>
                </a:lnTo>
                <a:lnTo>
                  <a:pt x="35725" y="4676"/>
                </a:lnTo>
                <a:lnTo>
                  <a:pt x="0" y="0"/>
                </a:lnTo>
                <a:close/>
              </a:path>
              <a:path w="238125" h="179070">
                <a:moveTo>
                  <a:pt x="230581" y="13931"/>
                </a:moveTo>
                <a:lnTo>
                  <a:pt x="183757" y="40224"/>
                </a:lnTo>
                <a:lnTo>
                  <a:pt x="153664" y="72103"/>
                </a:lnTo>
                <a:lnTo>
                  <a:pt x="148742" y="79425"/>
                </a:lnTo>
                <a:lnTo>
                  <a:pt x="232262" y="79425"/>
                </a:lnTo>
                <a:lnTo>
                  <a:pt x="238023" y="76161"/>
                </a:lnTo>
                <a:lnTo>
                  <a:pt x="234361" y="65068"/>
                </a:lnTo>
                <a:lnTo>
                  <a:pt x="231741" y="53832"/>
                </a:lnTo>
                <a:lnTo>
                  <a:pt x="230117" y="42104"/>
                </a:lnTo>
                <a:lnTo>
                  <a:pt x="229593" y="30689"/>
                </a:lnTo>
                <a:lnTo>
                  <a:pt x="229565" y="24549"/>
                </a:lnTo>
                <a:lnTo>
                  <a:pt x="229869" y="19215"/>
                </a:lnTo>
                <a:lnTo>
                  <a:pt x="230581" y="13931"/>
                </a:lnTo>
                <a:close/>
              </a:path>
            </a:pathLst>
          </a:custGeom>
          <a:solidFill>
            <a:srgbClr val="3879A0"/>
          </a:solidFill>
        </p:spPr>
        <p:txBody>
          <a:bodyPr wrap="square" lIns="0" tIns="0" rIns="0" bIns="0" rtlCol="0"/>
          <a:lstStyle/>
          <a:p>
            <a:endParaRPr dirty="0"/>
          </a:p>
        </p:txBody>
      </p:sp>
      <p:sp>
        <p:nvSpPr>
          <p:cNvPr id="41" name="object 37">
            <a:extLst>
              <a:ext uri="{FF2B5EF4-FFF2-40B4-BE49-F238E27FC236}">
                <a16:creationId xmlns:a16="http://schemas.microsoft.com/office/drawing/2014/main" id="{478D955F-9704-4344-A572-410FF354733A}"/>
              </a:ext>
            </a:extLst>
          </p:cNvPr>
          <p:cNvSpPr/>
          <p:nvPr userDrawn="1"/>
        </p:nvSpPr>
        <p:spPr>
          <a:xfrm>
            <a:off x="11387606" y="5798787"/>
            <a:ext cx="258445" cy="259079"/>
          </a:xfrm>
          <a:custGeom>
            <a:avLst/>
            <a:gdLst/>
            <a:ahLst/>
            <a:cxnLst/>
            <a:rect l="l" t="t" r="r" b="b"/>
            <a:pathLst>
              <a:path w="258445" h="259079">
                <a:moveTo>
                  <a:pt x="129133" y="0"/>
                </a:moveTo>
                <a:lnTo>
                  <a:pt x="78861" y="10154"/>
                </a:lnTo>
                <a:lnTo>
                  <a:pt x="37815" y="37850"/>
                </a:lnTo>
                <a:lnTo>
                  <a:pt x="10145" y="78936"/>
                </a:lnTo>
                <a:lnTo>
                  <a:pt x="0" y="129260"/>
                </a:lnTo>
                <a:lnTo>
                  <a:pt x="10145" y="179551"/>
                </a:lnTo>
                <a:lnTo>
                  <a:pt x="37815" y="220627"/>
                </a:lnTo>
                <a:lnTo>
                  <a:pt x="78861" y="248325"/>
                </a:lnTo>
                <a:lnTo>
                  <a:pt x="129133" y="258483"/>
                </a:lnTo>
                <a:lnTo>
                  <a:pt x="179457" y="248325"/>
                </a:lnTo>
                <a:lnTo>
                  <a:pt x="220543" y="220627"/>
                </a:lnTo>
                <a:lnTo>
                  <a:pt x="248239" y="179551"/>
                </a:lnTo>
                <a:lnTo>
                  <a:pt x="258394" y="129260"/>
                </a:lnTo>
                <a:lnTo>
                  <a:pt x="248239" y="78936"/>
                </a:lnTo>
                <a:lnTo>
                  <a:pt x="220543" y="37850"/>
                </a:lnTo>
                <a:lnTo>
                  <a:pt x="179457" y="10154"/>
                </a:lnTo>
                <a:lnTo>
                  <a:pt x="129133" y="0"/>
                </a:lnTo>
                <a:close/>
              </a:path>
            </a:pathLst>
          </a:custGeom>
          <a:solidFill>
            <a:srgbClr val="851520"/>
          </a:solidFill>
        </p:spPr>
        <p:txBody>
          <a:bodyPr wrap="square" lIns="0" tIns="0" rIns="0" bIns="0" rtlCol="0"/>
          <a:lstStyle/>
          <a:p>
            <a:endParaRPr dirty="0"/>
          </a:p>
        </p:txBody>
      </p:sp>
      <p:sp>
        <p:nvSpPr>
          <p:cNvPr id="42" name="object 38">
            <a:extLst>
              <a:ext uri="{FF2B5EF4-FFF2-40B4-BE49-F238E27FC236}">
                <a16:creationId xmlns:a16="http://schemas.microsoft.com/office/drawing/2014/main" id="{433567DA-57DC-4560-8B75-36428458C74A}"/>
              </a:ext>
            </a:extLst>
          </p:cNvPr>
          <p:cNvSpPr/>
          <p:nvPr userDrawn="1"/>
        </p:nvSpPr>
        <p:spPr>
          <a:xfrm>
            <a:off x="11433778" y="5860612"/>
            <a:ext cx="86360" cy="139065"/>
          </a:xfrm>
          <a:custGeom>
            <a:avLst/>
            <a:gdLst/>
            <a:ahLst/>
            <a:cxnLst/>
            <a:rect l="l" t="t" r="r" b="b"/>
            <a:pathLst>
              <a:path w="86359" h="139064">
                <a:moveTo>
                  <a:pt x="46177" y="0"/>
                </a:moveTo>
                <a:lnTo>
                  <a:pt x="6857" y="0"/>
                </a:lnTo>
                <a:lnTo>
                  <a:pt x="6857" y="20726"/>
                </a:lnTo>
                <a:lnTo>
                  <a:pt x="52069" y="20726"/>
                </a:lnTo>
                <a:lnTo>
                  <a:pt x="56476" y="22491"/>
                </a:lnTo>
                <a:lnTo>
                  <a:pt x="63792" y="29857"/>
                </a:lnTo>
                <a:lnTo>
                  <a:pt x="65608" y="34315"/>
                </a:lnTo>
                <a:lnTo>
                  <a:pt x="65608" y="45199"/>
                </a:lnTo>
                <a:lnTo>
                  <a:pt x="63753" y="49618"/>
                </a:lnTo>
                <a:lnTo>
                  <a:pt x="60032" y="53238"/>
                </a:lnTo>
                <a:lnTo>
                  <a:pt x="56197" y="56921"/>
                </a:lnTo>
                <a:lnTo>
                  <a:pt x="51663" y="58737"/>
                </a:lnTo>
                <a:lnTo>
                  <a:pt x="39839" y="58737"/>
                </a:lnTo>
                <a:lnTo>
                  <a:pt x="31945" y="59478"/>
                </a:lnTo>
                <a:lnTo>
                  <a:pt x="731" y="90896"/>
                </a:lnTo>
                <a:lnTo>
                  <a:pt x="0" y="98717"/>
                </a:lnTo>
                <a:lnTo>
                  <a:pt x="0" y="138823"/>
                </a:lnTo>
                <a:lnTo>
                  <a:pt x="78828" y="138823"/>
                </a:lnTo>
                <a:lnTo>
                  <a:pt x="78828" y="118224"/>
                </a:lnTo>
                <a:lnTo>
                  <a:pt x="20535" y="118224"/>
                </a:lnTo>
                <a:lnTo>
                  <a:pt x="20535" y="93776"/>
                </a:lnTo>
                <a:lnTo>
                  <a:pt x="22351" y="89407"/>
                </a:lnTo>
                <a:lnTo>
                  <a:pt x="26111" y="85712"/>
                </a:lnTo>
                <a:lnTo>
                  <a:pt x="29832" y="81991"/>
                </a:lnTo>
                <a:lnTo>
                  <a:pt x="34340" y="80162"/>
                </a:lnTo>
                <a:lnTo>
                  <a:pt x="46075" y="80162"/>
                </a:lnTo>
                <a:lnTo>
                  <a:pt x="54071" y="79427"/>
                </a:lnTo>
                <a:lnTo>
                  <a:pt x="85460" y="48263"/>
                </a:lnTo>
                <a:lnTo>
                  <a:pt x="86207" y="40182"/>
                </a:lnTo>
                <a:lnTo>
                  <a:pt x="85476" y="32059"/>
                </a:lnTo>
                <a:lnTo>
                  <a:pt x="54235" y="730"/>
                </a:lnTo>
                <a:lnTo>
                  <a:pt x="46177" y="0"/>
                </a:lnTo>
                <a:close/>
              </a:path>
            </a:pathLst>
          </a:custGeom>
          <a:solidFill>
            <a:srgbClr val="FFFFFF"/>
          </a:solidFill>
        </p:spPr>
        <p:txBody>
          <a:bodyPr wrap="square" lIns="0" tIns="0" rIns="0" bIns="0" rtlCol="0"/>
          <a:lstStyle/>
          <a:p>
            <a:endParaRPr dirty="0"/>
          </a:p>
        </p:txBody>
      </p:sp>
      <p:sp>
        <p:nvSpPr>
          <p:cNvPr id="43" name="object 39">
            <a:extLst>
              <a:ext uri="{FF2B5EF4-FFF2-40B4-BE49-F238E27FC236}">
                <a16:creationId xmlns:a16="http://schemas.microsoft.com/office/drawing/2014/main" id="{52045075-EB4C-4850-91B8-A2969544A0AB}"/>
              </a:ext>
            </a:extLst>
          </p:cNvPr>
          <p:cNvSpPr/>
          <p:nvPr userDrawn="1"/>
        </p:nvSpPr>
        <p:spPr>
          <a:xfrm>
            <a:off x="11520351" y="5860612"/>
            <a:ext cx="86360" cy="139065"/>
          </a:xfrm>
          <a:custGeom>
            <a:avLst/>
            <a:gdLst/>
            <a:ahLst/>
            <a:cxnLst/>
            <a:rect l="l" t="t" r="r" b="b"/>
            <a:pathLst>
              <a:path w="86359" h="139064">
                <a:moveTo>
                  <a:pt x="46177" y="0"/>
                </a:moveTo>
                <a:lnTo>
                  <a:pt x="6870" y="0"/>
                </a:lnTo>
                <a:lnTo>
                  <a:pt x="6870" y="20726"/>
                </a:lnTo>
                <a:lnTo>
                  <a:pt x="52019" y="20726"/>
                </a:lnTo>
                <a:lnTo>
                  <a:pt x="56451" y="22491"/>
                </a:lnTo>
                <a:lnTo>
                  <a:pt x="63792" y="29857"/>
                </a:lnTo>
                <a:lnTo>
                  <a:pt x="65570" y="34315"/>
                </a:lnTo>
                <a:lnTo>
                  <a:pt x="65570" y="45199"/>
                </a:lnTo>
                <a:lnTo>
                  <a:pt x="63766" y="49618"/>
                </a:lnTo>
                <a:lnTo>
                  <a:pt x="60020" y="53238"/>
                </a:lnTo>
                <a:lnTo>
                  <a:pt x="56146" y="56921"/>
                </a:lnTo>
                <a:lnTo>
                  <a:pt x="51650" y="58737"/>
                </a:lnTo>
                <a:lnTo>
                  <a:pt x="39814" y="58737"/>
                </a:lnTo>
                <a:lnTo>
                  <a:pt x="31945" y="59478"/>
                </a:lnTo>
                <a:lnTo>
                  <a:pt x="723" y="90896"/>
                </a:lnTo>
                <a:lnTo>
                  <a:pt x="0" y="98717"/>
                </a:lnTo>
                <a:lnTo>
                  <a:pt x="0" y="138823"/>
                </a:lnTo>
                <a:lnTo>
                  <a:pt x="78778" y="138823"/>
                </a:lnTo>
                <a:lnTo>
                  <a:pt x="78778" y="118224"/>
                </a:lnTo>
                <a:lnTo>
                  <a:pt x="20535" y="118224"/>
                </a:lnTo>
                <a:lnTo>
                  <a:pt x="20535" y="93776"/>
                </a:lnTo>
                <a:lnTo>
                  <a:pt x="22326" y="89407"/>
                </a:lnTo>
                <a:lnTo>
                  <a:pt x="26098" y="85712"/>
                </a:lnTo>
                <a:lnTo>
                  <a:pt x="29819" y="81991"/>
                </a:lnTo>
                <a:lnTo>
                  <a:pt x="34315" y="80162"/>
                </a:lnTo>
                <a:lnTo>
                  <a:pt x="46075" y="80162"/>
                </a:lnTo>
                <a:lnTo>
                  <a:pt x="54054" y="79427"/>
                </a:lnTo>
                <a:lnTo>
                  <a:pt x="85435" y="48259"/>
                </a:lnTo>
                <a:lnTo>
                  <a:pt x="86182" y="40182"/>
                </a:lnTo>
                <a:lnTo>
                  <a:pt x="85447" y="32048"/>
                </a:lnTo>
                <a:lnTo>
                  <a:pt x="54227" y="730"/>
                </a:lnTo>
                <a:lnTo>
                  <a:pt x="46177" y="0"/>
                </a:lnTo>
                <a:close/>
              </a:path>
            </a:pathLst>
          </a:custGeom>
          <a:solidFill>
            <a:srgbClr val="FFFFFF"/>
          </a:solidFill>
        </p:spPr>
        <p:txBody>
          <a:bodyPr wrap="square" lIns="0" tIns="0" rIns="0" bIns="0" rtlCol="0"/>
          <a:lstStyle/>
          <a:p>
            <a:endParaRPr dirty="0"/>
          </a:p>
        </p:txBody>
      </p:sp>
      <p:sp>
        <p:nvSpPr>
          <p:cNvPr id="44" name="object 40">
            <a:extLst>
              <a:ext uri="{FF2B5EF4-FFF2-40B4-BE49-F238E27FC236}">
                <a16:creationId xmlns:a16="http://schemas.microsoft.com/office/drawing/2014/main" id="{D52B495A-3C22-48A6-8F6B-22490BAC1E22}"/>
              </a:ext>
            </a:extLst>
          </p:cNvPr>
          <p:cNvSpPr/>
          <p:nvPr userDrawn="1"/>
        </p:nvSpPr>
        <p:spPr>
          <a:xfrm>
            <a:off x="437568" y="5995287"/>
            <a:ext cx="178435" cy="178435"/>
          </a:xfrm>
          <a:custGeom>
            <a:avLst/>
            <a:gdLst/>
            <a:ahLst/>
            <a:cxnLst/>
            <a:rect l="l" t="t" r="r" b="b"/>
            <a:pathLst>
              <a:path w="178434" h="178435">
                <a:moveTo>
                  <a:pt x="178269" y="0"/>
                </a:moveTo>
                <a:lnTo>
                  <a:pt x="108970" y="14833"/>
                </a:lnTo>
                <a:lnTo>
                  <a:pt x="51815" y="51765"/>
                </a:lnTo>
                <a:lnTo>
                  <a:pt x="14849" y="108980"/>
                </a:lnTo>
                <a:lnTo>
                  <a:pt x="0" y="178282"/>
                </a:lnTo>
                <a:lnTo>
                  <a:pt x="59753" y="178282"/>
                </a:lnTo>
                <a:lnTo>
                  <a:pt x="63136" y="154715"/>
                </a:lnTo>
                <a:lnTo>
                  <a:pt x="69824" y="132154"/>
                </a:lnTo>
                <a:lnTo>
                  <a:pt x="93954" y="93941"/>
                </a:lnTo>
                <a:lnTo>
                  <a:pt x="132173" y="69802"/>
                </a:lnTo>
                <a:lnTo>
                  <a:pt x="178269" y="59778"/>
                </a:lnTo>
                <a:lnTo>
                  <a:pt x="178269" y="0"/>
                </a:lnTo>
                <a:close/>
              </a:path>
            </a:pathLst>
          </a:custGeom>
          <a:solidFill>
            <a:srgbClr val="851520"/>
          </a:solidFill>
        </p:spPr>
        <p:txBody>
          <a:bodyPr wrap="square" lIns="0" tIns="0" rIns="0" bIns="0" rtlCol="0"/>
          <a:lstStyle/>
          <a:p>
            <a:endParaRPr dirty="0"/>
          </a:p>
        </p:txBody>
      </p:sp>
      <p:sp>
        <p:nvSpPr>
          <p:cNvPr id="45" name="object 41">
            <a:extLst>
              <a:ext uri="{FF2B5EF4-FFF2-40B4-BE49-F238E27FC236}">
                <a16:creationId xmlns:a16="http://schemas.microsoft.com/office/drawing/2014/main" id="{26C968FA-E3FF-4C1D-8A9A-1B15EEBE632F}"/>
              </a:ext>
            </a:extLst>
          </p:cNvPr>
          <p:cNvSpPr/>
          <p:nvPr userDrawn="1"/>
        </p:nvSpPr>
        <p:spPr>
          <a:xfrm>
            <a:off x="119327" y="6193232"/>
            <a:ext cx="179705" cy="179705"/>
          </a:xfrm>
          <a:custGeom>
            <a:avLst/>
            <a:gdLst/>
            <a:ahLst/>
            <a:cxnLst/>
            <a:rect l="l" t="t" r="r" b="b"/>
            <a:pathLst>
              <a:path w="179704" h="179704">
                <a:moveTo>
                  <a:pt x="60045" y="0"/>
                </a:moveTo>
                <a:lnTo>
                  <a:pt x="0" y="0"/>
                </a:lnTo>
                <a:lnTo>
                  <a:pt x="4665" y="35733"/>
                </a:lnTo>
                <a:lnTo>
                  <a:pt x="30721" y="100528"/>
                </a:lnTo>
                <a:lnTo>
                  <a:pt x="78648" y="148453"/>
                </a:lnTo>
                <a:lnTo>
                  <a:pt x="143439" y="174508"/>
                </a:lnTo>
                <a:lnTo>
                  <a:pt x="179171" y="179184"/>
                </a:lnTo>
                <a:lnTo>
                  <a:pt x="179171" y="119126"/>
                </a:lnTo>
                <a:lnTo>
                  <a:pt x="155500" y="115707"/>
                </a:lnTo>
                <a:lnTo>
                  <a:pt x="132824" y="108983"/>
                </a:lnTo>
                <a:lnTo>
                  <a:pt x="94373" y="84734"/>
                </a:lnTo>
                <a:lnTo>
                  <a:pt x="70189" y="46339"/>
                </a:lnTo>
                <a:lnTo>
                  <a:pt x="63462" y="23666"/>
                </a:lnTo>
                <a:lnTo>
                  <a:pt x="60045" y="0"/>
                </a:lnTo>
                <a:close/>
              </a:path>
            </a:pathLst>
          </a:custGeom>
          <a:solidFill>
            <a:srgbClr val="E5231B"/>
          </a:solidFill>
        </p:spPr>
        <p:txBody>
          <a:bodyPr wrap="square" lIns="0" tIns="0" rIns="0" bIns="0" rtlCol="0"/>
          <a:lstStyle/>
          <a:p>
            <a:endParaRPr dirty="0"/>
          </a:p>
        </p:txBody>
      </p:sp>
      <p:sp>
        <p:nvSpPr>
          <p:cNvPr id="46" name="object 42">
            <a:extLst>
              <a:ext uri="{FF2B5EF4-FFF2-40B4-BE49-F238E27FC236}">
                <a16:creationId xmlns:a16="http://schemas.microsoft.com/office/drawing/2014/main" id="{83DB9CA6-12BE-436A-ACF6-F9C2203395A9}"/>
              </a:ext>
            </a:extLst>
          </p:cNvPr>
          <p:cNvSpPr/>
          <p:nvPr userDrawn="1"/>
        </p:nvSpPr>
        <p:spPr>
          <a:xfrm>
            <a:off x="318455" y="6193499"/>
            <a:ext cx="179705" cy="179705"/>
          </a:xfrm>
          <a:custGeom>
            <a:avLst/>
            <a:gdLst/>
            <a:ahLst/>
            <a:cxnLst/>
            <a:rect l="l" t="t" r="r" b="b"/>
            <a:pathLst>
              <a:path w="179704" h="179704">
                <a:moveTo>
                  <a:pt x="179222" y="0"/>
                </a:moveTo>
                <a:lnTo>
                  <a:pt x="119138" y="0"/>
                </a:lnTo>
                <a:lnTo>
                  <a:pt x="115719" y="23660"/>
                </a:lnTo>
                <a:lnTo>
                  <a:pt x="108997" y="46331"/>
                </a:lnTo>
                <a:lnTo>
                  <a:pt x="84797" y="84709"/>
                </a:lnTo>
                <a:lnTo>
                  <a:pt x="46356" y="108981"/>
                </a:lnTo>
                <a:lnTo>
                  <a:pt x="0" y="119138"/>
                </a:lnTo>
                <a:lnTo>
                  <a:pt x="0" y="179171"/>
                </a:lnTo>
                <a:lnTo>
                  <a:pt x="69662" y="164245"/>
                </a:lnTo>
                <a:lnTo>
                  <a:pt x="127152" y="127127"/>
                </a:lnTo>
                <a:lnTo>
                  <a:pt x="164288" y="69654"/>
                </a:lnTo>
                <a:lnTo>
                  <a:pt x="174549" y="35738"/>
                </a:lnTo>
                <a:lnTo>
                  <a:pt x="179222" y="0"/>
                </a:lnTo>
                <a:close/>
              </a:path>
            </a:pathLst>
          </a:custGeom>
          <a:solidFill>
            <a:srgbClr val="55A0C6"/>
          </a:solidFill>
        </p:spPr>
        <p:txBody>
          <a:bodyPr wrap="square" lIns="0" tIns="0" rIns="0" bIns="0" rtlCol="0"/>
          <a:lstStyle/>
          <a:p>
            <a:endParaRPr dirty="0"/>
          </a:p>
        </p:txBody>
      </p:sp>
      <p:sp>
        <p:nvSpPr>
          <p:cNvPr id="47" name="object 43">
            <a:extLst>
              <a:ext uri="{FF2B5EF4-FFF2-40B4-BE49-F238E27FC236}">
                <a16:creationId xmlns:a16="http://schemas.microsoft.com/office/drawing/2014/main" id="{B042B98E-BBB8-4678-A7BE-DF7EF6D36554}"/>
              </a:ext>
            </a:extLst>
          </p:cNvPr>
          <p:cNvSpPr/>
          <p:nvPr userDrawn="1"/>
        </p:nvSpPr>
        <p:spPr>
          <a:xfrm>
            <a:off x="0" y="5993997"/>
            <a:ext cx="179705" cy="179705"/>
          </a:xfrm>
          <a:custGeom>
            <a:avLst/>
            <a:gdLst/>
            <a:ahLst/>
            <a:cxnLst/>
            <a:rect l="l" t="t" r="r" b="b"/>
            <a:pathLst>
              <a:path w="179705" h="179704">
                <a:moveTo>
                  <a:pt x="0" y="0"/>
                </a:moveTo>
                <a:lnTo>
                  <a:pt x="0" y="60058"/>
                </a:lnTo>
                <a:lnTo>
                  <a:pt x="23670" y="63478"/>
                </a:lnTo>
                <a:lnTo>
                  <a:pt x="46347" y="70205"/>
                </a:lnTo>
                <a:lnTo>
                  <a:pt x="84797" y="94449"/>
                </a:lnTo>
                <a:lnTo>
                  <a:pt x="108991" y="132845"/>
                </a:lnTo>
                <a:lnTo>
                  <a:pt x="119126" y="179184"/>
                </a:lnTo>
                <a:lnTo>
                  <a:pt x="179171" y="179184"/>
                </a:lnTo>
                <a:lnTo>
                  <a:pt x="164257" y="109537"/>
                </a:lnTo>
                <a:lnTo>
                  <a:pt x="127139" y="52044"/>
                </a:lnTo>
                <a:lnTo>
                  <a:pt x="69646" y="14930"/>
                </a:lnTo>
                <a:lnTo>
                  <a:pt x="35731" y="4676"/>
                </a:lnTo>
                <a:lnTo>
                  <a:pt x="0" y="0"/>
                </a:lnTo>
                <a:close/>
              </a:path>
            </a:pathLst>
          </a:custGeom>
          <a:solidFill>
            <a:srgbClr val="3879A0"/>
          </a:solidFill>
        </p:spPr>
        <p:txBody>
          <a:bodyPr wrap="square" lIns="0" tIns="0" rIns="0" bIns="0" rtlCol="0"/>
          <a:lstStyle/>
          <a:p>
            <a:endParaRPr dirty="0"/>
          </a:p>
        </p:txBody>
      </p:sp>
      <p:sp>
        <p:nvSpPr>
          <p:cNvPr id="49" name="object 58">
            <a:extLst>
              <a:ext uri="{FF2B5EF4-FFF2-40B4-BE49-F238E27FC236}">
                <a16:creationId xmlns:a16="http://schemas.microsoft.com/office/drawing/2014/main" id="{B4B9F0C6-80AD-4374-A542-9A5564181FAB}"/>
              </a:ext>
            </a:extLst>
          </p:cNvPr>
          <p:cNvSpPr txBox="1">
            <a:spLocks noGrp="1"/>
          </p:cNvSpPr>
          <p:nvPr>
            <p:ph type="title"/>
          </p:nvPr>
        </p:nvSpPr>
        <p:spPr>
          <a:xfrm>
            <a:off x="7727301" y="1912106"/>
            <a:ext cx="3792854" cy="1077218"/>
          </a:xfrm>
          <a:prstGeom prst="rect">
            <a:avLst/>
          </a:prstGeom>
        </p:spPr>
        <p:txBody>
          <a:bodyPr vert="horz" wrap="square" lIns="0" tIns="0" rIns="0" bIns="0" rtlCol="0">
            <a:spAutoFit/>
          </a:bodyPr>
          <a:lstStyle>
            <a:lvl1pPr>
              <a:defRPr b="1"/>
            </a:lvl1pPr>
          </a:lstStyle>
          <a:p>
            <a:pPr marL="12700" marR="5080">
              <a:lnSpc>
                <a:spcPts val="4220"/>
              </a:lnSpc>
            </a:pPr>
            <a:r>
              <a:rPr lang="fr-FR" sz="3950" spc="-5">
                <a:solidFill>
                  <a:srgbClr val="000000"/>
                </a:solidFill>
              </a:rPr>
              <a:t>Modifiez le style du titre</a:t>
            </a:r>
            <a:endParaRPr sz="3950" dirty="0">
              <a:latin typeface="Calibri-Light"/>
              <a:cs typeface="Calibri-Light"/>
            </a:endParaRPr>
          </a:p>
        </p:txBody>
      </p:sp>
      <p:sp>
        <p:nvSpPr>
          <p:cNvPr id="50" name="Espace réservé du texte 145">
            <a:extLst>
              <a:ext uri="{FF2B5EF4-FFF2-40B4-BE49-F238E27FC236}">
                <a16:creationId xmlns:a16="http://schemas.microsoft.com/office/drawing/2014/main" id="{8F77F870-D5A2-449C-8978-B764D8D17CD1}"/>
              </a:ext>
            </a:extLst>
          </p:cNvPr>
          <p:cNvSpPr>
            <a:spLocks noGrp="1"/>
          </p:cNvSpPr>
          <p:nvPr>
            <p:ph type="body" sz="quarter" idx="11"/>
          </p:nvPr>
        </p:nvSpPr>
        <p:spPr>
          <a:xfrm>
            <a:off x="7727950" y="3429000"/>
            <a:ext cx="3792538" cy="1168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a:latin typeface="Calibri-Light"/>
              </a:rPr>
              <a:t>Modifier les styles du texte du masque</a:t>
            </a:r>
          </a:p>
        </p:txBody>
      </p:sp>
      <p:sp>
        <p:nvSpPr>
          <p:cNvPr id="51" name="object 57">
            <a:extLst>
              <a:ext uri="{FF2B5EF4-FFF2-40B4-BE49-F238E27FC236}">
                <a16:creationId xmlns:a16="http://schemas.microsoft.com/office/drawing/2014/main" id="{E6523A44-2745-4DF5-BB71-65BAC46CCB8C}"/>
              </a:ext>
            </a:extLst>
          </p:cNvPr>
          <p:cNvSpPr txBox="1"/>
          <p:nvPr userDrawn="1"/>
        </p:nvSpPr>
        <p:spPr>
          <a:xfrm>
            <a:off x="707299" y="6265799"/>
            <a:ext cx="7178675" cy="200055"/>
          </a:xfrm>
          <a:prstGeom prst="rect">
            <a:avLst/>
          </a:prstGeom>
        </p:spPr>
        <p:txBody>
          <a:bodyPr vert="horz" wrap="square" lIns="0" tIns="0" rIns="0" bIns="0" rtlCol="0">
            <a:spAutoFit/>
          </a:bodyPr>
          <a:lstStyle/>
          <a:p>
            <a:pPr marL="12700">
              <a:lnSpc>
                <a:spcPct val="100000"/>
              </a:lnSpc>
              <a:spcBef>
                <a:spcPts val="1720"/>
              </a:spcBef>
            </a:pPr>
            <a:r>
              <a:rPr sz="1300" spc="-35" dirty="0">
                <a:solidFill>
                  <a:srgbClr val="3879A0"/>
                </a:solidFill>
                <a:latin typeface="piron"/>
                <a:cs typeface="piron"/>
              </a:rPr>
              <a:t>Centre </a:t>
            </a:r>
            <a:r>
              <a:rPr sz="1300" spc="-10" dirty="0">
                <a:solidFill>
                  <a:srgbClr val="3879A0"/>
                </a:solidFill>
                <a:latin typeface="piron"/>
                <a:cs typeface="piron"/>
              </a:rPr>
              <a:t>de </a:t>
            </a:r>
            <a:r>
              <a:rPr sz="1300" spc="-35" dirty="0">
                <a:solidFill>
                  <a:srgbClr val="3879A0"/>
                </a:solidFill>
                <a:latin typeface="piron"/>
                <a:cs typeface="piron"/>
              </a:rPr>
              <a:t>gestion </a:t>
            </a:r>
            <a:r>
              <a:rPr sz="1050" spc="5" dirty="0">
                <a:solidFill>
                  <a:srgbClr val="3879A0"/>
                </a:solidFill>
                <a:latin typeface="Calibri-Light"/>
                <a:cs typeface="Calibri-Light"/>
              </a:rPr>
              <a:t>I </a:t>
            </a:r>
            <a:r>
              <a:rPr sz="1050" spc="10" dirty="0">
                <a:latin typeface="Calibri-Light"/>
                <a:cs typeface="Calibri-Light"/>
              </a:rPr>
              <a:t>1, </a:t>
            </a:r>
            <a:r>
              <a:rPr sz="1050" spc="15" dirty="0">
                <a:latin typeface="Calibri-Light"/>
                <a:cs typeface="Calibri-Light"/>
              </a:rPr>
              <a:t>rue </a:t>
            </a:r>
            <a:r>
              <a:rPr sz="1050" spc="10" dirty="0">
                <a:latin typeface="Calibri-Light"/>
                <a:cs typeface="Calibri-Light"/>
              </a:rPr>
              <a:t>Pierre et </a:t>
            </a:r>
            <a:r>
              <a:rPr sz="1050" spc="15" dirty="0">
                <a:latin typeface="Calibri-Light"/>
                <a:cs typeface="Calibri-Light"/>
              </a:rPr>
              <a:t>Marie </a:t>
            </a:r>
            <a:r>
              <a:rPr sz="1050" spc="10" dirty="0">
                <a:latin typeface="Calibri-Light"/>
                <a:cs typeface="Calibri-Light"/>
              </a:rPr>
              <a:t>Curie </a:t>
            </a:r>
            <a:r>
              <a:rPr sz="1050" spc="5" dirty="0">
                <a:solidFill>
                  <a:srgbClr val="3879A0"/>
                </a:solidFill>
                <a:latin typeface="Calibri-Light"/>
                <a:cs typeface="Calibri-Light"/>
              </a:rPr>
              <a:t>I </a:t>
            </a:r>
            <a:r>
              <a:rPr sz="1050" spc="15" dirty="0">
                <a:latin typeface="Calibri-Light"/>
                <a:cs typeface="Calibri-Light"/>
              </a:rPr>
              <a:t>Eleusis 2 </a:t>
            </a:r>
            <a:r>
              <a:rPr sz="1050" spc="5" dirty="0">
                <a:latin typeface="Calibri-Light"/>
                <a:cs typeface="Calibri-Light"/>
              </a:rPr>
              <a:t>I </a:t>
            </a:r>
            <a:r>
              <a:rPr sz="1050" spc="15" dirty="0">
                <a:latin typeface="Calibri-Light"/>
                <a:cs typeface="Calibri-Light"/>
              </a:rPr>
              <a:t>BP 417 </a:t>
            </a:r>
            <a:r>
              <a:rPr sz="1050" spc="5" dirty="0">
                <a:solidFill>
                  <a:srgbClr val="3879A0"/>
                </a:solidFill>
                <a:latin typeface="Calibri-Light"/>
                <a:cs typeface="Calibri-Light"/>
              </a:rPr>
              <a:t>I </a:t>
            </a:r>
            <a:r>
              <a:rPr sz="1050" spc="15" dirty="0">
                <a:latin typeface="Calibri-Light"/>
                <a:cs typeface="Calibri-Light"/>
              </a:rPr>
              <a:t>22194 Plérin </a:t>
            </a:r>
            <a:r>
              <a:rPr sz="1050" spc="10" dirty="0">
                <a:latin typeface="Calibri-Light"/>
                <a:cs typeface="Calibri-Light"/>
              </a:rPr>
              <a:t>Cedex </a:t>
            </a:r>
            <a:r>
              <a:rPr sz="1050" spc="5" dirty="0">
                <a:solidFill>
                  <a:srgbClr val="3879A0"/>
                </a:solidFill>
                <a:latin typeface="Calibri-Light"/>
                <a:cs typeface="Calibri-Light"/>
              </a:rPr>
              <a:t>I </a:t>
            </a:r>
            <a:r>
              <a:rPr sz="1050" spc="15" dirty="0">
                <a:latin typeface="Calibri-Light"/>
                <a:cs typeface="Calibri-Light"/>
              </a:rPr>
              <a:t>02 96 58 64 00 </a:t>
            </a:r>
            <a:r>
              <a:rPr sz="1050" spc="5" dirty="0">
                <a:solidFill>
                  <a:srgbClr val="3879A0"/>
                </a:solidFill>
                <a:latin typeface="Calibri-Light"/>
                <a:cs typeface="Calibri-Light"/>
              </a:rPr>
              <a:t>I</a:t>
            </a:r>
            <a:r>
              <a:rPr sz="1050" spc="-50" dirty="0">
                <a:solidFill>
                  <a:srgbClr val="3879A0"/>
                </a:solidFill>
                <a:latin typeface="Calibri-Light"/>
                <a:cs typeface="Calibri-Light"/>
              </a:rPr>
              <a:t> </a:t>
            </a:r>
            <a:r>
              <a:rPr lang="fr-FR" sz="1050" b="1" spc="10" dirty="0">
                <a:solidFill>
                  <a:srgbClr val="4F81BD"/>
                </a:solidFill>
                <a:latin typeface="Calibri"/>
                <a:cs typeface="Calibri"/>
              </a:rPr>
              <a:t>www.cdg22.fr</a:t>
            </a:r>
            <a:endParaRPr sz="1050" dirty="0">
              <a:solidFill>
                <a:srgbClr val="4F81BD"/>
              </a:solidFill>
              <a:latin typeface="Calibri"/>
              <a:cs typeface="Calibri"/>
            </a:endParaRPr>
          </a:p>
        </p:txBody>
      </p:sp>
      <p:sp>
        <p:nvSpPr>
          <p:cNvPr id="52" name="Espace réservé du texte 140">
            <a:extLst>
              <a:ext uri="{FF2B5EF4-FFF2-40B4-BE49-F238E27FC236}">
                <a16:creationId xmlns:a16="http://schemas.microsoft.com/office/drawing/2014/main" id="{63B973ED-0B5B-4779-8D7E-43CBD0274A84}"/>
              </a:ext>
            </a:extLst>
          </p:cNvPr>
          <p:cNvSpPr>
            <a:spLocks noGrp="1"/>
          </p:cNvSpPr>
          <p:nvPr>
            <p:ph type="body" sz="quarter" idx="10" hasCustomPrompt="1"/>
          </p:nvPr>
        </p:nvSpPr>
        <p:spPr>
          <a:xfrm>
            <a:off x="708025" y="5861050"/>
            <a:ext cx="2108200" cy="328613"/>
          </a:xfrm>
        </p:spPr>
        <p:txBody>
          <a:bodyPr>
            <a:noAutofit/>
          </a:bodyPr>
          <a:lstStyle>
            <a:lvl1pPr marL="0" indent="0">
              <a:buFontTx/>
              <a:buNone/>
              <a:defRPr sz="2100">
                <a:latin typeface="+mj-lt"/>
              </a:defRPr>
            </a:lvl1pPr>
          </a:lstStyle>
          <a:p>
            <a:pPr lvl="0"/>
            <a:r>
              <a:rPr lang="fr-FR" dirty="0"/>
              <a:t>Septembre 2021</a:t>
            </a:r>
          </a:p>
        </p:txBody>
      </p:sp>
    </p:spTree>
    <p:extLst>
      <p:ext uri="{BB962C8B-B14F-4D97-AF65-F5344CB8AC3E}">
        <p14:creationId xmlns:p14="http://schemas.microsoft.com/office/powerpoint/2010/main" val="18303611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PITRE 5">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2055316" y="1008530"/>
            <a:ext cx="8075601" cy="3872752"/>
          </a:xfrm>
          <a:prstGeom prst="roundRect">
            <a:avLst>
              <a:gd name="adj" fmla="val 5093"/>
            </a:avLst>
          </a:prstGeom>
          <a:solidFill>
            <a:srgbClr val="EBBF68"/>
          </a:solidFill>
        </p:spPr>
        <p:txBody>
          <a:bodyPr>
            <a:normAutofit/>
          </a:bodyPr>
          <a:lstStyle>
            <a:lvl1pPr algn="ctr">
              <a:defRPr sz="4000" b="1">
                <a:solidFill>
                  <a:schemeClr val="bg1"/>
                </a:solidFill>
                <a:latin typeface="+mn-lt"/>
              </a:defRPr>
            </a:lvl1pPr>
          </a:lstStyle>
          <a:p>
            <a:r>
              <a:rPr lang="fr-FR"/>
              <a:t>Modifiez le style du titre</a:t>
            </a:r>
            <a:endParaRPr lang="fr-FR" dirty="0"/>
          </a:p>
        </p:txBody>
      </p:sp>
      <p:pic>
        <p:nvPicPr>
          <p:cNvPr id="6" name="Image 5">
            <a:extLst>
              <a:ext uri="{FF2B5EF4-FFF2-40B4-BE49-F238E27FC236}">
                <a16:creationId xmlns:a16="http://schemas.microsoft.com/office/drawing/2014/main" id="{1891D875-1176-4EA5-BEE3-F43BBD799970}"/>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29484649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PITRE 6">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2055316" y="1008530"/>
            <a:ext cx="8075601" cy="3872752"/>
          </a:xfrm>
          <a:prstGeom prst="roundRect">
            <a:avLst>
              <a:gd name="adj" fmla="val 5093"/>
            </a:avLst>
          </a:prstGeom>
          <a:solidFill>
            <a:srgbClr val="EECFA3"/>
          </a:solidFill>
        </p:spPr>
        <p:txBody>
          <a:bodyPr>
            <a:normAutofit/>
          </a:bodyPr>
          <a:lstStyle>
            <a:lvl1pPr algn="ctr">
              <a:defRPr sz="4000" b="1">
                <a:solidFill>
                  <a:schemeClr val="bg1"/>
                </a:solidFill>
                <a:latin typeface="+mn-lt"/>
              </a:defRPr>
            </a:lvl1pPr>
          </a:lstStyle>
          <a:p>
            <a:r>
              <a:rPr lang="fr-FR"/>
              <a:t>Modifiez le style du titre</a:t>
            </a:r>
            <a:endParaRPr lang="fr-FR" dirty="0"/>
          </a:p>
        </p:txBody>
      </p:sp>
      <p:pic>
        <p:nvPicPr>
          <p:cNvPr id="6" name="Image 5">
            <a:extLst>
              <a:ext uri="{FF2B5EF4-FFF2-40B4-BE49-F238E27FC236}">
                <a16:creationId xmlns:a16="http://schemas.microsoft.com/office/drawing/2014/main" id="{2BC2F088-5FCF-4314-BEA4-07F64451D19B}"/>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38816613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U 3">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2004290" y="365125"/>
            <a:ext cx="9349509" cy="746499"/>
          </a:xfrm>
        </p:spPr>
        <p:txBody>
          <a:bodyPr>
            <a:normAutofit/>
          </a:bodyPr>
          <a:lstStyle>
            <a:lvl1pPr>
              <a:defRPr sz="4000" b="1">
                <a:solidFill>
                  <a:srgbClr val="3879A0"/>
                </a:solidFill>
                <a:latin typeface="+mn-lt"/>
              </a:defRPr>
            </a:lvl1pPr>
          </a:lstStyle>
          <a:p>
            <a:r>
              <a:rPr lang="fr-FR"/>
              <a:t>Modifiez le style du titre</a:t>
            </a:r>
            <a:endParaRPr lang="fr-FR" dirty="0"/>
          </a:p>
        </p:txBody>
      </p:sp>
      <p:pic>
        <p:nvPicPr>
          <p:cNvPr id="18" name="Image 17">
            <a:extLst>
              <a:ext uri="{FF2B5EF4-FFF2-40B4-BE49-F238E27FC236}">
                <a16:creationId xmlns:a16="http://schemas.microsoft.com/office/drawing/2014/main" id="{F582FDFA-05AF-446D-87D5-7B17A3E7BBE4}"/>
              </a:ext>
            </a:extLst>
          </p:cNvPr>
          <p:cNvPicPr>
            <a:picLocks noChangeAspect="1"/>
          </p:cNvPicPr>
          <p:nvPr userDrawn="1"/>
        </p:nvPicPr>
        <p:blipFill>
          <a:blip r:embed="rId2"/>
          <a:stretch>
            <a:fillRect/>
          </a:stretch>
        </p:blipFill>
        <p:spPr>
          <a:xfrm>
            <a:off x="2462469" y="6492875"/>
            <a:ext cx="7267062" cy="347502"/>
          </a:xfrm>
          <a:prstGeom prst="rect">
            <a:avLst/>
          </a:prstGeom>
        </p:spPr>
      </p:pic>
      <p:sp>
        <p:nvSpPr>
          <p:cNvPr id="22" name="Espace réservé du texte 21">
            <a:extLst>
              <a:ext uri="{FF2B5EF4-FFF2-40B4-BE49-F238E27FC236}">
                <a16:creationId xmlns:a16="http://schemas.microsoft.com/office/drawing/2014/main" id="{682339FB-D1C0-421C-9BB5-DCC27D10F04F}"/>
              </a:ext>
            </a:extLst>
          </p:cNvPr>
          <p:cNvSpPr>
            <a:spLocks noGrp="1"/>
          </p:cNvSpPr>
          <p:nvPr>
            <p:ph type="body" sz="quarter" idx="13"/>
          </p:nvPr>
        </p:nvSpPr>
        <p:spPr>
          <a:xfrm>
            <a:off x="2004290" y="1685365"/>
            <a:ext cx="9349509" cy="3791510"/>
          </a:xfrm>
        </p:spPr>
        <p:txBody>
          <a:bodyPr/>
          <a:lstStyle>
            <a:lvl1pPr marL="0" indent="0">
              <a:buNone/>
              <a:defRPr/>
            </a:lvl1pPr>
          </a:lstStyle>
          <a:p>
            <a:pPr lvl="0"/>
            <a:r>
              <a:rPr lang="fr-FR"/>
              <a:t>Modifier les styles du texte du masque</a:t>
            </a:r>
          </a:p>
        </p:txBody>
      </p:sp>
      <p:pic>
        <p:nvPicPr>
          <p:cNvPr id="4" name="Image 3">
            <a:extLst>
              <a:ext uri="{FF2B5EF4-FFF2-40B4-BE49-F238E27FC236}">
                <a16:creationId xmlns:a16="http://schemas.microsoft.com/office/drawing/2014/main" id="{AF01DA65-0A8A-4AD6-9356-B5ABA5616B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35200" cy="6858000"/>
          </a:xfrm>
          <a:prstGeom prst="rect">
            <a:avLst/>
          </a:prstGeom>
        </p:spPr>
      </p:pic>
    </p:spTree>
    <p:extLst>
      <p:ext uri="{BB962C8B-B14F-4D97-AF65-F5344CB8AC3E}">
        <p14:creationId xmlns:p14="http://schemas.microsoft.com/office/powerpoint/2010/main" val="21856623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A2BF392-BA4C-45FE-8E28-743C0AB81A54}"/>
              </a:ext>
            </a:extLst>
          </p:cNvPr>
          <p:cNvPicPr>
            <a:picLocks noChangeAspect="1"/>
          </p:cNvPicPr>
          <p:nvPr userDrawn="1"/>
        </p:nvPicPr>
        <p:blipFill>
          <a:blip r:embed="rId2"/>
          <a:stretch>
            <a:fillRect/>
          </a:stretch>
        </p:blipFill>
        <p:spPr>
          <a:xfrm>
            <a:off x="2462469" y="6492875"/>
            <a:ext cx="7267062" cy="347502"/>
          </a:xfrm>
          <a:prstGeom prst="rect">
            <a:avLst/>
          </a:prstGeom>
        </p:spPr>
      </p:pic>
      <p:pic>
        <p:nvPicPr>
          <p:cNvPr id="10" name="Image 9">
            <a:extLst>
              <a:ext uri="{FF2B5EF4-FFF2-40B4-BE49-F238E27FC236}">
                <a16:creationId xmlns:a16="http://schemas.microsoft.com/office/drawing/2014/main" id="{794F1549-50E8-4A2C-B66F-9D4BCED2FA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7623"/>
            <a:ext cx="2232025" cy="6858000"/>
          </a:xfrm>
          <a:prstGeom prst="rect">
            <a:avLst/>
          </a:prstGeom>
        </p:spPr>
      </p:pic>
      <p:sp>
        <p:nvSpPr>
          <p:cNvPr id="11" name="Titre 10">
            <a:extLst>
              <a:ext uri="{FF2B5EF4-FFF2-40B4-BE49-F238E27FC236}">
                <a16:creationId xmlns:a16="http://schemas.microsoft.com/office/drawing/2014/main" id="{645D96EA-F161-4D51-A431-B2206B74E66F}"/>
              </a:ext>
            </a:extLst>
          </p:cNvPr>
          <p:cNvSpPr>
            <a:spLocks noGrp="1"/>
          </p:cNvSpPr>
          <p:nvPr>
            <p:ph type="title"/>
          </p:nvPr>
        </p:nvSpPr>
        <p:spPr>
          <a:xfrm>
            <a:off x="2004290" y="365125"/>
            <a:ext cx="9349509" cy="746499"/>
          </a:xfrm>
        </p:spPr>
        <p:txBody>
          <a:bodyPr>
            <a:normAutofit/>
          </a:bodyPr>
          <a:lstStyle>
            <a:lvl1pPr>
              <a:defRPr sz="4000" b="1">
                <a:solidFill>
                  <a:srgbClr val="3879A0"/>
                </a:solidFill>
                <a:latin typeface="+mn-lt"/>
              </a:defRPr>
            </a:lvl1pPr>
          </a:lstStyle>
          <a:p>
            <a:r>
              <a:rPr lang="fr-FR"/>
              <a:t>Modifiez le style du titre</a:t>
            </a:r>
            <a:endParaRPr lang="fr-FR" dirty="0"/>
          </a:p>
        </p:txBody>
      </p:sp>
      <p:sp>
        <p:nvSpPr>
          <p:cNvPr id="12" name="Espace réservé du texte 21">
            <a:extLst>
              <a:ext uri="{FF2B5EF4-FFF2-40B4-BE49-F238E27FC236}">
                <a16:creationId xmlns:a16="http://schemas.microsoft.com/office/drawing/2014/main" id="{09B7DFB2-4EFD-4EDC-BF56-0C2A400F42DD}"/>
              </a:ext>
            </a:extLst>
          </p:cNvPr>
          <p:cNvSpPr>
            <a:spLocks noGrp="1"/>
          </p:cNvSpPr>
          <p:nvPr>
            <p:ph type="body" sz="quarter" idx="13"/>
          </p:nvPr>
        </p:nvSpPr>
        <p:spPr>
          <a:xfrm>
            <a:off x="2004290" y="1685365"/>
            <a:ext cx="9349509" cy="3791510"/>
          </a:xfrm>
        </p:spPr>
        <p:txBody>
          <a:bodyPr/>
          <a:lstStyle>
            <a:lvl1pPr marL="0" indent="0">
              <a:buNone/>
              <a:defRPr/>
            </a:lvl1pPr>
          </a:lstStyle>
          <a:p>
            <a:pPr lvl="0"/>
            <a:r>
              <a:rPr lang="fr-FR"/>
              <a:t>Modifier les styles du texte du masque</a:t>
            </a:r>
          </a:p>
        </p:txBody>
      </p:sp>
    </p:spTree>
    <p:extLst>
      <p:ext uri="{BB962C8B-B14F-4D97-AF65-F5344CB8AC3E}">
        <p14:creationId xmlns:p14="http://schemas.microsoft.com/office/powerpoint/2010/main" val="19066987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NTENU 6">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2004290" y="365125"/>
            <a:ext cx="9349509" cy="746499"/>
          </a:xfrm>
        </p:spPr>
        <p:txBody>
          <a:bodyPr>
            <a:normAutofit/>
          </a:bodyPr>
          <a:lstStyle>
            <a:lvl1pPr>
              <a:defRPr sz="4000" b="1">
                <a:solidFill>
                  <a:srgbClr val="3879A0"/>
                </a:solidFill>
                <a:latin typeface="+mn-lt"/>
              </a:defRPr>
            </a:lvl1pPr>
          </a:lstStyle>
          <a:p>
            <a:r>
              <a:rPr lang="fr-FR"/>
              <a:t>Modifiez le style du titre</a:t>
            </a:r>
            <a:endParaRPr lang="fr-FR" dirty="0"/>
          </a:p>
        </p:txBody>
      </p:sp>
      <p:pic>
        <p:nvPicPr>
          <p:cNvPr id="18" name="Image 17">
            <a:extLst>
              <a:ext uri="{FF2B5EF4-FFF2-40B4-BE49-F238E27FC236}">
                <a16:creationId xmlns:a16="http://schemas.microsoft.com/office/drawing/2014/main" id="{F582FDFA-05AF-446D-87D5-7B17A3E7BBE4}"/>
              </a:ext>
            </a:extLst>
          </p:cNvPr>
          <p:cNvPicPr>
            <a:picLocks noChangeAspect="1"/>
          </p:cNvPicPr>
          <p:nvPr userDrawn="1"/>
        </p:nvPicPr>
        <p:blipFill>
          <a:blip r:embed="rId2"/>
          <a:stretch>
            <a:fillRect/>
          </a:stretch>
        </p:blipFill>
        <p:spPr>
          <a:xfrm>
            <a:off x="2462469" y="6492875"/>
            <a:ext cx="7267062" cy="347502"/>
          </a:xfrm>
          <a:prstGeom prst="rect">
            <a:avLst/>
          </a:prstGeom>
        </p:spPr>
      </p:pic>
      <p:sp>
        <p:nvSpPr>
          <p:cNvPr id="22" name="Espace réservé du texte 21">
            <a:extLst>
              <a:ext uri="{FF2B5EF4-FFF2-40B4-BE49-F238E27FC236}">
                <a16:creationId xmlns:a16="http://schemas.microsoft.com/office/drawing/2014/main" id="{682339FB-D1C0-421C-9BB5-DCC27D10F04F}"/>
              </a:ext>
            </a:extLst>
          </p:cNvPr>
          <p:cNvSpPr>
            <a:spLocks noGrp="1"/>
          </p:cNvSpPr>
          <p:nvPr>
            <p:ph type="body" sz="quarter" idx="13"/>
          </p:nvPr>
        </p:nvSpPr>
        <p:spPr>
          <a:xfrm>
            <a:off x="2004290" y="1685365"/>
            <a:ext cx="9349509" cy="3791510"/>
          </a:xfrm>
        </p:spPr>
        <p:txBody>
          <a:bodyPr/>
          <a:lstStyle>
            <a:lvl1pPr marL="0" indent="0">
              <a:buNone/>
              <a:defRPr/>
            </a:lvl1pPr>
          </a:lstStyle>
          <a:p>
            <a:pPr lvl="0"/>
            <a:r>
              <a:rPr lang="fr-FR"/>
              <a:t>Modifier les styles du texte du masque</a:t>
            </a:r>
          </a:p>
        </p:txBody>
      </p:sp>
      <p:pic>
        <p:nvPicPr>
          <p:cNvPr id="4" name="Image 3">
            <a:extLst>
              <a:ext uri="{FF2B5EF4-FFF2-40B4-BE49-F238E27FC236}">
                <a16:creationId xmlns:a16="http://schemas.microsoft.com/office/drawing/2014/main" id="{1F75E107-8333-4D2A-8D69-F8121CC522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7623"/>
            <a:ext cx="2232025" cy="6858000"/>
          </a:xfrm>
          <a:prstGeom prst="rect">
            <a:avLst/>
          </a:prstGeom>
        </p:spPr>
      </p:pic>
    </p:spTree>
    <p:extLst>
      <p:ext uri="{BB962C8B-B14F-4D97-AF65-F5344CB8AC3E}">
        <p14:creationId xmlns:p14="http://schemas.microsoft.com/office/powerpoint/2010/main" val="2284996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U 6">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2004290" y="365125"/>
            <a:ext cx="9349509" cy="746499"/>
          </a:xfrm>
        </p:spPr>
        <p:txBody>
          <a:bodyPr>
            <a:normAutofit/>
          </a:bodyPr>
          <a:lstStyle>
            <a:lvl1pPr>
              <a:defRPr sz="4000" b="1">
                <a:solidFill>
                  <a:srgbClr val="3879A0"/>
                </a:solidFill>
                <a:latin typeface="+mn-lt"/>
              </a:defRPr>
            </a:lvl1pPr>
          </a:lstStyle>
          <a:p>
            <a:r>
              <a:rPr lang="fr-FR"/>
              <a:t>Modifiez le style du titre</a:t>
            </a:r>
            <a:endParaRPr lang="fr-FR" dirty="0"/>
          </a:p>
        </p:txBody>
      </p:sp>
      <p:pic>
        <p:nvPicPr>
          <p:cNvPr id="18" name="Image 17">
            <a:extLst>
              <a:ext uri="{FF2B5EF4-FFF2-40B4-BE49-F238E27FC236}">
                <a16:creationId xmlns:a16="http://schemas.microsoft.com/office/drawing/2014/main" id="{F582FDFA-05AF-446D-87D5-7B17A3E7BBE4}"/>
              </a:ext>
            </a:extLst>
          </p:cNvPr>
          <p:cNvPicPr>
            <a:picLocks noChangeAspect="1"/>
          </p:cNvPicPr>
          <p:nvPr userDrawn="1"/>
        </p:nvPicPr>
        <p:blipFill>
          <a:blip r:embed="rId2"/>
          <a:stretch>
            <a:fillRect/>
          </a:stretch>
        </p:blipFill>
        <p:spPr>
          <a:xfrm>
            <a:off x="2462469" y="6492875"/>
            <a:ext cx="7267062" cy="347502"/>
          </a:xfrm>
          <a:prstGeom prst="rect">
            <a:avLst/>
          </a:prstGeom>
        </p:spPr>
      </p:pic>
      <p:sp>
        <p:nvSpPr>
          <p:cNvPr id="22" name="Espace réservé du texte 21">
            <a:extLst>
              <a:ext uri="{FF2B5EF4-FFF2-40B4-BE49-F238E27FC236}">
                <a16:creationId xmlns:a16="http://schemas.microsoft.com/office/drawing/2014/main" id="{682339FB-D1C0-421C-9BB5-DCC27D10F04F}"/>
              </a:ext>
            </a:extLst>
          </p:cNvPr>
          <p:cNvSpPr>
            <a:spLocks noGrp="1"/>
          </p:cNvSpPr>
          <p:nvPr>
            <p:ph type="body" sz="quarter" idx="13"/>
          </p:nvPr>
        </p:nvSpPr>
        <p:spPr>
          <a:xfrm>
            <a:off x="2004290" y="1685365"/>
            <a:ext cx="9349509" cy="3791510"/>
          </a:xfrm>
        </p:spPr>
        <p:txBody>
          <a:bodyPr/>
          <a:lstStyle>
            <a:lvl1pPr marL="0" indent="0">
              <a:buNone/>
              <a:defRPr/>
            </a:lvl1pPr>
          </a:lstStyle>
          <a:p>
            <a:pPr lvl="0"/>
            <a:r>
              <a:rPr lang="fr-FR"/>
              <a:t>Modifier les styles du texte du masque</a:t>
            </a:r>
          </a:p>
        </p:txBody>
      </p:sp>
      <p:pic>
        <p:nvPicPr>
          <p:cNvPr id="4" name="Image 3">
            <a:extLst>
              <a:ext uri="{FF2B5EF4-FFF2-40B4-BE49-F238E27FC236}">
                <a16:creationId xmlns:a16="http://schemas.microsoft.com/office/drawing/2014/main" id="{477CCCBA-D36D-4132-8A9B-B5E94AC30A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32025" cy="6858000"/>
          </a:xfrm>
          <a:prstGeom prst="rect">
            <a:avLst/>
          </a:prstGeom>
        </p:spPr>
      </p:pic>
    </p:spTree>
    <p:extLst>
      <p:ext uri="{BB962C8B-B14F-4D97-AF65-F5344CB8AC3E}">
        <p14:creationId xmlns:p14="http://schemas.microsoft.com/office/powerpoint/2010/main" val="578198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U 5">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2004290" y="365125"/>
            <a:ext cx="9349509" cy="746499"/>
          </a:xfrm>
        </p:spPr>
        <p:txBody>
          <a:bodyPr>
            <a:normAutofit/>
          </a:bodyPr>
          <a:lstStyle>
            <a:lvl1pPr>
              <a:defRPr sz="4000" b="1">
                <a:solidFill>
                  <a:srgbClr val="3879A0"/>
                </a:solidFill>
                <a:latin typeface="+mn-lt"/>
              </a:defRPr>
            </a:lvl1pPr>
          </a:lstStyle>
          <a:p>
            <a:r>
              <a:rPr lang="fr-FR"/>
              <a:t>Modifiez le style du titre</a:t>
            </a:r>
            <a:endParaRPr lang="fr-FR" dirty="0"/>
          </a:p>
        </p:txBody>
      </p:sp>
      <p:pic>
        <p:nvPicPr>
          <p:cNvPr id="18" name="Image 17">
            <a:extLst>
              <a:ext uri="{FF2B5EF4-FFF2-40B4-BE49-F238E27FC236}">
                <a16:creationId xmlns:a16="http://schemas.microsoft.com/office/drawing/2014/main" id="{F582FDFA-05AF-446D-87D5-7B17A3E7BBE4}"/>
              </a:ext>
            </a:extLst>
          </p:cNvPr>
          <p:cNvPicPr>
            <a:picLocks noChangeAspect="1"/>
          </p:cNvPicPr>
          <p:nvPr userDrawn="1"/>
        </p:nvPicPr>
        <p:blipFill>
          <a:blip r:embed="rId2"/>
          <a:stretch>
            <a:fillRect/>
          </a:stretch>
        </p:blipFill>
        <p:spPr>
          <a:xfrm>
            <a:off x="2462469" y="6492875"/>
            <a:ext cx="7267062" cy="347502"/>
          </a:xfrm>
          <a:prstGeom prst="rect">
            <a:avLst/>
          </a:prstGeom>
        </p:spPr>
      </p:pic>
      <p:sp>
        <p:nvSpPr>
          <p:cNvPr id="22" name="Espace réservé du texte 21">
            <a:extLst>
              <a:ext uri="{FF2B5EF4-FFF2-40B4-BE49-F238E27FC236}">
                <a16:creationId xmlns:a16="http://schemas.microsoft.com/office/drawing/2014/main" id="{682339FB-D1C0-421C-9BB5-DCC27D10F04F}"/>
              </a:ext>
            </a:extLst>
          </p:cNvPr>
          <p:cNvSpPr>
            <a:spLocks noGrp="1"/>
          </p:cNvSpPr>
          <p:nvPr>
            <p:ph type="body" sz="quarter" idx="13"/>
          </p:nvPr>
        </p:nvSpPr>
        <p:spPr>
          <a:xfrm>
            <a:off x="2004290" y="1685365"/>
            <a:ext cx="9349509" cy="3791510"/>
          </a:xfrm>
        </p:spPr>
        <p:txBody>
          <a:bodyPr/>
          <a:lstStyle>
            <a:lvl1pPr marL="0" indent="0">
              <a:buNone/>
              <a:defRPr/>
            </a:lvl1pPr>
          </a:lstStyle>
          <a:p>
            <a:pPr lvl="0"/>
            <a:r>
              <a:rPr lang="fr-FR"/>
              <a:t>Modifier les styles du texte du masque</a:t>
            </a:r>
          </a:p>
        </p:txBody>
      </p:sp>
      <p:pic>
        <p:nvPicPr>
          <p:cNvPr id="4" name="Image 3">
            <a:extLst>
              <a:ext uri="{FF2B5EF4-FFF2-40B4-BE49-F238E27FC236}">
                <a16:creationId xmlns:a16="http://schemas.microsoft.com/office/drawing/2014/main" id="{E7048795-108F-4265-9527-4BD7E8B65C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32025" cy="6858000"/>
          </a:xfrm>
          <a:prstGeom prst="rect">
            <a:avLst/>
          </a:prstGeom>
        </p:spPr>
      </p:pic>
    </p:spTree>
    <p:extLst>
      <p:ext uri="{BB962C8B-B14F-4D97-AF65-F5344CB8AC3E}">
        <p14:creationId xmlns:p14="http://schemas.microsoft.com/office/powerpoint/2010/main" val="42424633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ONTENU 6">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2004290" y="365125"/>
            <a:ext cx="9349509" cy="746499"/>
          </a:xfrm>
        </p:spPr>
        <p:txBody>
          <a:bodyPr>
            <a:normAutofit/>
          </a:bodyPr>
          <a:lstStyle>
            <a:lvl1pPr>
              <a:defRPr sz="4000" b="1">
                <a:solidFill>
                  <a:srgbClr val="3879A0"/>
                </a:solidFill>
                <a:latin typeface="+mn-lt"/>
              </a:defRPr>
            </a:lvl1pPr>
          </a:lstStyle>
          <a:p>
            <a:r>
              <a:rPr lang="fr-FR"/>
              <a:t>Modifiez le style du titre</a:t>
            </a:r>
            <a:endParaRPr lang="fr-FR" dirty="0"/>
          </a:p>
        </p:txBody>
      </p:sp>
      <p:pic>
        <p:nvPicPr>
          <p:cNvPr id="18" name="Image 17">
            <a:extLst>
              <a:ext uri="{FF2B5EF4-FFF2-40B4-BE49-F238E27FC236}">
                <a16:creationId xmlns:a16="http://schemas.microsoft.com/office/drawing/2014/main" id="{F582FDFA-05AF-446D-87D5-7B17A3E7BBE4}"/>
              </a:ext>
            </a:extLst>
          </p:cNvPr>
          <p:cNvPicPr>
            <a:picLocks noChangeAspect="1"/>
          </p:cNvPicPr>
          <p:nvPr userDrawn="1"/>
        </p:nvPicPr>
        <p:blipFill>
          <a:blip r:embed="rId2"/>
          <a:stretch>
            <a:fillRect/>
          </a:stretch>
        </p:blipFill>
        <p:spPr>
          <a:xfrm>
            <a:off x="2462469" y="6492875"/>
            <a:ext cx="7267062" cy="347502"/>
          </a:xfrm>
          <a:prstGeom prst="rect">
            <a:avLst/>
          </a:prstGeom>
        </p:spPr>
      </p:pic>
      <p:sp>
        <p:nvSpPr>
          <p:cNvPr id="22" name="Espace réservé du texte 21">
            <a:extLst>
              <a:ext uri="{FF2B5EF4-FFF2-40B4-BE49-F238E27FC236}">
                <a16:creationId xmlns:a16="http://schemas.microsoft.com/office/drawing/2014/main" id="{682339FB-D1C0-421C-9BB5-DCC27D10F04F}"/>
              </a:ext>
            </a:extLst>
          </p:cNvPr>
          <p:cNvSpPr>
            <a:spLocks noGrp="1"/>
          </p:cNvSpPr>
          <p:nvPr>
            <p:ph type="body" sz="quarter" idx="13"/>
          </p:nvPr>
        </p:nvSpPr>
        <p:spPr>
          <a:xfrm>
            <a:off x="2004290" y="1685365"/>
            <a:ext cx="9349509" cy="3791510"/>
          </a:xfrm>
        </p:spPr>
        <p:txBody>
          <a:bodyPr/>
          <a:lstStyle>
            <a:lvl1pPr marL="0" indent="0">
              <a:buNone/>
              <a:defRPr/>
            </a:lvl1pPr>
          </a:lstStyle>
          <a:p>
            <a:pPr lvl="0"/>
            <a:r>
              <a:rPr lang="fr-FR"/>
              <a:t>Modifier les styles du texte du masque</a:t>
            </a:r>
          </a:p>
        </p:txBody>
      </p:sp>
      <p:pic>
        <p:nvPicPr>
          <p:cNvPr id="4" name="Image 3">
            <a:extLst>
              <a:ext uri="{FF2B5EF4-FFF2-40B4-BE49-F238E27FC236}">
                <a16:creationId xmlns:a16="http://schemas.microsoft.com/office/drawing/2014/main" id="{C2C22BD9-7343-42BC-8959-10C1C2FDFC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35200" cy="6858000"/>
          </a:xfrm>
          <a:prstGeom prst="rect">
            <a:avLst/>
          </a:prstGeom>
        </p:spPr>
      </p:pic>
    </p:spTree>
    <p:extLst>
      <p:ext uri="{BB962C8B-B14F-4D97-AF65-F5344CB8AC3E}">
        <p14:creationId xmlns:p14="http://schemas.microsoft.com/office/powerpoint/2010/main" val="1232521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TERATION">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838200" y="365125"/>
            <a:ext cx="10515600" cy="746499"/>
          </a:xfrm>
        </p:spPr>
        <p:txBody>
          <a:bodyPr>
            <a:normAutofit/>
          </a:bodyPr>
          <a:lstStyle>
            <a:lvl1pPr>
              <a:defRPr sz="4000" b="1">
                <a:solidFill>
                  <a:srgbClr val="3879A0"/>
                </a:solidFill>
                <a:latin typeface="+mn-lt"/>
              </a:defRPr>
            </a:lvl1pPr>
          </a:lstStyle>
          <a:p>
            <a:r>
              <a:rPr lang="fr-FR"/>
              <a:t>Modifiez le style du titre</a:t>
            </a:r>
            <a:endParaRPr lang="fr-FR" dirty="0"/>
          </a:p>
        </p:txBody>
      </p:sp>
      <p:sp>
        <p:nvSpPr>
          <p:cNvPr id="22" name="Espace réservé du texte 21">
            <a:extLst>
              <a:ext uri="{FF2B5EF4-FFF2-40B4-BE49-F238E27FC236}">
                <a16:creationId xmlns:a16="http://schemas.microsoft.com/office/drawing/2014/main" id="{682339FB-D1C0-421C-9BB5-DCC27D10F04F}"/>
              </a:ext>
            </a:extLst>
          </p:cNvPr>
          <p:cNvSpPr>
            <a:spLocks noGrp="1"/>
          </p:cNvSpPr>
          <p:nvPr>
            <p:ph type="body" sz="quarter" idx="13"/>
          </p:nvPr>
        </p:nvSpPr>
        <p:spPr>
          <a:xfrm>
            <a:off x="838200" y="1685365"/>
            <a:ext cx="3073400" cy="3791510"/>
          </a:xfrm>
          <a:solidFill>
            <a:srgbClr val="4FB3D3"/>
          </a:solidFill>
        </p:spPr>
        <p:txBody>
          <a:bodyPr anchor="ctr" anchorCtr="0"/>
          <a:lstStyle>
            <a:lvl1pPr marL="0" indent="0" algn="ctr">
              <a:buNone/>
              <a:defRPr>
                <a:solidFill>
                  <a:schemeClr val="bg1"/>
                </a:solidFill>
              </a:defRPr>
            </a:lvl1pPr>
          </a:lstStyle>
          <a:p>
            <a:pPr lvl="0"/>
            <a:r>
              <a:rPr lang="fr-FR"/>
              <a:t>Modifier les styles du texte du masque</a:t>
            </a:r>
          </a:p>
        </p:txBody>
      </p:sp>
      <p:sp>
        <p:nvSpPr>
          <p:cNvPr id="8" name="Espace réservé du texte 21">
            <a:extLst>
              <a:ext uri="{FF2B5EF4-FFF2-40B4-BE49-F238E27FC236}">
                <a16:creationId xmlns:a16="http://schemas.microsoft.com/office/drawing/2014/main" id="{3B822EDC-A1FD-4E0E-942F-19BB341A2511}"/>
              </a:ext>
            </a:extLst>
          </p:cNvPr>
          <p:cNvSpPr>
            <a:spLocks noGrp="1"/>
          </p:cNvSpPr>
          <p:nvPr>
            <p:ph type="body" sz="quarter" idx="14"/>
          </p:nvPr>
        </p:nvSpPr>
        <p:spPr>
          <a:xfrm>
            <a:off x="4559301" y="1685365"/>
            <a:ext cx="3073400" cy="3791510"/>
          </a:xfrm>
          <a:solidFill>
            <a:srgbClr val="EECFA3"/>
          </a:solidFill>
        </p:spPr>
        <p:txBody>
          <a:bodyPr anchor="ctr" anchorCtr="0"/>
          <a:lstStyle>
            <a:lvl1pPr marL="0" indent="0" algn="ctr">
              <a:buNone/>
              <a:defRPr>
                <a:solidFill>
                  <a:schemeClr val="bg1"/>
                </a:solidFill>
              </a:defRPr>
            </a:lvl1pPr>
          </a:lstStyle>
          <a:p>
            <a:pPr lvl="0"/>
            <a:r>
              <a:rPr lang="fr-FR"/>
              <a:t>Modifier les styles du texte du masque</a:t>
            </a:r>
          </a:p>
        </p:txBody>
      </p:sp>
      <p:sp>
        <p:nvSpPr>
          <p:cNvPr id="9" name="Espace réservé du texte 21">
            <a:extLst>
              <a:ext uri="{FF2B5EF4-FFF2-40B4-BE49-F238E27FC236}">
                <a16:creationId xmlns:a16="http://schemas.microsoft.com/office/drawing/2014/main" id="{0C7B9EE5-F247-4098-BB83-776DE4A54B60}"/>
              </a:ext>
            </a:extLst>
          </p:cNvPr>
          <p:cNvSpPr>
            <a:spLocks noGrp="1"/>
          </p:cNvSpPr>
          <p:nvPr>
            <p:ph type="body" sz="quarter" idx="15"/>
          </p:nvPr>
        </p:nvSpPr>
        <p:spPr>
          <a:xfrm>
            <a:off x="8280402" y="1684170"/>
            <a:ext cx="3073400" cy="3791510"/>
          </a:xfrm>
          <a:solidFill>
            <a:srgbClr val="EF7E64"/>
          </a:solidFill>
        </p:spPr>
        <p:txBody>
          <a:bodyPr anchor="ctr" anchorCtr="0"/>
          <a:lstStyle>
            <a:lvl1pPr marL="0" indent="0" algn="ctr">
              <a:buNone/>
              <a:defRPr>
                <a:solidFill>
                  <a:schemeClr val="bg1"/>
                </a:solidFill>
              </a:defRPr>
            </a:lvl1pPr>
          </a:lstStyle>
          <a:p>
            <a:pPr lvl="0"/>
            <a:r>
              <a:rPr lang="fr-FR"/>
              <a:t>Modifier les styles du texte du masque</a:t>
            </a:r>
          </a:p>
        </p:txBody>
      </p:sp>
      <p:pic>
        <p:nvPicPr>
          <p:cNvPr id="10" name="Image 9">
            <a:extLst>
              <a:ext uri="{FF2B5EF4-FFF2-40B4-BE49-F238E27FC236}">
                <a16:creationId xmlns:a16="http://schemas.microsoft.com/office/drawing/2014/main" id="{EC326AD1-CB09-49E0-A78B-947527EF999E}"/>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3938292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OUS ITERATION 1">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838200" y="365125"/>
            <a:ext cx="10515600" cy="746499"/>
          </a:xfrm>
        </p:spPr>
        <p:txBody>
          <a:bodyPr>
            <a:normAutofit/>
          </a:bodyPr>
          <a:lstStyle>
            <a:lvl1pPr>
              <a:defRPr sz="4000" b="1">
                <a:solidFill>
                  <a:srgbClr val="3879A0"/>
                </a:solidFill>
                <a:latin typeface="+mn-lt"/>
              </a:defRPr>
            </a:lvl1pPr>
          </a:lstStyle>
          <a:p>
            <a:r>
              <a:rPr lang="fr-FR"/>
              <a:t>Modifiez le style du titre</a:t>
            </a:r>
            <a:endParaRPr lang="fr-FR" dirty="0"/>
          </a:p>
        </p:txBody>
      </p:sp>
      <p:sp>
        <p:nvSpPr>
          <p:cNvPr id="22" name="Espace réservé du texte 21">
            <a:extLst>
              <a:ext uri="{FF2B5EF4-FFF2-40B4-BE49-F238E27FC236}">
                <a16:creationId xmlns:a16="http://schemas.microsoft.com/office/drawing/2014/main" id="{682339FB-D1C0-421C-9BB5-DCC27D10F04F}"/>
              </a:ext>
            </a:extLst>
          </p:cNvPr>
          <p:cNvSpPr>
            <a:spLocks noGrp="1"/>
          </p:cNvSpPr>
          <p:nvPr>
            <p:ph type="body" sz="quarter" idx="13"/>
          </p:nvPr>
        </p:nvSpPr>
        <p:spPr>
          <a:xfrm>
            <a:off x="838200" y="1685365"/>
            <a:ext cx="3073400" cy="3791510"/>
          </a:xfrm>
          <a:solidFill>
            <a:srgbClr val="4FB3D3"/>
          </a:solidFill>
        </p:spPr>
        <p:txBody>
          <a:bodyPr anchor="ctr" anchorCtr="0"/>
          <a:lstStyle>
            <a:lvl1pPr marL="0" indent="0" algn="ctr">
              <a:buNone/>
              <a:defRPr>
                <a:solidFill>
                  <a:schemeClr val="bg1"/>
                </a:solidFill>
              </a:defRPr>
            </a:lvl1pPr>
          </a:lstStyle>
          <a:p>
            <a:pPr lvl="0"/>
            <a:r>
              <a:rPr lang="fr-FR"/>
              <a:t>Modifier les styles du texte du masque</a:t>
            </a:r>
          </a:p>
        </p:txBody>
      </p:sp>
      <p:sp>
        <p:nvSpPr>
          <p:cNvPr id="8" name="Espace réservé du texte 21">
            <a:extLst>
              <a:ext uri="{FF2B5EF4-FFF2-40B4-BE49-F238E27FC236}">
                <a16:creationId xmlns:a16="http://schemas.microsoft.com/office/drawing/2014/main" id="{3B822EDC-A1FD-4E0E-942F-19BB341A2511}"/>
              </a:ext>
            </a:extLst>
          </p:cNvPr>
          <p:cNvSpPr>
            <a:spLocks noGrp="1"/>
          </p:cNvSpPr>
          <p:nvPr>
            <p:ph type="body" sz="quarter" idx="14"/>
          </p:nvPr>
        </p:nvSpPr>
        <p:spPr>
          <a:xfrm>
            <a:off x="4559300" y="1685365"/>
            <a:ext cx="6794499" cy="3791510"/>
          </a:xfrm>
          <a:noFill/>
          <a:ln>
            <a:solidFill>
              <a:srgbClr val="4FB3D3"/>
            </a:solidFill>
          </a:ln>
        </p:spPr>
        <p:txBody>
          <a:bodyPr anchor="ctr" anchorCtr="0"/>
          <a:lstStyle>
            <a:lvl1pPr marL="0" indent="0" algn="ctr">
              <a:buNone/>
              <a:defRPr>
                <a:solidFill>
                  <a:srgbClr val="4FB3D3"/>
                </a:solidFill>
              </a:defRPr>
            </a:lvl1pPr>
          </a:lstStyle>
          <a:p>
            <a:pPr lvl="0"/>
            <a:r>
              <a:rPr lang="fr-FR"/>
              <a:t>Modifier les styles du texte du masque</a:t>
            </a:r>
          </a:p>
        </p:txBody>
      </p:sp>
      <p:pic>
        <p:nvPicPr>
          <p:cNvPr id="9" name="Image 8">
            <a:extLst>
              <a:ext uri="{FF2B5EF4-FFF2-40B4-BE49-F238E27FC236}">
                <a16:creationId xmlns:a16="http://schemas.microsoft.com/office/drawing/2014/main" id="{B0F33E80-A7CA-4D6B-937F-BF5954A826D3}"/>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357685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UVERTURE ELU.ES 2">
    <p:spTree>
      <p:nvGrpSpPr>
        <p:cNvPr id="1" name=""/>
        <p:cNvGrpSpPr/>
        <p:nvPr/>
      </p:nvGrpSpPr>
      <p:grpSpPr>
        <a:xfrm>
          <a:off x="0" y="0"/>
          <a:ext cx="0" cy="0"/>
          <a:chOff x="0" y="0"/>
          <a:chExt cx="0" cy="0"/>
        </a:xfrm>
      </p:grpSpPr>
      <p:sp>
        <p:nvSpPr>
          <p:cNvPr id="6" name="bk object 16">
            <a:extLst>
              <a:ext uri="{FF2B5EF4-FFF2-40B4-BE49-F238E27FC236}">
                <a16:creationId xmlns:a16="http://schemas.microsoft.com/office/drawing/2014/main" id="{DBDEC2E5-C15D-44AE-8A63-946A36C568EE}"/>
              </a:ext>
            </a:extLst>
          </p:cNvPr>
          <p:cNvSpPr/>
          <p:nvPr userDrawn="1"/>
        </p:nvSpPr>
        <p:spPr>
          <a:xfrm>
            <a:off x="0" y="180339"/>
            <a:ext cx="12006580" cy="5237480"/>
          </a:xfrm>
          <a:custGeom>
            <a:avLst/>
            <a:gdLst/>
            <a:ahLst/>
            <a:cxnLst/>
            <a:rect l="l" t="t" r="r" b="b"/>
            <a:pathLst>
              <a:path w="12006580" h="5237480">
                <a:moveTo>
                  <a:pt x="0" y="5237480"/>
                </a:moveTo>
                <a:lnTo>
                  <a:pt x="12006008" y="5237480"/>
                </a:lnTo>
                <a:lnTo>
                  <a:pt x="12006008" y="0"/>
                </a:lnTo>
                <a:lnTo>
                  <a:pt x="0" y="0"/>
                </a:lnTo>
                <a:lnTo>
                  <a:pt x="0" y="5237480"/>
                </a:lnTo>
                <a:close/>
              </a:path>
            </a:pathLst>
          </a:custGeom>
          <a:solidFill>
            <a:srgbClr val="DBEFF8"/>
          </a:solidFill>
        </p:spPr>
        <p:txBody>
          <a:bodyPr wrap="square" lIns="0" tIns="0" rIns="0" bIns="0" rtlCol="0"/>
          <a:lstStyle/>
          <a:p>
            <a:endParaRPr dirty="0"/>
          </a:p>
        </p:txBody>
      </p:sp>
      <p:sp>
        <p:nvSpPr>
          <p:cNvPr id="7" name="object 2">
            <a:extLst>
              <a:ext uri="{FF2B5EF4-FFF2-40B4-BE49-F238E27FC236}">
                <a16:creationId xmlns:a16="http://schemas.microsoft.com/office/drawing/2014/main" id="{61B20DA5-3844-4B58-84D9-703299A6C4AE}"/>
              </a:ext>
            </a:extLst>
          </p:cNvPr>
          <p:cNvSpPr/>
          <p:nvPr userDrawn="1"/>
        </p:nvSpPr>
        <p:spPr>
          <a:xfrm>
            <a:off x="0" y="5417820"/>
            <a:ext cx="12186285" cy="1440180"/>
          </a:xfrm>
          <a:custGeom>
            <a:avLst/>
            <a:gdLst/>
            <a:ahLst/>
            <a:cxnLst/>
            <a:rect l="l" t="t" r="r" b="b"/>
            <a:pathLst>
              <a:path w="12186285" h="1440179">
                <a:moveTo>
                  <a:pt x="0" y="1440179"/>
                </a:moveTo>
                <a:lnTo>
                  <a:pt x="12185992" y="1440179"/>
                </a:lnTo>
                <a:lnTo>
                  <a:pt x="12185992" y="0"/>
                </a:lnTo>
                <a:lnTo>
                  <a:pt x="0" y="0"/>
                </a:lnTo>
                <a:lnTo>
                  <a:pt x="0" y="1440179"/>
                </a:lnTo>
                <a:close/>
              </a:path>
            </a:pathLst>
          </a:custGeom>
          <a:solidFill>
            <a:srgbClr val="FFFFFF"/>
          </a:solidFill>
        </p:spPr>
        <p:txBody>
          <a:bodyPr wrap="square" lIns="0" tIns="0" rIns="0" bIns="0" rtlCol="0"/>
          <a:lstStyle/>
          <a:p>
            <a:endParaRPr dirty="0"/>
          </a:p>
        </p:txBody>
      </p:sp>
      <p:sp>
        <p:nvSpPr>
          <p:cNvPr id="8" name="object 6">
            <a:extLst>
              <a:ext uri="{FF2B5EF4-FFF2-40B4-BE49-F238E27FC236}">
                <a16:creationId xmlns:a16="http://schemas.microsoft.com/office/drawing/2014/main" id="{78348765-4BA3-43C0-8479-C9A3F00D5A73}"/>
              </a:ext>
            </a:extLst>
          </p:cNvPr>
          <p:cNvSpPr/>
          <p:nvPr userDrawn="1"/>
        </p:nvSpPr>
        <p:spPr>
          <a:xfrm>
            <a:off x="2287196" y="540004"/>
            <a:ext cx="2333625" cy="2333625"/>
          </a:xfrm>
          <a:custGeom>
            <a:avLst/>
            <a:gdLst/>
            <a:ahLst/>
            <a:cxnLst/>
            <a:rect l="l" t="t" r="r" b="b"/>
            <a:pathLst>
              <a:path w="2333625" h="2333625">
                <a:moveTo>
                  <a:pt x="1166761" y="0"/>
                </a:moveTo>
                <a:lnTo>
                  <a:pt x="1118667" y="973"/>
                </a:lnTo>
                <a:lnTo>
                  <a:pt x="1071069" y="3867"/>
                </a:lnTo>
                <a:lnTo>
                  <a:pt x="1024002" y="8646"/>
                </a:lnTo>
                <a:lnTo>
                  <a:pt x="977506" y="15271"/>
                </a:lnTo>
                <a:lnTo>
                  <a:pt x="931618" y="23704"/>
                </a:lnTo>
                <a:lnTo>
                  <a:pt x="886375" y="33909"/>
                </a:lnTo>
                <a:lnTo>
                  <a:pt x="841814" y="45848"/>
                </a:lnTo>
                <a:lnTo>
                  <a:pt x="797974" y="59483"/>
                </a:lnTo>
                <a:lnTo>
                  <a:pt x="754892" y="74776"/>
                </a:lnTo>
                <a:lnTo>
                  <a:pt x="712605" y="91691"/>
                </a:lnTo>
                <a:lnTo>
                  <a:pt x="671150" y="110189"/>
                </a:lnTo>
                <a:lnTo>
                  <a:pt x="630567" y="130234"/>
                </a:lnTo>
                <a:lnTo>
                  <a:pt x="590891" y="151786"/>
                </a:lnTo>
                <a:lnTo>
                  <a:pt x="552161" y="174810"/>
                </a:lnTo>
                <a:lnTo>
                  <a:pt x="514413" y="199267"/>
                </a:lnTo>
                <a:lnTo>
                  <a:pt x="477687" y="225120"/>
                </a:lnTo>
                <a:lnTo>
                  <a:pt x="442018" y="252332"/>
                </a:lnTo>
                <a:lnTo>
                  <a:pt x="407445" y="280864"/>
                </a:lnTo>
                <a:lnTo>
                  <a:pt x="374005" y="310679"/>
                </a:lnTo>
                <a:lnTo>
                  <a:pt x="341736" y="341741"/>
                </a:lnTo>
                <a:lnTo>
                  <a:pt x="310675" y="374010"/>
                </a:lnTo>
                <a:lnTo>
                  <a:pt x="280860" y="407450"/>
                </a:lnTo>
                <a:lnTo>
                  <a:pt x="252328" y="442023"/>
                </a:lnTo>
                <a:lnTo>
                  <a:pt x="225117" y="477692"/>
                </a:lnTo>
                <a:lnTo>
                  <a:pt x="199264" y="514419"/>
                </a:lnTo>
                <a:lnTo>
                  <a:pt x="174807" y="552166"/>
                </a:lnTo>
                <a:lnTo>
                  <a:pt x="151784" y="590897"/>
                </a:lnTo>
                <a:lnTo>
                  <a:pt x="130231" y="630572"/>
                </a:lnTo>
                <a:lnTo>
                  <a:pt x="110187" y="671156"/>
                </a:lnTo>
                <a:lnTo>
                  <a:pt x="91689" y="712610"/>
                </a:lnTo>
                <a:lnTo>
                  <a:pt x="74775" y="754897"/>
                </a:lnTo>
                <a:lnTo>
                  <a:pt x="59482" y="797979"/>
                </a:lnTo>
                <a:lnTo>
                  <a:pt x="45847" y="841819"/>
                </a:lnTo>
                <a:lnTo>
                  <a:pt x="33909" y="886379"/>
                </a:lnTo>
                <a:lnTo>
                  <a:pt x="23704" y="931621"/>
                </a:lnTo>
                <a:lnTo>
                  <a:pt x="15270" y="977509"/>
                </a:lnTo>
                <a:lnTo>
                  <a:pt x="8646" y="1024005"/>
                </a:lnTo>
                <a:lnTo>
                  <a:pt x="3867" y="1071070"/>
                </a:lnTo>
                <a:lnTo>
                  <a:pt x="973" y="1118668"/>
                </a:lnTo>
                <a:lnTo>
                  <a:pt x="0" y="1166761"/>
                </a:lnTo>
                <a:lnTo>
                  <a:pt x="973" y="1214855"/>
                </a:lnTo>
                <a:lnTo>
                  <a:pt x="3867" y="1262454"/>
                </a:lnTo>
                <a:lnTo>
                  <a:pt x="8646" y="1309520"/>
                </a:lnTo>
                <a:lnTo>
                  <a:pt x="15270" y="1356017"/>
                </a:lnTo>
                <a:lnTo>
                  <a:pt x="23704" y="1401905"/>
                </a:lnTo>
                <a:lnTo>
                  <a:pt x="33909" y="1447149"/>
                </a:lnTo>
                <a:lnTo>
                  <a:pt x="45847" y="1491709"/>
                </a:lnTo>
                <a:lnTo>
                  <a:pt x="59482" y="1535550"/>
                </a:lnTo>
                <a:lnTo>
                  <a:pt x="74775" y="1578632"/>
                </a:lnTo>
                <a:lnTo>
                  <a:pt x="91689" y="1620920"/>
                </a:lnTo>
                <a:lnTo>
                  <a:pt x="110187" y="1662374"/>
                </a:lnTo>
                <a:lnTo>
                  <a:pt x="130231" y="1702958"/>
                </a:lnTo>
                <a:lnTo>
                  <a:pt x="151784" y="1742635"/>
                </a:lnTo>
                <a:lnTo>
                  <a:pt x="174807" y="1781365"/>
                </a:lnTo>
                <a:lnTo>
                  <a:pt x="199264" y="1819113"/>
                </a:lnTo>
                <a:lnTo>
                  <a:pt x="225117" y="1855840"/>
                </a:lnTo>
                <a:lnTo>
                  <a:pt x="252328" y="1891509"/>
                </a:lnTo>
                <a:lnTo>
                  <a:pt x="280860" y="1926083"/>
                </a:lnTo>
                <a:lnTo>
                  <a:pt x="310675" y="1959523"/>
                </a:lnTo>
                <a:lnTo>
                  <a:pt x="341736" y="1991793"/>
                </a:lnTo>
                <a:lnTo>
                  <a:pt x="374005" y="2022854"/>
                </a:lnTo>
                <a:lnTo>
                  <a:pt x="407445" y="2052670"/>
                </a:lnTo>
                <a:lnTo>
                  <a:pt x="442018" y="2081202"/>
                </a:lnTo>
                <a:lnTo>
                  <a:pt x="477687" y="2108414"/>
                </a:lnTo>
                <a:lnTo>
                  <a:pt x="514413" y="2134267"/>
                </a:lnTo>
                <a:lnTo>
                  <a:pt x="552161" y="2158724"/>
                </a:lnTo>
                <a:lnTo>
                  <a:pt x="590891" y="2181748"/>
                </a:lnTo>
                <a:lnTo>
                  <a:pt x="630567" y="2203301"/>
                </a:lnTo>
                <a:lnTo>
                  <a:pt x="671150" y="2223345"/>
                </a:lnTo>
                <a:lnTo>
                  <a:pt x="712605" y="2241844"/>
                </a:lnTo>
                <a:lnTo>
                  <a:pt x="754892" y="2258758"/>
                </a:lnTo>
                <a:lnTo>
                  <a:pt x="797974" y="2274052"/>
                </a:lnTo>
                <a:lnTo>
                  <a:pt x="841814" y="2287687"/>
                </a:lnTo>
                <a:lnTo>
                  <a:pt x="886375" y="2299626"/>
                </a:lnTo>
                <a:lnTo>
                  <a:pt x="931618" y="2309831"/>
                </a:lnTo>
                <a:lnTo>
                  <a:pt x="977506" y="2318264"/>
                </a:lnTo>
                <a:lnTo>
                  <a:pt x="1024002" y="2324889"/>
                </a:lnTo>
                <a:lnTo>
                  <a:pt x="1071069" y="2329668"/>
                </a:lnTo>
                <a:lnTo>
                  <a:pt x="1118667" y="2332562"/>
                </a:lnTo>
                <a:lnTo>
                  <a:pt x="1166761" y="2333536"/>
                </a:lnTo>
                <a:lnTo>
                  <a:pt x="1214855" y="2332562"/>
                </a:lnTo>
                <a:lnTo>
                  <a:pt x="1262454" y="2329668"/>
                </a:lnTo>
                <a:lnTo>
                  <a:pt x="1309520" y="2324889"/>
                </a:lnTo>
                <a:lnTo>
                  <a:pt x="1356016" y="2318264"/>
                </a:lnTo>
                <a:lnTo>
                  <a:pt x="1401905" y="2309831"/>
                </a:lnTo>
                <a:lnTo>
                  <a:pt x="1447148" y="2299626"/>
                </a:lnTo>
                <a:lnTo>
                  <a:pt x="1491708" y="2287687"/>
                </a:lnTo>
                <a:lnTo>
                  <a:pt x="1535548" y="2274052"/>
                </a:lnTo>
                <a:lnTo>
                  <a:pt x="1578631" y="2258758"/>
                </a:lnTo>
                <a:lnTo>
                  <a:pt x="1620918" y="2241844"/>
                </a:lnTo>
                <a:lnTo>
                  <a:pt x="1662372" y="2223345"/>
                </a:lnTo>
                <a:lnTo>
                  <a:pt x="1702956" y="2203301"/>
                </a:lnTo>
                <a:lnTo>
                  <a:pt x="1742631" y="2181748"/>
                </a:lnTo>
                <a:lnTo>
                  <a:pt x="1781362" y="2158724"/>
                </a:lnTo>
                <a:lnTo>
                  <a:pt x="1819109" y="2134267"/>
                </a:lnTo>
                <a:lnTo>
                  <a:pt x="1855836" y="2108414"/>
                </a:lnTo>
                <a:lnTo>
                  <a:pt x="1891504" y="2081202"/>
                </a:lnTo>
                <a:lnTo>
                  <a:pt x="1926077" y="2052670"/>
                </a:lnTo>
                <a:lnTo>
                  <a:pt x="1959517" y="2022854"/>
                </a:lnTo>
                <a:lnTo>
                  <a:pt x="1991787" y="1991793"/>
                </a:lnTo>
                <a:lnTo>
                  <a:pt x="2022848" y="1959523"/>
                </a:lnTo>
                <a:lnTo>
                  <a:pt x="2052663" y="1926083"/>
                </a:lnTo>
                <a:lnTo>
                  <a:pt x="2081195" y="1891509"/>
                </a:lnTo>
                <a:lnTo>
                  <a:pt x="2108406" y="1855840"/>
                </a:lnTo>
                <a:lnTo>
                  <a:pt x="2134258" y="1819113"/>
                </a:lnTo>
                <a:lnTo>
                  <a:pt x="2158715" y="1781365"/>
                </a:lnTo>
                <a:lnTo>
                  <a:pt x="2181739" y="1742635"/>
                </a:lnTo>
                <a:lnTo>
                  <a:pt x="2203291" y="1702958"/>
                </a:lnTo>
                <a:lnTo>
                  <a:pt x="2223335" y="1662374"/>
                </a:lnTo>
                <a:lnTo>
                  <a:pt x="2241833" y="1620920"/>
                </a:lnTo>
                <a:lnTo>
                  <a:pt x="2258747" y="1578632"/>
                </a:lnTo>
                <a:lnTo>
                  <a:pt x="2274041" y="1535550"/>
                </a:lnTo>
                <a:lnTo>
                  <a:pt x="2287675" y="1491709"/>
                </a:lnTo>
                <a:lnTo>
                  <a:pt x="2299614" y="1447149"/>
                </a:lnTo>
                <a:lnTo>
                  <a:pt x="2309818" y="1401905"/>
                </a:lnTo>
                <a:lnTo>
                  <a:pt x="2318252" y="1356017"/>
                </a:lnTo>
                <a:lnTo>
                  <a:pt x="2324877" y="1309520"/>
                </a:lnTo>
                <a:lnTo>
                  <a:pt x="2329655" y="1262454"/>
                </a:lnTo>
                <a:lnTo>
                  <a:pt x="2332550" y="1214855"/>
                </a:lnTo>
                <a:lnTo>
                  <a:pt x="2333523" y="1166761"/>
                </a:lnTo>
                <a:lnTo>
                  <a:pt x="2332550" y="1118668"/>
                </a:lnTo>
                <a:lnTo>
                  <a:pt x="2329655" y="1071070"/>
                </a:lnTo>
                <a:lnTo>
                  <a:pt x="2324877" y="1024005"/>
                </a:lnTo>
                <a:lnTo>
                  <a:pt x="2318252" y="977509"/>
                </a:lnTo>
                <a:lnTo>
                  <a:pt x="2309818" y="931621"/>
                </a:lnTo>
                <a:lnTo>
                  <a:pt x="2299614" y="886379"/>
                </a:lnTo>
                <a:lnTo>
                  <a:pt x="2287675" y="841819"/>
                </a:lnTo>
                <a:lnTo>
                  <a:pt x="2274041" y="797979"/>
                </a:lnTo>
                <a:lnTo>
                  <a:pt x="2258747" y="754897"/>
                </a:lnTo>
                <a:lnTo>
                  <a:pt x="2241833" y="712610"/>
                </a:lnTo>
                <a:lnTo>
                  <a:pt x="2223335" y="671156"/>
                </a:lnTo>
                <a:lnTo>
                  <a:pt x="2203291" y="630572"/>
                </a:lnTo>
                <a:lnTo>
                  <a:pt x="2181739" y="590897"/>
                </a:lnTo>
                <a:lnTo>
                  <a:pt x="2158715" y="552166"/>
                </a:lnTo>
                <a:lnTo>
                  <a:pt x="2134258" y="514419"/>
                </a:lnTo>
                <a:lnTo>
                  <a:pt x="2108406" y="477692"/>
                </a:lnTo>
                <a:lnTo>
                  <a:pt x="2081195" y="442023"/>
                </a:lnTo>
                <a:lnTo>
                  <a:pt x="2052663" y="407450"/>
                </a:lnTo>
                <a:lnTo>
                  <a:pt x="2022848" y="374010"/>
                </a:lnTo>
                <a:lnTo>
                  <a:pt x="1991787" y="341741"/>
                </a:lnTo>
                <a:lnTo>
                  <a:pt x="1959517" y="310679"/>
                </a:lnTo>
                <a:lnTo>
                  <a:pt x="1926077" y="280864"/>
                </a:lnTo>
                <a:lnTo>
                  <a:pt x="1891504" y="252332"/>
                </a:lnTo>
                <a:lnTo>
                  <a:pt x="1855836" y="225120"/>
                </a:lnTo>
                <a:lnTo>
                  <a:pt x="1819109" y="199267"/>
                </a:lnTo>
                <a:lnTo>
                  <a:pt x="1781362" y="174810"/>
                </a:lnTo>
                <a:lnTo>
                  <a:pt x="1742631" y="151786"/>
                </a:lnTo>
                <a:lnTo>
                  <a:pt x="1702956" y="130234"/>
                </a:lnTo>
                <a:lnTo>
                  <a:pt x="1662372" y="110189"/>
                </a:lnTo>
                <a:lnTo>
                  <a:pt x="1620918" y="91691"/>
                </a:lnTo>
                <a:lnTo>
                  <a:pt x="1578631" y="74776"/>
                </a:lnTo>
                <a:lnTo>
                  <a:pt x="1535548" y="59483"/>
                </a:lnTo>
                <a:lnTo>
                  <a:pt x="1491708" y="45848"/>
                </a:lnTo>
                <a:lnTo>
                  <a:pt x="1447148" y="33909"/>
                </a:lnTo>
                <a:lnTo>
                  <a:pt x="1401905" y="23704"/>
                </a:lnTo>
                <a:lnTo>
                  <a:pt x="1356016" y="15271"/>
                </a:lnTo>
                <a:lnTo>
                  <a:pt x="1309520" y="8646"/>
                </a:lnTo>
                <a:lnTo>
                  <a:pt x="1262454" y="3867"/>
                </a:lnTo>
                <a:lnTo>
                  <a:pt x="1214855" y="973"/>
                </a:lnTo>
                <a:lnTo>
                  <a:pt x="1166761" y="0"/>
                </a:lnTo>
                <a:close/>
              </a:path>
            </a:pathLst>
          </a:custGeom>
          <a:solidFill>
            <a:srgbClr val="FFFFFF"/>
          </a:solidFill>
        </p:spPr>
        <p:txBody>
          <a:bodyPr wrap="square" lIns="0" tIns="0" rIns="0" bIns="0" rtlCol="0"/>
          <a:lstStyle/>
          <a:p>
            <a:endParaRPr dirty="0"/>
          </a:p>
        </p:txBody>
      </p:sp>
      <p:sp>
        <p:nvSpPr>
          <p:cNvPr id="9" name="object 7">
            <a:extLst>
              <a:ext uri="{FF2B5EF4-FFF2-40B4-BE49-F238E27FC236}">
                <a16:creationId xmlns:a16="http://schemas.microsoft.com/office/drawing/2014/main" id="{685DEAA1-5D78-4720-967A-AE2575B50487}"/>
              </a:ext>
            </a:extLst>
          </p:cNvPr>
          <p:cNvSpPr/>
          <p:nvPr userDrawn="1"/>
        </p:nvSpPr>
        <p:spPr>
          <a:xfrm>
            <a:off x="3163700" y="845101"/>
            <a:ext cx="621030" cy="310515"/>
          </a:xfrm>
          <a:custGeom>
            <a:avLst/>
            <a:gdLst/>
            <a:ahLst/>
            <a:cxnLst/>
            <a:rect l="l" t="t" r="r" b="b"/>
            <a:pathLst>
              <a:path w="621029" h="310515">
                <a:moveTo>
                  <a:pt x="310362" y="0"/>
                </a:moveTo>
                <a:lnTo>
                  <a:pt x="264498" y="3365"/>
                </a:lnTo>
                <a:lnTo>
                  <a:pt x="220724" y="13140"/>
                </a:lnTo>
                <a:lnTo>
                  <a:pt x="179520" y="28845"/>
                </a:lnTo>
                <a:lnTo>
                  <a:pt x="141365" y="50001"/>
                </a:lnTo>
                <a:lnTo>
                  <a:pt x="106740" y="76126"/>
                </a:lnTo>
                <a:lnTo>
                  <a:pt x="76125" y="106742"/>
                </a:lnTo>
                <a:lnTo>
                  <a:pt x="50000" y="141368"/>
                </a:lnTo>
                <a:lnTo>
                  <a:pt x="28845" y="179524"/>
                </a:lnTo>
                <a:lnTo>
                  <a:pt x="13140" y="220731"/>
                </a:lnTo>
                <a:lnTo>
                  <a:pt x="3365" y="264508"/>
                </a:lnTo>
                <a:lnTo>
                  <a:pt x="0" y="310375"/>
                </a:lnTo>
                <a:lnTo>
                  <a:pt x="620737" y="310375"/>
                </a:lnTo>
                <a:lnTo>
                  <a:pt x="617372" y="264508"/>
                </a:lnTo>
                <a:lnTo>
                  <a:pt x="607597" y="220731"/>
                </a:lnTo>
                <a:lnTo>
                  <a:pt x="591892" y="179524"/>
                </a:lnTo>
                <a:lnTo>
                  <a:pt x="570736" y="141368"/>
                </a:lnTo>
                <a:lnTo>
                  <a:pt x="544611" y="106742"/>
                </a:lnTo>
                <a:lnTo>
                  <a:pt x="513995" y="76126"/>
                </a:lnTo>
                <a:lnTo>
                  <a:pt x="479369" y="50001"/>
                </a:lnTo>
                <a:lnTo>
                  <a:pt x="441212" y="28845"/>
                </a:lnTo>
                <a:lnTo>
                  <a:pt x="400006" y="13140"/>
                </a:lnTo>
                <a:lnTo>
                  <a:pt x="356229" y="3365"/>
                </a:lnTo>
                <a:lnTo>
                  <a:pt x="310362" y="0"/>
                </a:lnTo>
                <a:close/>
              </a:path>
            </a:pathLst>
          </a:custGeom>
          <a:solidFill>
            <a:srgbClr val="E31F15"/>
          </a:solidFill>
        </p:spPr>
        <p:txBody>
          <a:bodyPr wrap="square" lIns="0" tIns="0" rIns="0" bIns="0" rtlCol="0"/>
          <a:lstStyle/>
          <a:p>
            <a:endParaRPr dirty="0"/>
          </a:p>
        </p:txBody>
      </p:sp>
      <p:sp>
        <p:nvSpPr>
          <p:cNvPr id="10" name="object 8">
            <a:extLst>
              <a:ext uri="{FF2B5EF4-FFF2-40B4-BE49-F238E27FC236}">
                <a16:creationId xmlns:a16="http://schemas.microsoft.com/office/drawing/2014/main" id="{0B8692FD-8DE7-42FA-A34E-FACF6101EC4D}"/>
              </a:ext>
            </a:extLst>
          </p:cNvPr>
          <p:cNvSpPr/>
          <p:nvPr userDrawn="1"/>
        </p:nvSpPr>
        <p:spPr>
          <a:xfrm>
            <a:off x="3163684" y="1155484"/>
            <a:ext cx="623570" cy="347980"/>
          </a:xfrm>
          <a:custGeom>
            <a:avLst/>
            <a:gdLst/>
            <a:ahLst/>
            <a:cxnLst/>
            <a:rect l="l" t="t" r="r" b="b"/>
            <a:pathLst>
              <a:path w="623570" h="347980">
                <a:moveTo>
                  <a:pt x="623049" y="347713"/>
                </a:moveTo>
                <a:lnTo>
                  <a:pt x="0" y="347713"/>
                </a:lnTo>
                <a:lnTo>
                  <a:pt x="0" y="0"/>
                </a:lnTo>
                <a:lnTo>
                  <a:pt x="623049" y="0"/>
                </a:lnTo>
                <a:lnTo>
                  <a:pt x="623049" y="347713"/>
                </a:lnTo>
                <a:close/>
              </a:path>
            </a:pathLst>
          </a:custGeom>
          <a:solidFill>
            <a:srgbClr val="F59F00"/>
          </a:solidFill>
        </p:spPr>
        <p:txBody>
          <a:bodyPr wrap="square" lIns="0" tIns="0" rIns="0" bIns="0" rtlCol="0"/>
          <a:lstStyle/>
          <a:p>
            <a:endParaRPr dirty="0"/>
          </a:p>
        </p:txBody>
      </p:sp>
      <p:sp>
        <p:nvSpPr>
          <p:cNvPr id="11" name="object 9">
            <a:extLst>
              <a:ext uri="{FF2B5EF4-FFF2-40B4-BE49-F238E27FC236}">
                <a16:creationId xmlns:a16="http://schemas.microsoft.com/office/drawing/2014/main" id="{E7492E75-E4C3-4CAE-8EA1-90BF0E7A561E}"/>
              </a:ext>
            </a:extLst>
          </p:cNvPr>
          <p:cNvSpPr/>
          <p:nvPr userDrawn="1"/>
        </p:nvSpPr>
        <p:spPr>
          <a:xfrm>
            <a:off x="3023095" y="1503197"/>
            <a:ext cx="901700" cy="162560"/>
          </a:xfrm>
          <a:custGeom>
            <a:avLst/>
            <a:gdLst/>
            <a:ahLst/>
            <a:cxnLst/>
            <a:rect l="l" t="t" r="r" b="b"/>
            <a:pathLst>
              <a:path w="901700" h="162560">
                <a:moveTo>
                  <a:pt x="901573" y="0"/>
                </a:moveTo>
                <a:lnTo>
                  <a:pt x="0" y="0"/>
                </a:lnTo>
                <a:lnTo>
                  <a:pt x="0" y="162445"/>
                </a:lnTo>
                <a:lnTo>
                  <a:pt x="901573" y="162445"/>
                </a:lnTo>
                <a:lnTo>
                  <a:pt x="901573" y="0"/>
                </a:lnTo>
                <a:close/>
              </a:path>
            </a:pathLst>
          </a:custGeom>
          <a:solidFill>
            <a:srgbClr val="F3D5C0"/>
          </a:solidFill>
        </p:spPr>
        <p:txBody>
          <a:bodyPr wrap="square" lIns="0" tIns="0" rIns="0" bIns="0" rtlCol="0"/>
          <a:lstStyle/>
          <a:p>
            <a:endParaRPr dirty="0"/>
          </a:p>
        </p:txBody>
      </p:sp>
      <p:sp>
        <p:nvSpPr>
          <p:cNvPr id="12" name="object 10">
            <a:extLst>
              <a:ext uri="{FF2B5EF4-FFF2-40B4-BE49-F238E27FC236}">
                <a16:creationId xmlns:a16="http://schemas.microsoft.com/office/drawing/2014/main" id="{54521204-CEE7-45E4-9837-7D18F22B4BDD}"/>
              </a:ext>
            </a:extLst>
          </p:cNvPr>
          <p:cNvSpPr/>
          <p:nvPr userDrawn="1"/>
        </p:nvSpPr>
        <p:spPr>
          <a:xfrm>
            <a:off x="3023096" y="1665639"/>
            <a:ext cx="901700" cy="2469515"/>
          </a:xfrm>
          <a:custGeom>
            <a:avLst/>
            <a:gdLst/>
            <a:ahLst/>
            <a:cxnLst/>
            <a:rect l="l" t="t" r="r" b="b"/>
            <a:pathLst>
              <a:path w="901700" h="2469515">
                <a:moveTo>
                  <a:pt x="901572" y="0"/>
                </a:moveTo>
                <a:lnTo>
                  <a:pt x="0" y="0"/>
                </a:lnTo>
                <a:lnTo>
                  <a:pt x="157835" y="120929"/>
                </a:lnTo>
                <a:lnTo>
                  <a:pt x="85420" y="2469426"/>
                </a:lnTo>
                <a:lnTo>
                  <a:pt x="837209" y="2469426"/>
                </a:lnTo>
                <a:lnTo>
                  <a:pt x="733755" y="120929"/>
                </a:lnTo>
                <a:lnTo>
                  <a:pt x="901572" y="0"/>
                </a:lnTo>
                <a:close/>
              </a:path>
            </a:pathLst>
          </a:custGeom>
          <a:solidFill>
            <a:srgbClr val="F5F6F7"/>
          </a:solidFill>
        </p:spPr>
        <p:txBody>
          <a:bodyPr wrap="square" lIns="0" tIns="0" rIns="0" bIns="0" rtlCol="0"/>
          <a:lstStyle/>
          <a:p>
            <a:endParaRPr dirty="0"/>
          </a:p>
        </p:txBody>
      </p:sp>
      <p:sp>
        <p:nvSpPr>
          <p:cNvPr id="13" name="object 11">
            <a:extLst>
              <a:ext uri="{FF2B5EF4-FFF2-40B4-BE49-F238E27FC236}">
                <a16:creationId xmlns:a16="http://schemas.microsoft.com/office/drawing/2014/main" id="{6974B361-5BFA-4E13-B8A1-A39B50E4DED7}"/>
              </a:ext>
            </a:extLst>
          </p:cNvPr>
          <p:cNvSpPr/>
          <p:nvPr userDrawn="1"/>
        </p:nvSpPr>
        <p:spPr>
          <a:xfrm>
            <a:off x="1800001" y="1629269"/>
            <a:ext cx="3868865" cy="3500741"/>
          </a:xfrm>
          <a:prstGeom prst="rect">
            <a:avLst/>
          </a:prstGeom>
          <a:blipFill>
            <a:blip r:embed="rId2" cstate="print"/>
            <a:stretch>
              <a:fillRect/>
            </a:stretch>
          </a:blipFill>
        </p:spPr>
        <p:txBody>
          <a:bodyPr wrap="square" lIns="0" tIns="0" rIns="0" bIns="0" rtlCol="0"/>
          <a:lstStyle/>
          <a:p>
            <a:endParaRPr dirty="0"/>
          </a:p>
        </p:txBody>
      </p:sp>
      <p:sp>
        <p:nvSpPr>
          <p:cNvPr id="14" name="object 12">
            <a:extLst>
              <a:ext uri="{FF2B5EF4-FFF2-40B4-BE49-F238E27FC236}">
                <a16:creationId xmlns:a16="http://schemas.microsoft.com/office/drawing/2014/main" id="{4C96DDAE-54F7-4BAC-A602-FDC3ADACBE65}"/>
              </a:ext>
            </a:extLst>
          </p:cNvPr>
          <p:cNvSpPr/>
          <p:nvPr userDrawn="1"/>
        </p:nvSpPr>
        <p:spPr>
          <a:xfrm>
            <a:off x="9666046" y="6343472"/>
            <a:ext cx="1398985" cy="265043"/>
          </a:xfrm>
          <a:prstGeom prst="rect">
            <a:avLst/>
          </a:prstGeom>
          <a:blipFill>
            <a:blip r:embed="rId3" cstate="print"/>
            <a:stretch>
              <a:fillRect/>
            </a:stretch>
          </a:blipFill>
        </p:spPr>
        <p:txBody>
          <a:bodyPr wrap="square" lIns="0" tIns="0" rIns="0" bIns="0" rtlCol="0"/>
          <a:lstStyle/>
          <a:p>
            <a:endParaRPr dirty="0"/>
          </a:p>
        </p:txBody>
      </p:sp>
      <p:sp>
        <p:nvSpPr>
          <p:cNvPr id="15" name="object 13">
            <a:extLst>
              <a:ext uri="{FF2B5EF4-FFF2-40B4-BE49-F238E27FC236}">
                <a16:creationId xmlns:a16="http://schemas.microsoft.com/office/drawing/2014/main" id="{45128E84-697C-4C96-B85C-1BD053FD2753}"/>
              </a:ext>
            </a:extLst>
          </p:cNvPr>
          <p:cNvSpPr/>
          <p:nvPr userDrawn="1"/>
        </p:nvSpPr>
        <p:spPr>
          <a:xfrm>
            <a:off x="10323851" y="5897995"/>
            <a:ext cx="179070" cy="179070"/>
          </a:xfrm>
          <a:custGeom>
            <a:avLst/>
            <a:gdLst/>
            <a:ahLst/>
            <a:cxnLst/>
            <a:rect l="l" t="t" r="r" b="b"/>
            <a:pathLst>
              <a:path w="179070" h="179070">
                <a:moveTo>
                  <a:pt x="178892" y="0"/>
                </a:moveTo>
                <a:lnTo>
                  <a:pt x="109356" y="14884"/>
                </a:lnTo>
                <a:lnTo>
                  <a:pt x="51955" y="51943"/>
                </a:lnTo>
                <a:lnTo>
                  <a:pt x="14900" y="109335"/>
                </a:lnTo>
                <a:lnTo>
                  <a:pt x="0" y="178892"/>
                </a:lnTo>
                <a:lnTo>
                  <a:pt x="59944" y="178892"/>
                </a:lnTo>
                <a:lnTo>
                  <a:pt x="63365" y="155257"/>
                </a:lnTo>
                <a:lnTo>
                  <a:pt x="70081" y="132614"/>
                </a:lnTo>
                <a:lnTo>
                  <a:pt x="94297" y="94234"/>
                </a:lnTo>
                <a:lnTo>
                  <a:pt x="132632" y="70069"/>
                </a:lnTo>
                <a:lnTo>
                  <a:pt x="178892" y="59944"/>
                </a:lnTo>
                <a:lnTo>
                  <a:pt x="178892" y="0"/>
                </a:lnTo>
                <a:close/>
              </a:path>
            </a:pathLst>
          </a:custGeom>
          <a:solidFill>
            <a:srgbClr val="3879A0"/>
          </a:solidFill>
        </p:spPr>
        <p:txBody>
          <a:bodyPr wrap="square" lIns="0" tIns="0" rIns="0" bIns="0" rtlCol="0"/>
          <a:lstStyle/>
          <a:p>
            <a:endParaRPr dirty="0"/>
          </a:p>
        </p:txBody>
      </p:sp>
      <p:sp>
        <p:nvSpPr>
          <p:cNvPr id="16" name="object 14">
            <a:extLst>
              <a:ext uri="{FF2B5EF4-FFF2-40B4-BE49-F238E27FC236}">
                <a16:creationId xmlns:a16="http://schemas.microsoft.com/office/drawing/2014/main" id="{FA2699CC-DE9B-486B-8CE8-1FB120153196}"/>
              </a:ext>
            </a:extLst>
          </p:cNvPr>
          <p:cNvSpPr/>
          <p:nvPr userDrawn="1"/>
        </p:nvSpPr>
        <p:spPr>
          <a:xfrm>
            <a:off x="10323858" y="6096793"/>
            <a:ext cx="179070" cy="179070"/>
          </a:xfrm>
          <a:custGeom>
            <a:avLst/>
            <a:gdLst/>
            <a:ahLst/>
            <a:cxnLst/>
            <a:rect l="l" t="t" r="r" b="b"/>
            <a:pathLst>
              <a:path w="179070" h="179070">
                <a:moveTo>
                  <a:pt x="59944" y="0"/>
                </a:moveTo>
                <a:lnTo>
                  <a:pt x="0" y="0"/>
                </a:lnTo>
                <a:lnTo>
                  <a:pt x="4656" y="35696"/>
                </a:lnTo>
                <a:lnTo>
                  <a:pt x="30668" y="100389"/>
                </a:lnTo>
                <a:lnTo>
                  <a:pt x="78515" y="148253"/>
                </a:lnTo>
                <a:lnTo>
                  <a:pt x="143202" y="174283"/>
                </a:lnTo>
                <a:lnTo>
                  <a:pt x="178892" y="178943"/>
                </a:lnTo>
                <a:lnTo>
                  <a:pt x="178892" y="118960"/>
                </a:lnTo>
                <a:lnTo>
                  <a:pt x="155264" y="115549"/>
                </a:lnTo>
                <a:lnTo>
                  <a:pt x="132627" y="108834"/>
                </a:lnTo>
                <a:lnTo>
                  <a:pt x="94297" y="84658"/>
                </a:lnTo>
                <a:lnTo>
                  <a:pt x="70077" y="46291"/>
                </a:lnTo>
                <a:lnTo>
                  <a:pt x="63359" y="23650"/>
                </a:lnTo>
                <a:lnTo>
                  <a:pt x="59944" y="0"/>
                </a:lnTo>
                <a:close/>
              </a:path>
            </a:pathLst>
          </a:custGeom>
          <a:solidFill>
            <a:srgbClr val="3879A0"/>
          </a:solidFill>
        </p:spPr>
        <p:txBody>
          <a:bodyPr wrap="square" lIns="0" tIns="0" rIns="0" bIns="0" rtlCol="0"/>
          <a:lstStyle/>
          <a:p>
            <a:endParaRPr dirty="0"/>
          </a:p>
        </p:txBody>
      </p:sp>
      <p:sp>
        <p:nvSpPr>
          <p:cNvPr id="17" name="object 15">
            <a:extLst>
              <a:ext uri="{FF2B5EF4-FFF2-40B4-BE49-F238E27FC236}">
                <a16:creationId xmlns:a16="http://schemas.microsoft.com/office/drawing/2014/main" id="{FEDC73DB-F1B3-48C7-B42E-C3905F8203D8}"/>
              </a:ext>
            </a:extLst>
          </p:cNvPr>
          <p:cNvSpPr/>
          <p:nvPr userDrawn="1"/>
        </p:nvSpPr>
        <p:spPr>
          <a:xfrm>
            <a:off x="10641231" y="5897995"/>
            <a:ext cx="179070" cy="179070"/>
          </a:xfrm>
          <a:custGeom>
            <a:avLst/>
            <a:gdLst/>
            <a:ahLst/>
            <a:cxnLst/>
            <a:rect l="l" t="t" r="r" b="b"/>
            <a:pathLst>
              <a:path w="179070" h="179070">
                <a:moveTo>
                  <a:pt x="178917" y="0"/>
                </a:moveTo>
                <a:lnTo>
                  <a:pt x="109351" y="14884"/>
                </a:lnTo>
                <a:lnTo>
                  <a:pt x="51968" y="51943"/>
                </a:lnTo>
                <a:lnTo>
                  <a:pt x="14920" y="109335"/>
                </a:lnTo>
                <a:lnTo>
                  <a:pt x="0" y="178892"/>
                </a:lnTo>
                <a:lnTo>
                  <a:pt x="59944" y="178892"/>
                </a:lnTo>
                <a:lnTo>
                  <a:pt x="63366" y="155257"/>
                </a:lnTo>
                <a:lnTo>
                  <a:pt x="70086" y="132614"/>
                </a:lnTo>
                <a:lnTo>
                  <a:pt x="94297" y="94234"/>
                </a:lnTo>
                <a:lnTo>
                  <a:pt x="132664" y="70069"/>
                </a:lnTo>
                <a:lnTo>
                  <a:pt x="178917" y="59944"/>
                </a:lnTo>
                <a:lnTo>
                  <a:pt x="178917" y="0"/>
                </a:lnTo>
                <a:close/>
              </a:path>
            </a:pathLst>
          </a:custGeom>
          <a:solidFill>
            <a:srgbClr val="3879A0"/>
          </a:solidFill>
        </p:spPr>
        <p:txBody>
          <a:bodyPr wrap="square" lIns="0" tIns="0" rIns="0" bIns="0" rtlCol="0"/>
          <a:lstStyle/>
          <a:p>
            <a:endParaRPr dirty="0"/>
          </a:p>
        </p:txBody>
      </p:sp>
      <p:sp>
        <p:nvSpPr>
          <p:cNvPr id="18" name="object 16">
            <a:extLst>
              <a:ext uri="{FF2B5EF4-FFF2-40B4-BE49-F238E27FC236}">
                <a16:creationId xmlns:a16="http://schemas.microsoft.com/office/drawing/2014/main" id="{6E3A9B4E-A4DA-4CF4-9F2D-92333D56314E}"/>
              </a:ext>
            </a:extLst>
          </p:cNvPr>
          <p:cNvSpPr/>
          <p:nvPr userDrawn="1"/>
        </p:nvSpPr>
        <p:spPr>
          <a:xfrm>
            <a:off x="10522701" y="6096794"/>
            <a:ext cx="297815" cy="179070"/>
          </a:xfrm>
          <a:custGeom>
            <a:avLst/>
            <a:gdLst/>
            <a:ahLst/>
            <a:cxnLst/>
            <a:rect l="l" t="t" r="r" b="b"/>
            <a:pathLst>
              <a:path w="297815" h="179070">
                <a:moveTo>
                  <a:pt x="178892" y="0"/>
                </a:moveTo>
                <a:lnTo>
                  <a:pt x="118529" y="0"/>
                </a:lnTo>
                <a:lnTo>
                  <a:pt x="118681" y="2082"/>
                </a:lnTo>
                <a:lnTo>
                  <a:pt x="115145" y="25167"/>
                </a:lnTo>
                <a:lnTo>
                  <a:pt x="98320" y="67373"/>
                </a:lnTo>
                <a:lnTo>
                  <a:pt x="66911" y="98611"/>
                </a:lnTo>
                <a:lnTo>
                  <a:pt x="23621" y="115549"/>
                </a:lnTo>
                <a:lnTo>
                  <a:pt x="0" y="118960"/>
                </a:lnTo>
                <a:lnTo>
                  <a:pt x="0" y="178943"/>
                </a:lnTo>
                <a:lnTo>
                  <a:pt x="69524" y="164033"/>
                </a:lnTo>
                <a:lnTo>
                  <a:pt x="126923" y="126949"/>
                </a:lnTo>
                <a:lnTo>
                  <a:pt x="148691" y="99517"/>
                </a:lnTo>
                <a:lnTo>
                  <a:pt x="232358" y="99517"/>
                </a:lnTo>
                <a:lnTo>
                  <a:pt x="199127" y="67372"/>
                </a:lnTo>
                <a:lnTo>
                  <a:pt x="182283" y="25150"/>
                </a:lnTo>
                <a:lnTo>
                  <a:pt x="178714" y="2044"/>
                </a:lnTo>
                <a:lnTo>
                  <a:pt x="178879" y="723"/>
                </a:lnTo>
                <a:lnTo>
                  <a:pt x="178892" y="0"/>
                </a:lnTo>
                <a:close/>
              </a:path>
              <a:path w="297815" h="179070">
                <a:moveTo>
                  <a:pt x="232358" y="99517"/>
                </a:moveTo>
                <a:lnTo>
                  <a:pt x="148691" y="99517"/>
                </a:lnTo>
                <a:lnTo>
                  <a:pt x="153615" y="106841"/>
                </a:lnTo>
                <a:lnTo>
                  <a:pt x="197055" y="148246"/>
                </a:lnTo>
                <a:lnTo>
                  <a:pt x="261744" y="174276"/>
                </a:lnTo>
                <a:lnTo>
                  <a:pt x="297446" y="178943"/>
                </a:lnTo>
                <a:lnTo>
                  <a:pt x="297446" y="118960"/>
                </a:lnTo>
                <a:lnTo>
                  <a:pt x="273821" y="115549"/>
                </a:lnTo>
                <a:lnTo>
                  <a:pt x="251188" y="108835"/>
                </a:lnTo>
                <a:lnTo>
                  <a:pt x="232358" y="99517"/>
                </a:lnTo>
                <a:close/>
              </a:path>
            </a:pathLst>
          </a:custGeom>
          <a:solidFill>
            <a:srgbClr val="3879A0"/>
          </a:solidFill>
        </p:spPr>
        <p:txBody>
          <a:bodyPr wrap="square" lIns="0" tIns="0" rIns="0" bIns="0" rtlCol="0"/>
          <a:lstStyle/>
          <a:p>
            <a:endParaRPr dirty="0"/>
          </a:p>
        </p:txBody>
      </p:sp>
      <p:sp>
        <p:nvSpPr>
          <p:cNvPr id="19" name="object 17">
            <a:extLst>
              <a:ext uri="{FF2B5EF4-FFF2-40B4-BE49-F238E27FC236}">
                <a16:creationId xmlns:a16="http://schemas.microsoft.com/office/drawing/2014/main" id="{FAB29F84-9793-46EC-9FE4-84E94F4A59D8}"/>
              </a:ext>
            </a:extLst>
          </p:cNvPr>
          <p:cNvSpPr/>
          <p:nvPr userDrawn="1"/>
        </p:nvSpPr>
        <p:spPr>
          <a:xfrm>
            <a:off x="10840064" y="5778835"/>
            <a:ext cx="298450" cy="298450"/>
          </a:xfrm>
          <a:custGeom>
            <a:avLst/>
            <a:gdLst/>
            <a:ahLst/>
            <a:cxnLst/>
            <a:rect l="l" t="t" r="r" b="b"/>
            <a:pathLst>
              <a:path w="298450" h="298450">
                <a:moveTo>
                  <a:pt x="0" y="119151"/>
                </a:moveTo>
                <a:lnTo>
                  <a:pt x="0" y="179108"/>
                </a:lnTo>
                <a:lnTo>
                  <a:pt x="23655" y="182517"/>
                </a:lnTo>
                <a:lnTo>
                  <a:pt x="46294" y="189236"/>
                </a:lnTo>
                <a:lnTo>
                  <a:pt x="84645" y="213385"/>
                </a:lnTo>
                <a:lnTo>
                  <a:pt x="108867" y="251777"/>
                </a:lnTo>
                <a:lnTo>
                  <a:pt x="118935" y="298056"/>
                </a:lnTo>
                <a:lnTo>
                  <a:pt x="178917" y="298348"/>
                </a:lnTo>
                <a:lnTo>
                  <a:pt x="178917" y="298056"/>
                </a:lnTo>
                <a:lnTo>
                  <a:pt x="179108" y="298056"/>
                </a:lnTo>
                <a:lnTo>
                  <a:pt x="182521" y="274421"/>
                </a:lnTo>
                <a:lnTo>
                  <a:pt x="199469" y="231105"/>
                </a:lnTo>
                <a:lnTo>
                  <a:pt x="231137" y="199460"/>
                </a:lnTo>
                <a:lnTo>
                  <a:pt x="274429" y="182517"/>
                </a:lnTo>
                <a:lnTo>
                  <a:pt x="298068" y="179108"/>
                </a:lnTo>
                <a:lnTo>
                  <a:pt x="298068" y="164134"/>
                </a:lnTo>
                <a:lnTo>
                  <a:pt x="178917" y="164134"/>
                </a:lnTo>
                <a:lnTo>
                  <a:pt x="178917" y="163982"/>
                </a:lnTo>
                <a:lnTo>
                  <a:pt x="118935" y="163982"/>
                </a:lnTo>
                <a:lnTo>
                  <a:pt x="93295" y="145744"/>
                </a:lnTo>
                <a:lnTo>
                  <a:pt x="64311" y="132156"/>
                </a:lnTo>
                <a:lnTo>
                  <a:pt x="32905" y="123273"/>
                </a:lnTo>
                <a:lnTo>
                  <a:pt x="0" y="119151"/>
                </a:lnTo>
                <a:close/>
              </a:path>
              <a:path w="298450" h="298450">
                <a:moveTo>
                  <a:pt x="298068" y="119151"/>
                </a:moveTo>
                <a:lnTo>
                  <a:pt x="265083" y="123285"/>
                </a:lnTo>
                <a:lnTo>
                  <a:pt x="233621" y="132199"/>
                </a:lnTo>
                <a:lnTo>
                  <a:pt x="204594" y="145835"/>
                </a:lnTo>
                <a:lnTo>
                  <a:pt x="178917" y="164134"/>
                </a:lnTo>
                <a:lnTo>
                  <a:pt x="298068" y="164134"/>
                </a:lnTo>
                <a:lnTo>
                  <a:pt x="298068" y="119151"/>
                </a:lnTo>
                <a:close/>
              </a:path>
              <a:path w="298450" h="298450">
                <a:moveTo>
                  <a:pt x="178917" y="0"/>
                </a:moveTo>
                <a:lnTo>
                  <a:pt x="118935" y="0"/>
                </a:lnTo>
                <a:lnTo>
                  <a:pt x="118935" y="163982"/>
                </a:lnTo>
                <a:lnTo>
                  <a:pt x="178917" y="163982"/>
                </a:lnTo>
                <a:lnTo>
                  <a:pt x="178917" y="0"/>
                </a:lnTo>
                <a:close/>
              </a:path>
            </a:pathLst>
          </a:custGeom>
          <a:solidFill>
            <a:srgbClr val="3879A0"/>
          </a:solidFill>
        </p:spPr>
        <p:txBody>
          <a:bodyPr wrap="square" lIns="0" tIns="0" rIns="0" bIns="0" rtlCol="0"/>
          <a:lstStyle/>
          <a:p>
            <a:endParaRPr dirty="0"/>
          </a:p>
        </p:txBody>
      </p:sp>
      <p:sp>
        <p:nvSpPr>
          <p:cNvPr id="20" name="object 18">
            <a:extLst>
              <a:ext uri="{FF2B5EF4-FFF2-40B4-BE49-F238E27FC236}">
                <a16:creationId xmlns:a16="http://schemas.microsoft.com/office/drawing/2014/main" id="{C64EB226-A16D-440B-BA35-D18B9AE2ED8B}"/>
              </a:ext>
            </a:extLst>
          </p:cNvPr>
          <p:cNvSpPr/>
          <p:nvPr userDrawn="1"/>
        </p:nvSpPr>
        <p:spPr>
          <a:xfrm>
            <a:off x="10840059" y="5579998"/>
            <a:ext cx="179070" cy="179070"/>
          </a:xfrm>
          <a:custGeom>
            <a:avLst/>
            <a:gdLst/>
            <a:ahLst/>
            <a:cxnLst/>
            <a:rect l="l" t="t" r="r" b="b"/>
            <a:pathLst>
              <a:path w="179070" h="179070">
                <a:moveTo>
                  <a:pt x="0" y="0"/>
                </a:moveTo>
                <a:lnTo>
                  <a:pt x="0" y="59969"/>
                </a:lnTo>
                <a:lnTo>
                  <a:pt x="23657" y="63366"/>
                </a:lnTo>
                <a:lnTo>
                  <a:pt x="46299" y="70078"/>
                </a:lnTo>
                <a:lnTo>
                  <a:pt x="84645" y="94284"/>
                </a:lnTo>
                <a:lnTo>
                  <a:pt x="108872" y="132651"/>
                </a:lnTo>
                <a:lnTo>
                  <a:pt x="118935" y="178904"/>
                </a:lnTo>
                <a:lnTo>
                  <a:pt x="178917" y="178904"/>
                </a:lnTo>
                <a:lnTo>
                  <a:pt x="164037" y="109361"/>
                </a:lnTo>
                <a:lnTo>
                  <a:pt x="126974" y="52019"/>
                </a:lnTo>
                <a:lnTo>
                  <a:pt x="69564" y="14917"/>
                </a:lnTo>
                <a:lnTo>
                  <a:pt x="35698" y="4672"/>
                </a:lnTo>
                <a:lnTo>
                  <a:pt x="0" y="0"/>
                </a:lnTo>
                <a:close/>
              </a:path>
            </a:pathLst>
          </a:custGeom>
          <a:solidFill>
            <a:srgbClr val="3879A0"/>
          </a:solidFill>
        </p:spPr>
        <p:txBody>
          <a:bodyPr wrap="square" lIns="0" tIns="0" rIns="0" bIns="0" rtlCol="0"/>
          <a:lstStyle/>
          <a:p>
            <a:endParaRPr dirty="0"/>
          </a:p>
        </p:txBody>
      </p:sp>
      <p:sp>
        <p:nvSpPr>
          <p:cNvPr id="21" name="object 19">
            <a:extLst>
              <a:ext uri="{FF2B5EF4-FFF2-40B4-BE49-F238E27FC236}">
                <a16:creationId xmlns:a16="http://schemas.microsoft.com/office/drawing/2014/main" id="{66DD0697-E578-47B3-9D6F-FA45CE3B068B}"/>
              </a:ext>
            </a:extLst>
          </p:cNvPr>
          <p:cNvSpPr/>
          <p:nvPr userDrawn="1"/>
        </p:nvSpPr>
        <p:spPr>
          <a:xfrm>
            <a:off x="10840062" y="6096793"/>
            <a:ext cx="298450" cy="179070"/>
          </a:xfrm>
          <a:custGeom>
            <a:avLst/>
            <a:gdLst/>
            <a:ahLst/>
            <a:cxnLst/>
            <a:rect l="l" t="t" r="r" b="b"/>
            <a:pathLst>
              <a:path w="298450" h="179070">
                <a:moveTo>
                  <a:pt x="179120" y="0"/>
                </a:moveTo>
                <a:lnTo>
                  <a:pt x="118935" y="0"/>
                </a:lnTo>
                <a:lnTo>
                  <a:pt x="115567" y="23650"/>
                </a:lnTo>
                <a:lnTo>
                  <a:pt x="108865" y="46291"/>
                </a:lnTo>
                <a:lnTo>
                  <a:pt x="84632" y="84658"/>
                </a:lnTo>
                <a:lnTo>
                  <a:pt x="46293" y="108834"/>
                </a:lnTo>
                <a:lnTo>
                  <a:pt x="0" y="118960"/>
                </a:lnTo>
                <a:lnTo>
                  <a:pt x="0" y="178943"/>
                </a:lnTo>
                <a:lnTo>
                  <a:pt x="69548" y="164042"/>
                </a:lnTo>
                <a:lnTo>
                  <a:pt x="126961" y="126949"/>
                </a:lnTo>
                <a:lnTo>
                  <a:pt x="149021" y="98996"/>
                </a:lnTo>
                <a:lnTo>
                  <a:pt x="231925" y="98996"/>
                </a:lnTo>
                <a:lnTo>
                  <a:pt x="199467" y="66951"/>
                </a:lnTo>
                <a:lnTo>
                  <a:pt x="182521" y="23650"/>
                </a:lnTo>
                <a:lnTo>
                  <a:pt x="179120" y="0"/>
                </a:lnTo>
                <a:close/>
              </a:path>
              <a:path w="298450" h="179070">
                <a:moveTo>
                  <a:pt x="231925" y="98996"/>
                </a:moveTo>
                <a:lnTo>
                  <a:pt x="149021" y="98996"/>
                </a:lnTo>
                <a:lnTo>
                  <a:pt x="153994" y="106468"/>
                </a:lnTo>
                <a:lnTo>
                  <a:pt x="197670" y="148253"/>
                </a:lnTo>
                <a:lnTo>
                  <a:pt x="262381" y="174283"/>
                </a:lnTo>
                <a:lnTo>
                  <a:pt x="298081" y="178943"/>
                </a:lnTo>
                <a:lnTo>
                  <a:pt x="298081" y="118960"/>
                </a:lnTo>
                <a:lnTo>
                  <a:pt x="274435" y="115549"/>
                </a:lnTo>
                <a:lnTo>
                  <a:pt x="251793" y="108834"/>
                </a:lnTo>
                <a:lnTo>
                  <a:pt x="231925" y="98996"/>
                </a:lnTo>
                <a:close/>
              </a:path>
            </a:pathLst>
          </a:custGeom>
          <a:solidFill>
            <a:srgbClr val="3879A0"/>
          </a:solidFill>
        </p:spPr>
        <p:txBody>
          <a:bodyPr wrap="square" lIns="0" tIns="0" rIns="0" bIns="0" rtlCol="0"/>
          <a:lstStyle/>
          <a:p>
            <a:endParaRPr dirty="0"/>
          </a:p>
        </p:txBody>
      </p:sp>
      <p:sp>
        <p:nvSpPr>
          <p:cNvPr id="22" name="object 20">
            <a:extLst>
              <a:ext uri="{FF2B5EF4-FFF2-40B4-BE49-F238E27FC236}">
                <a16:creationId xmlns:a16="http://schemas.microsoft.com/office/drawing/2014/main" id="{B43FFDD9-2454-4000-8285-0668BAD2FBC4}"/>
              </a:ext>
            </a:extLst>
          </p:cNvPr>
          <p:cNvSpPr/>
          <p:nvPr userDrawn="1"/>
        </p:nvSpPr>
        <p:spPr>
          <a:xfrm>
            <a:off x="11158035" y="6414201"/>
            <a:ext cx="179070" cy="179070"/>
          </a:xfrm>
          <a:custGeom>
            <a:avLst/>
            <a:gdLst/>
            <a:ahLst/>
            <a:cxnLst/>
            <a:rect l="l" t="t" r="r" b="b"/>
            <a:pathLst>
              <a:path w="179070" h="179070">
                <a:moveTo>
                  <a:pt x="178904" y="0"/>
                </a:moveTo>
                <a:lnTo>
                  <a:pt x="118960" y="0"/>
                </a:lnTo>
                <a:lnTo>
                  <a:pt x="115572" y="23632"/>
                </a:lnTo>
                <a:lnTo>
                  <a:pt x="108865" y="46267"/>
                </a:lnTo>
                <a:lnTo>
                  <a:pt x="84645" y="84620"/>
                </a:lnTo>
                <a:lnTo>
                  <a:pt x="46280" y="108827"/>
                </a:lnTo>
                <a:lnTo>
                  <a:pt x="0" y="118948"/>
                </a:lnTo>
                <a:lnTo>
                  <a:pt x="0" y="178904"/>
                </a:lnTo>
                <a:lnTo>
                  <a:pt x="69595" y="164007"/>
                </a:lnTo>
                <a:lnTo>
                  <a:pt x="126961" y="126936"/>
                </a:lnTo>
                <a:lnTo>
                  <a:pt x="164034" y="69521"/>
                </a:lnTo>
                <a:lnTo>
                  <a:pt x="174258" y="35666"/>
                </a:lnTo>
                <a:lnTo>
                  <a:pt x="178904" y="0"/>
                </a:lnTo>
                <a:close/>
              </a:path>
            </a:pathLst>
          </a:custGeom>
          <a:solidFill>
            <a:srgbClr val="3879A0"/>
          </a:solidFill>
        </p:spPr>
        <p:txBody>
          <a:bodyPr wrap="square" lIns="0" tIns="0" rIns="0" bIns="0" rtlCol="0"/>
          <a:lstStyle/>
          <a:p>
            <a:endParaRPr dirty="0"/>
          </a:p>
        </p:txBody>
      </p:sp>
      <p:sp>
        <p:nvSpPr>
          <p:cNvPr id="23" name="object 21">
            <a:extLst>
              <a:ext uri="{FF2B5EF4-FFF2-40B4-BE49-F238E27FC236}">
                <a16:creationId xmlns:a16="http://schemas.microsoft.com/office/drawing/2014/main" id="{BDAA9F4A-1591-4FF7-978D-7F2062E09FCA}"/>
              </a:ext>
            </a:extLst>
          </p:cNvPr>
          <p:cNvSpPr/>
          <p:nvPr userDrawn="1"/>
        </p:nvSpPr>
        <p:spPr>
          <a:xfrm>
            <a:off x="11158035" y="6096501"/>
            <a:ext cx="179070" cy="297815"/>
          </a:xfrm>
          <a:custGeom>
            <a:avLst/>
            <a:gdLst/>
            <a:ahLst/>
            <a:cxnLst/>
            <a:rect l="l" t="t" r="r" b="b"/>
            <a:pathLst>
              <a:path w="179070" h="297814">
                <a:moveTo>
                  <a:pt x="178904" y="134416"/>
                </a:moveTo>
                <a:lnTo>
                  <a:pt x="118960" y="134416"/>
                </a:lnTo>
                <a:lnTo>
                  <a:pt x="118960" y="297751"/>
                </a:lnTo>
                <a:lnTo>
                  <a:pt x="178904" y="297751"/>
                </a:lnTo>
                <a:lnTo>
                  <a:pt x="178904" y="134416"/>
                </a:lnTo>
                <a:close/>
              </a:path>
              <a:path w="179070" h="297814">
                <a:moveTo>
                  <a:pt x="178904" y="0"/>
                </a:moveTo>
                <a:lnTo>
                  <a:pt x="118960" y="0"/>
                </a:lnTo>
                <a:lnTo>
                  <a:pt x="118960" y="292"/>
                </a:lnTo>
                <a:lnTo>
                  <a:pt x="115572" y="23942"/>
                </a:lnTo>
                <a:lnTo>
                  <a:pt x="98628" y="67243"/>
                </a:lnTo>
                <a:lnTo>
                  <a:pt x="66935" y="98898"/>
                </a:lnTo>
                <a:lnTo>
                  <a:pt x="23646" y="115841"/>
                </a:lnTo>
                <a:lnTo>
                  <a:pt x="0" y="119253"/>
                </a:lnTo>
                <a:lnTo>
                  <a:pt x="0" y="179235"/>
                </a:lnTo>
                <a:lnTo>
                  <a:pt x="32918" y="175118"/>
                </a:lnTo>
                <a:lnTo>
                  <a:pt x="64338" y="166236"/>
                </a:lnTo>
                <a:lnTo>
                  <a:pt x="93329" y="152649"/>
                </a:lnTo>
                <a:lnTo>
                  <a:pt x="118960" y="134416"/>
                </a:lnTo>
                <a:lnTo>
                  <a:pt x="178904" y="134416"/>
                </a:lnTo>
                <a:lnTo>
                  <a:pt x="178904" y="0"/>
                </a:lnTo>
                <a:close/>
              </a:path>
            </a:pathLst>
          </a:custGeom>
          <a:solidFill>
            <a:srgbClr val="3879A0"/>
          </a:solidFill>
        </p:spPr>
        <p:txBody>
          <a:bodyPr wrap="square" lIns="0" tIns="0" rIns="0" bIns="0" rtlCol="0"/>
          <a:lstStyle/>
          <a:p>
            <a:endParaRPr dirty="0"/>
          </a:p>
        </p:txBody>
      </p:sp>
      <p:sp>
        <p:nvSpPr>
          <p:cNvPr id="24" name="object 22">
            <a:extLst>
              <a:ext uri="{FF2B5EF4-FFF2-40B4-BE49-F238E27FC236}">
                <a16:creationId xmlns:a16="http://schemas.microsoft.com/office/drawing/2014/main" id="{9C66BA72-FA81-4B89-9DC6-630AD16E6F1E}"/>
              </a:ext>
            </a:extLst>
          </p:cNvPr>
          <p:cNvSpPr/>
          <p:nvPr userDrawn="1"/>
        </p:nvSpPr>
        <p:spPr>
          <a:xfrm>
            <a:off x="11158039" y="5897967"/>
            <a:ext cx="238125" cy="179070"/>
          </a:xfrm>
          <a:custGeom>
            <a:avLst/>
            <a:gdLst/>
            <a:ahLst/>
            <a:cxnLst/>
            <a:rect l="l" t="t" r="r" b="b"/>
            <a:pathLst>
              <a:path w="238125" h="179070">
                <a:moveTo>
                  <a:pt x="0" y="0"/>
                </a:moveTo>
                <a:lnTo>
                  <a:pt x="0" y="59982"/>
                </a:lnTo>
                <a:lnTo>
                  <a:pt x="23645" y="63376"/>
                </a:lnTo>
                <a:lnTo>
                  <a:pt x="46275" y="70091"/>
                </a:lnTo>
                <a:lnTo>
                  <a:pt x="84645" y="94259"/>
                </a:lnTo>
                <a:lnTo>
                  <a:pt x="108450" y="131705"/>
                </a:lnTo>
                <a:lnTo>
                  <a:pt x="118716" y="176885"/>
                </a:lnTo>
                <a:lnTo>
                  <a:pt x="118567" y="178193"/>
                </a:lnTo>
                <a:lnTo>
                  <a:pt x="118541" y="178917"/>
                </a:lnTo>
                <a:lnTo>
                  <a:pt x="178904" y="178917"/>
                </a:lnTo>
                <a:lnTo>
                  <a:pt x="178756" y="176860"/>
                </a:lnTo>
                <a:lnTo>
                  <a:pt x="182310" y="153761"/>
                </a:lnTo>
                <a:lnTo>
                  <a:pt x="199157" y="111550"/>
                </a:lnTo>
                <a:lnTo>
                  <a:pt x="231175" y="80041"/>
                </a:lnTo>
                <a:lnTo>
                  <a:pt x="232262" y="79425"/>
                </a:lnTo>
                <a:lnTo>
                  <a:pt x="148742" y="79425"/>
                </a:lnTo>
                <a:lnTo>
                  <a:pt x="100408" y="30689"/>
                </a:lnTo>
                <a:lnTo>
                  <a:pt x="35725" y="4676"/>
                </a:lnTo>
                <a:lnTo>
                  <a:pt x="0" y="0"/>
                </a:lnTo>
                <a:close/>
              </a:path>
              <a:path w="238125" h="179070">
                <a:moveTo>
                  <a:pt x="230581" y="13931"/>
                </a:moveTo>
                <a:lnTo>
                  <a:pt x="183757" y="40224"/>
                </a:lnTo>
                <a:lnTo>
                  <a:pt x="153664" y="72103"/>
                </a:lnTo>
                <a:lnTo>
                  <a:pt x="148742" y="79425"/>
                </a:lnTo>
                <a:lnTo>
                  <a:pt x="232262" y="79425"/>
                </a:lnTo>
                <a:lnTo>
                  <a:pt x="238023" y="76161"/>
                </a:lnTo>
                <a:lnTo>
                  <a:pt x="234361" y="65068"/>
                </a:lnTo>
                <a:lnTo>
                  <a:pt x="231741" y="53832"/>
                </a:lnTo>
                <a:lnTo>
                  <a:pt x="230117" y="42104"/>
                </a:lnTo>
                <a:lnTo>
                  <a:pt x="229593" y="30689"/>
                </a:lnTo>
                <a:lnTo>
                  <a:pt x="229565" y="24549"/>
                </a:lnTo>
                <a:lnTo>
                  <a:pt x="229869" y="19215"/>
                </a:lnTo>
                <a:lnTo>
                  <a:pt x="230581" y="13931"/>
                </a:lnTo>
                <a:close/>
              </a:path>
            </a:pathLst>
          </a:custGeom>
          <a:solidFill>
            <a:srgbClr val="3879A0"/>
          </a:solidFill>
        </p:spPr>
        <p:txBody>
          <a:bodyPr wrap="square" lIns="0" tIns="0" rIns="0" bIns="0" rtlCol="0"/>
          <a:lstStyle/>
          <a:p>
            <a:endParaRPr dirty="0"/>
          </a:p>
        </p:txBody>
      </p:sp>
      <p:sp>
        <p:nvSpPr>
          <p:cNvPr id="25" name="object 23">
            <a:extLst>
              <a:ext uri="{FF2B5EF4-FFF2-40B4-BE49-F238E27FC236}">
                <a16:creationId xmlns:a16="http://schemas.microsoft.com/office/drawing/2014/main" id="{5CB8B184-AD78-46CC-BEC9-1220431E18A6}"/>
              </a:ext>
            </a:extLst>
          </p:cNvPr>
          <p:cNvSpPr/>
          <p:nvPr userDrawn="1"/>
        </p:nvSpPr>
        <p:spPr>
          <a:xfrm>
            <a:off x="11387606" y="5798787"/>
            <a:ext cx="258445" cy="259079"/>
          </a:xfrm>
          <a:custGeom>
            <a:avLst/>
            <a:gdLst/>
            <a:ahLst/>
            <a:cxnLst/>
            <a:rect l="l" t="t" r="r" b="b"/>
            <a:pathLst>
              <a:path w="258445" h="259079">
                <a:moveTo>
                  <a:pt x="129133" y="0"/>
                </a:moveTo>
                <a:lnTo>
                  <a:pt x="78861" y="10154"/>
                </a:lnTo>
                <a:lnTo>
                  <a:pt x="37815" y="37850"/>
                </a:lnTo>
                <a:lnTo>
                  <a:pt x="10145" y="78936"/>
                </a:lnTo>
                <a:lnTo>
                  <a:pt x="0" y="129260"/>
                </a:lnTo>
                <a:lnTo>
                  <a:pt x="10145" y="179551"/>
                </a:lnTo>
                <a:lnTo>
                  <a:pt x="37815" y="220627"/>
                </a:lnTo>
                <a:lnTo>
                  <a:pt x="78861" y="248325"/>
                </a:lnTo>
                <a:lnTo>
                  <a:pt x="129133" y="258483"/>
                </a:lnTo>
                <a:lnTo>
                  <a:pt x="179457" y="248325"/>
                </a:lnTo>
                <a:lnTo>
                  <a:pt x="220543" y="220627"/>
                </a:lnTo>
                <a:lnTo>
                  <a:pt x="248239" y="179551"/>
                </a:lnTo>
                <a:lnTo>
                  <a:pt x="258394" y="129260"/>
                </a:lnTo>
                <a:lnTo>
                  <a:pt x="248239" y="78936"/>
                </a:lnTo>
                <a:lnTo>
                  <a:pt x="220543" y="37850"/>
                </a:lnTo>
                <a:lnTo>
                  <a:pt x="179457" y="10154"/>
                </a:lnTo>
                <a:lnTo>
                  <a:pt x="129133" y="0"/>
                </a:lnTo>
                <a:close/>
              </a:path>
            </a:pathLst>
          </a:custGeom>
          <a:solidFill>
            <a:srgbClr val="851520"/>
          </a:solidFill>
        </p:spPr>
        <p:txBody>
          <a:bodyPr wrap="square" lIns="0" tIns="0" rIns="0" bIns="0" rtlCol="0"/>
          <a:lstStyle/>
          <a:p>
            <a:endParaRPr dirty="0"/>
          </a:p>
        </p:txBody>
      </p:sp>
      <p:sp>
        <p:nvSpPr>
          <p:cNvPr id="26" name="object 24">
            <a:extLst>
              <a:ext uri="{FF2B5EF4-FFF2-40B4-BE49-F238E27FC236}">
                <a16:creationId xmlns:a16="http://schemas.microsoft.com/office/drawing/2014/main" id="{A4B42767-3759-4B47-B11E-EAFE445F7D3B}"/>
              </a:ext>
            </a:extLst>
          </p:cNvPr>
          <p:cNvSpPr/>
          <p:nvPr userDrawn="1"/>
        </p:nvSpPr>
        <p:spPr>
          <a:xfrm>
            <a:off x="11433778" y="5860612"/>
            <a:ext cx="86360" cy="139065"/>
          </a:xfrm>
          <a:custGeom>
            <a:avLst/>
            <a:gdLst/>
            <a:ahLst/>
            <a:cxnLst/>
            <a:rect l="l" t="t" r="r" b="b"/>
            <a:pathLst>
              <a:path w="86359" h="139064">
                <a:moveTo>
                  <a:pt x="46177" y="0"/>
                </a:moveTo>
                <a:lnTo>
                  <a:pt x="6857" y="0"/>
                </a:lnTo>
                <a:lnTo>
                  <a:pt x="6857" y="20726"/>
                </a:lnTo>
                <a:lnTo>
                  <a:pt x="52069" y="20726"/>
                </a:lnTo>
                <a:lnTo>
                  <a:pt x="56476" y="22491"/>
                </a:lnTo>
                <a:lnTo>
                  <a:pt x="63792" y="29857"/>
                </a:lnTo>
                <a:lnTo>
                  <a:pt x="65608" y="34315"/>
                </a:lnTo>
                <a:lnTo>
                  <a:pt x="65608" y="45199"/>
                </a:lnTo>
                <a:lnTo>
                  <a:pt x="63753" y="49618"/>
                </a:lnTo>
                <a:lnTo>
                  <a:pt x="60032" y="53238"/>
                </a:lnTo>
                <a:lnTo>
                  <a:pt x="56197" y="56921"/>
                </a:lnTo>
                <a:lnTo>
                  <a:pt x="51663" y="58737"/>
                </a:lnTo>
                <a:lnTo>
                  <a:pt x="39839" y="58737"/>
                </a:lnTo>
                <a:lnTo>
                  <a:pt x="31945" y="59478"/>
                </a:lnTo>
                <a:lnTo>
                  <a:pt x="731" y="90896"/>
                </a:lnTo>
                <a:lnTo>
                  <a:pt x="0" y="98717"/>
                </a:lnTo>
                <a:lnTo>
                  <a:pt x="0" y="138823"/>
                </a:lnTo>
                <a:lnTo>
                  <a:pt x="78828" y="138823"/>
                </a:lnTo>
                <a:lnTo>
                  <a:pt x="78828" y="118224"/>
                </a:lnTo>
                <a:lnTo>
                  <a:pt x="20535" y="118224"/>
                </a:lnTo>
                <a:lnTo>
                  <a:pt x="20535" y="93776"/>
                </a:lnTo>
                <a:lnTo>
                  <a:pt x="22351" y="89407"/>
                </a:lnTo>
                <a:lnTo>
                  <a:pt x="26111" y="85712"/>
                </a:lnTo>
                <a:lnTo>
                  <a:pt x="29832" y="81991"/>
                </a:lnTo>
                <a:lnTo>
                  <a:pt x="34340" y="80162"/>
                </a:lnTo>
                <a:lnTo>
                  <a:pt x="46075" y="80162"/>
                </a:lnTo>
                <a:lnTo>
                  <a:pt x="54071" y="79427"/>
                </a:lnTo>
                <a:lnTo>
                  <a:pt x="85460" y="48263"/>
                </a:lnTo>
                <a:lnTo>
                  <a:pt x="86207" y="40182"/>
                </a:lnTo>
                <a:lnTo>
                  <a:pt x="85476" y="32059"/>
                </a:lnTo>
                <a:lnTo>
                  <a:pt x="54235" y="730"/>
                </a:lnTo>
                <a:lnTo>
                  <a:pt x="46177" y="0"/>
                </a:lnTo>
                <a:close/>
              </a:path>
            </a:pathLst>
          </a:custGeom>
          <a:solidFill>
            <a:srgbClr val="FFFFFF"/>
          </a:solidFill>
        </p:spPr>
        <p:txBody>
          <a:bodyPr wrap="square" lIns="0" tIns="0" rIns="0" bIns="0" rtlCol="0"/>
          <a:lstStyle/>
          <a:p>
            <a:endParaRPr dirty="0"/>
          </a:p>
        </p:txBody>
      </p:sp>
      <p:sp>
        <p:nvSpPr>
          <p:cNvPr id="27" name="object 25">
            <a:extLst>
              <a:ext uri="{FF2B5EF4-FFF2-40B4-BE49-F238E27FC236}">
                <a16:creationId xmlns:a16="http://schemas.microsoft.com/office/drawing/2014/main" id="{7EF95575-94D0-46E3-B516-061DDE57BCED}"/>
              </a:ext>
            </a:extLst>
          </p:cNvPr>
          <p:cNvSpPr/>
          <p:nvPr userDrawn="1"/>
        </p:nvSpPr>
        <p:spPr>
          <a:xfrm>
            <a:off x="11520351" y="5860612"/>
            <a:ext cx="86360" cy="139065"/>
          </a:xfrm>
          <a:custGeom>
            <a:avLst/>
            <a:gdLst/>
            <a:ahLst/>
            <a:cxnLst/>
            <a:rect l="l" t="t" r="r" b="b"/>
            <a:pathLst>
              <a:path w="86359" h="139064">
                <a:moveTo>
                  <a:pt x="46177" y="0"/>
                </a:moveTo>
                <a:lnTo>
                  <a:pt x="6870" y="0"/>
                </a:lnTo>
                <a:lnTo>
                  <a:pt x="6870" y="20726"/>
                </a:lnTo>
                <a:lnTo>
                  <a:pt x="52019" y="20726"/>
                </a:lnTo>
                <a:lnTo>
                  <a:pt x="56451" y="22491"/>
                </a:lnTo>
                <a:lnTo>
                  <a:pt x="63792" y="29857"/>
                </a:lnTo>
                <a:lnTo>
                  <a:pt x="65570" y="34315"/>
                </a:lnTo>
                <a:lnTo>
                  <a:pt x="65570" y="45199"/>
                </a:lnTo>
                <a:lnTo>
                  <a:pt x="63766" y="49618"/>
                </a:lnTo>
                <a:lnTo>
                  <a:pt x="60020" y="53238"/>
                </a:lnTo>
                <a:lnTo>
                  <a:pt x="56146" y="56921"/>
                </a:lnTo>
                <a:lnTo>
                  <a:pt x="51650" y="58737"/>
                </a:lnTo>
                <a:lnTo>
                  <a:pt x="39814" y="58737"/>
                </a:lnTo>
                <a:lnTo>
                  <a:pt x="31945" y="59478"/>
                </a:lnTo>
                <a:lnTo>
                  <a:pt x="723" y="90896"/>
                </a:lnTo>
                <a:lnTo>
                  <a:pt x="0" y="98717"/>
                </a:lnTo>
                <a:lnTo>
                  <a:pt x="0" y="138823"/>
                </a:lnTo>
                <a:lnTo>
                  <a:pt x="78778" y="138823"/>
                </a:lnTo>
                <a:lnTo>
                  <a:pt x="78778" y="118224"/>
                </a:lnTo>
                <a:lnTo>
                  <a:pt x="20535" y="118224"/>
                </a:lnTo>
                <a:lnTo>
                  <a:pt x="20535" y="93776"/>
                </a:lnTo>
                <a:lnTo>
                  <a:pt x="22326" y="89407"/>
                </a:lnTo>
                <a:lnTo>
                  <a:pt x="26098" y="85712"/>
                </a:lnTo>
                <a:lnTo>
                  <a:pt x="29819" y="81991"/>
                </a:lnTo>
                <a:lnTo>
                  <a:pt x="34315" y="80162"/>
                </a:lnTo>
                <a:lnTo>
                  <a:pt x="46075" y="80162"/>
                </a:lnTo>
                <a:lnTo>
                  <a:pt x="54054" y="79427"/>
                </a:lnTo>
                <a:lnTo>
                  <a:pt x="85435" y="48259"/>
                </a:lnTo>
                <a:lnTo>
                  <a:pt x="86182" y="40182"/>
                </a:lnTo>
                <a:lnTo>
                  <a:pt x="85447" y="32048"/>
                </a:lnTo>
                <a:lnTo>
                  <a:pt x="54227" y="730"/>
                </a:lnTo>
                <a:lnTo>
                  <a:pt x="46177" y="0"/>
                </a:lnTo>
                <a:close/>
              </a:path>
            </a:pathLst>
          </a:custGeom>
          <a:solidFill>
            <a:srgbClr val="FFFFFF"/>
          </a:solidFill>
        </p:spPr>
        <p:txBody>
          <a:bodyPr wrap="square" lIns="0" tIns="0" rIns="0" bIns="0" rtlCol="0"/>
          <a:lstStyle/>
          <a:p>
            <a:endParaRPr dirty="0"/>
          </a:p>
        </p:txBody>
      </p:sp>
      <p:sp>
        <p:nvSpPr>
          <p:cNvPr id="28" name="object 26">
            <a:extLst>
              <a:ext uri="{FF2B5EF4-FFF2-40B4-BE49-F238E27FC236}">
                <a16:creationId xmlns:a16="http://schemas.microsoft.com/office/drawing/2014/main" id="{E357F9AB-FE57-4C29-928C-77D4EF73EE2C}"/>
              </a:ext>
            </a:extLst>
          </p:cNvPr>
          <p:cNvSpPr/>
          <p:nvPr userDrawn="1"/>
        </p:nvSpPr>
        <p:spPr>
          <a:xfrm>
            <a:off x="437568" y="5995287"/>
            <a:ext cx="178435" cy="178435"/>
          </a:xfrm>
          <a:custGeom>
            <a:avLst/>
            <a:gdLst/>
            <a:ahLst/>
            <a:cxnLst/>
            <a:rect l="l" t="t" r="r" b="b"/>
            <a:pathLst>
              <a:path w="178434" h="178435">
                <a:moveTo>
                  <a:pt x="178269" y="0"/>
                </a:moveTo>
                <a:lnTo>
                  <a:pt x="108970" y="14833"/>
                </a:lnTo>
                <a:lnTo>
                  <a:pt x="51815" y="51765"/>
                </a:lnTo>
                <a:lnTo>
                  <a:pt x="14849" y="108980"/>
                </a:lnTo>
                <a:lnTo>
                  <a:pt x="0" y="178282"/>
                </a:lnTo>
                <a:lnTo>
                  <a:pt x="59753" y="178282"/>
                </a:lnTo>
                <a:lnTo>
                  <a:pt x="63136" y="154715"/>
                </a:lnTo>
                <a:lnTo>
                  <a:pt x="69824" y="132154"/>
                </a:lnTo>
                <a:lnTo>
                  <a:pt x="93954" y="93941"/>
                </a:lnTo>
                <a:lnTo>
                  <a:pt x="132173" y="69802"/>
                </a:lnTo>
                <a:lnTo>
                  <a:pt x="178269" y="59778"/>
                </a:lnTo>
                <a:lnTo>
                  <a:pt x="178269" y="0"/>
                </a:lnTo>
                <a:close/>
              </a:path>
            </a:pathLst>
          </a:custGeom>
          <a:solidFill>
            <a:srgbClr val="851520"/>
          </a:solidFill>
        </p:spPr>
        <p:txBody>
          <a:bodyPr wrap="square" lIns="0" tIns="0" rIns="0" bIns="0" rtlCol="0"/>
          <a:lstStyle/>
          <a:p>
            <a:endParaRPr dirty="0"/>
          </a:p>
        </p:txBody>
      </p:sp>
      <p:sp>
        <p:nvSpPr>
          <p:cNvPr id="29" name="object 27">
            <a:extLst>
              <a:ext uri="{FF2B5EF4-FFF2-40B4-BE49-F238E27FC236}">
                <a16:creationId xmlns:a16="http://schemas.microsoft.com/office/drawing/2014/main" id="{AFAE3B60-7ADC-4B4E-B5AC-2EECDD1BDCD1}"/>
              </a:ext>
            </a:extLst>
          </p:cNvPr>
          <p:cNvSpPr/>
          <p:nvPr userDrawn="1"/>
        </p:nvSpPr>
        <p:spPr>
          <a:xfrm>
            <a:off x="119327" y="6193232"/>
            <a:ext cx="179705" cy="179705"/>
          </a:xfrm>
          <a:custGeom>
            <a:avLst/>
            <a:gdLst/>
            <a:ahLst/>
            <a:cxnLst/>
            <a:rect l="l" t="t" r="r" b="b"/>
            <a:pathLst>
              <a:path w="179704" h="179704">
                <a:moveTo>
                  <a:pt x="60045" y="0"/>
                </a:moveTo>
                <a:lnTo>
                  <a:pt x="0" y="0"/>
                </a:lnTo>
                <a:lnTo>
                  <a:pt x="4665" y="35733"/>
                </a:lnTo>
                <a:lnTo>
                  <a:pt x="30721" y="100528"/>
                </a:lnTo>
                <a:lnTo>
                  <a:pt x="78648" y="148453"/>
                </a:lnTo>
                <a:lnTo>
                  <a:pt x="143439" y="174508"/>
                </a:lnTo>
                <a:lnTo>
                  <a:pt x="179171" y="179184"/>
                </a:lnTo>
                <a:lnTo>
                  <a:pt x="179171" y="119126"/>
                </a:lnTo>
                <a:lnTo>
                  <a:pt x="155500" y="115707"/>
                </a:lnTo>
                <a:lnTo>
                  <a:pt x="132824" y="108983"/>
                </a:lnTo>
                <a:lnTo>
                  <a:pt x="94373" y="84734"/>
                </a:lnTo>
                <a:lnTo>
                  <a:pt x="70189" y="46339"/>
                </a:lnTo>
                <a:lnTo>
                  <a:pt x="63462" y="23666"/>
                </a:lnTo>
                <a:lnTo>
                  <a:pt x="60045" y="0"/>
                </a:lnTo>
                <a:close/>
              </a:path>
            </a:pathLst>
          </a:custGeom>
          <a:solidFill>
            <a:srgbClr val="E5231B"/>
          </a:solidFill>
        </p:spPr>
        <p:txBody>
          <a:bodyPr wrap="square" lIns="0" tIns="0" rIns="0" bIns="0" rtlCol="0"/>
          <a:lstStyle/>
          <a:p>
            <a:endParaRPr dirty="0"/>
          </a:p>
        </p:txBody>
      </p:sp>
      <p:sp>
        <p:nvSpPr>
          <p:cNvPr id="30" name="object 28">
            <a:extLst>
              <a:ext uri="{FF2B5EF4-FFF2-40B4-BE49-F238E27FC236}">
                <a16:creationId xmlns:a16="http://schemas.microsoft.com/office/drawing/2014/main" id="{2A694052-FFBC-4C00-B18F-34B58C4B3BFB}"/>
              </a:ext>
            </a:extLst>
          </p:cNvPr>
          <p:cNvSpPr/>
          <p:nvPr userDrawn="1"/>
        </p:nvSpPr>
        <p:spPr>
          <a:xfrm>
            <a:off x="318455" y="6193499"/>
            <a:ext cx="179705" cy="179705"/>
          </a:xfrm>
          <a:custGeom>
            <a:avLst/>
            <a:gdLst/>
            <a:ahLst/>
            <a:cxnLst/>
            <a:rect l="l" t="t" r="r" b="b"/>
            <a:pathLst>
              <a:path w="179704" h="179704">
                <a:moveTo>
                  <a:pt x="179222" y="0"/>
                </a:moveTo>
                <a:lnTo>
                  <a:pt x="119138" y="0"/>
                </a:lnTo>
                <a:lnTo>
                  <a:pt x="115719" y="23660"/>
                </a:lnTo>
                <a:lnTo>
                  <a:pt x="108997" y="46331"/>
                </a:lnTo>
                <a:lnTo>
                  <a:pt x="84797" y="84709"/>
                </a:lnTo>
                <a:lnTo>
                  <a:pt x="46356" y="108981"/>
                </a:lnTo>
                <a:lnTo>
                  <a:pt x="0" y="119138"/>
                </a:lnTo>
                <a:lnTo>
                  <a:pt x="0" y="179171"/>
                </a:lnTo>
                <a:lnTo>
                  <a:pt x="69662" y="164245"/>
                </a:lnTo>
                <a:lnTo>
                  <a:pt x="127152" y="127127"/>
                </a:lnTo>
                <a:lnTo>
                  <a:pt x="164288" y="69654"/>
                </a:lnTo>
                <a:lnTo>
                  <a:pt x="174549" y="35738"/>
                </a:lnTo>
                <a:lnTo>
                  <a:pt x="179222" y="0"/>
                </a:lnTo>
                <a:close/>
              </a:path>
            </a:pathLst>
          </a:custGeom>
          <a:solidFill>
            <a:srgbClr val="55A0C6"/>
          </a:solidFill>
        </p:spPr>
        <p:txBody>
          <a:bodyPr wrap="square" lIns="0" tIns="0" rIns="0" bIns="0" rtlCol="0"/>
          <a:lstStyle/>
          <a:p>
            <a:endParaRPr dirty="0"/>
          </a:p>
        </p:txBody>
      </p:sp>
      <p:sp>
        <p:nvSpPr>
          <p:cNvPr id="31" name="object 29">
            <a:extLst>
              <a:ext uri="{FF2B5EF4-FFF2-40B4-BE49-F238E27FC236}">
                <a16:creationId xmlns:a16="http://schemas.microsoft.com/office/drawing/2014/main" id="{3CBF6538-3B25-4255-B500-AAFAB7F0C27D}"/>
              </a:ext>
            </a:extLst>
          </p:cNvPr>
          <p:cNvSpPr/>
          <p:nvPr userDrawn="1"/>
        </p:nvSpPr>
        <p:spPr>
          <a:xfrm>
            <a:off x="0" y="5993997"/>
            <a:ext cx="179705" cy="179705"/>
          </a:xfrm>
          <a:custGeom>
            <a:avLst/>
            <a:gdLst/>
            <a:ahLst/>
            <a:cxnLst/>
            <a:rect l="l" t="t" r="r" b="b"/>
            <a:pathLst>
              <a:path w="179705" h="179704">
                <a:moveTo>
                  <a:pt x="0" y="0"/>
                </a:moveTo>
                <a:lnTo>
                  <a:pt x="0" y="60058"/>
                </a:lnTo>
                <a:lnTo>
                  <a:pt x="23670" y="63478"/>
                </a:lnTo>
                <a:lnTo>
                  <a:pt x="46347" y="70205"/>
                </a:lnTo>
                <a:lnTo>
                  <a:pt x="84797" y="94449"/>
                </a:lnTo>
                <a:lnTo>
                  <a:pt x="108991" y="132845"/>
                </a:lnTo>
                <a:lnTo>
                  <a:pt x="119126" y="179184"/>
                </a:lnTo>
                <a:lnTo>
                  <a:pt x="179171" y="179184"/>
                </a:lnTo>
                <a:lnTo>
                  <a:pt x="164257" y="109537"/>
                </a:lnTo>
                <a:lnTo>
                  <a:pt x="127139" y="52044"/>
                </a:lnTo>
                <a:lnTo>
                  <a:pt x="69646" y="14930"/>
                </a:lnTo>
                <a:lnTo>
                  <a:pt x="35731" y="4676"/>
                </a:lnTo>
                <a:lnTo>
                  <a:pt x="0" y="0"/>
                </a:lnTo>
                <a:close/>
              </a:path>
            </a:pathLst>
          </a:custGeom>
          <a:solidFill>
            <a:srgbClr val="3879A0"/>
          </a:solidFill>
        </p:spPr>
        <p:txBody>
          <a:bodyPr wrap="square" lIns="0" tIns="0" rIns="0" bIns="0" rtlCol="0"/>
          <a:lstStyle/>
          <a:p>
            <a:endParaRPr dirty="0"/>
          </a:p>
        </p:txBody>
      </p:sp>
      <p:sp>
        <p:nvSpPr>
          <p:cNvPr id="32" name="object 58">
            <a:extLst>
              <a:ext uri="{FF2B5EF4-FFF2-40B4-BE49-F238E27FC236}">
                <a16:creationId xmlns:a16="http://schemas.microsoft.com/office/drawing/2014/main" id="{7E845E40-D0F7-408F-AD50-CA36BCDCE52D}"/>
              </a:ext>
            </a:extLst>
          </p:cNvPr>
          <p:cNvSpPr txBox="1">
            <a:spLocks noGrp="1"/>
          </p:cNvSpPr>
          <p:nvPr>
            <p:ph type="title"/>
          </p:nvPr>
        </p:nvSpPr>
        <p:spPr>
          <a:xfrm>
            <a:off x="7727301" y="1912106"/>
            <a:ext cx="3792854" cy="1077218"/>
          </a:xfrm>
          <a:prstGeom prst="rect">
            <a:avLst/>
          </a:prstGeom>
        </p:spPr>
        <p:txBody>
          <a:bodyPr vert="horz" wrap="square" lIns="0" tIns="0" rIns="0" bIns="0" rtlCol="0">
            <a:spAutoFit/>
          </a:bodyPr>
          <a:lstStyle>
            <a:lvl1pPr>
              <a:defRPr b="1">
                <a:solidFill>
                  <a:srgbClr val="3C7DA0"/>
                </a:solidFill>
              </a:defRPr>
            </a:lvl1pPr>
          </a:lstStyle>
          <a:p>
            <a:pPr marL="12700" marR="5080">
              <a:lnSpc>
                <a:spcPts val="4220"/>
              </a:lnSpc>
            </a:pPr>
            <a:r>
              <a:rPr lang="fr-FR" sz="3950" spc="-5">
                <a:solidFill>
                  <a:srgbClr val="000000"/>
                </a:solidFill>
              </a:rPr>
              <a:t>Modifiez le style du titre</a:t>
            </a:r>
            <a:endParaRPr sz="3950" dirty="0">
              <a:latin typeface="Calibri-Light"/>
              <a:cs typeface="Calibri-Light"/>
            </a:endParaRPr>
          </a:p>
        </p:txBody>
      </p:sp>
      <p:sp>
        <p:nvSpPr>
          <p:cNvPr id="33" name="Espace réservé du texte 145">
            <a:extLst>
              <a:ext uri="{FF2B5EF4-FFF2-40B4-BE49-F238E27FC236}">
                <a16:creationId xmlns:a16="http://schemas.microsoft.com/office/drawing/2014/main" id="{B3234436-7180-4B86-9AE7-0D3D6724F4B1}"/>
              </a:ext>
            </a:extLst>
          </p:cNvPr>
          <p:cNvSpPr>
            <a:spLocks noGrp="1"/>
          </p:cNvSpPr>
          <p:nvPr>
            <p:ph type="body" sz="quarter" idx="11"/>
          </p:nvPr>
        </p:nvSpPr>
        <p:spPr>
          <a:xfrm>
            <a:off x="7727950" y="3429000"/>
            <a:ext cx="3792538" cy="1168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a:latin typeface="Calibri-Light"/>
              </a:rPr>
              <a:t>Modifier les styles du texte du masque</a:t>
            </a:r>
          </a:p>
        </p:txBody>
      </p:sp>
      <p:sp>
        <p:nvSpPr>
          <p:cNvPr id="34" name="object 57">
            <a:extLst>
              <a:ext uri="{FF2B5EF4-FFF2-40B4-BE49-F238E27FC236}">
                <a16:creationId xmlns:a16="http://schemas.microsoft.com/office/drawing/2014/main" id="{AB08D389-E169-4AD9-89E2-34166F3D7C17}"/>
              </a:ext>
            </a:extLst>
          </p:cNvPr>
          <p:cNvSpPr txBox="1"/>
          <p:nvPr userDrawn="1"/>
        </p:nvSpPr>
        <p:spPr>
          <a:xfrm>
            <a:off x="707299" y="6265799"/>
            <a:ext cx="7178675" cy="200055"/>
          </a:xfrm>
          <a:prstGeom prst="rect">
            <a:avLst/>
          </a:prstGeom>
        </p:spPr>
        <p:txBody>
          <a:bodyPr vert="horz" wrap="square" lIns="0" tIns="0" rIns="0" bIns="0" rtlCol="0">
            <a:spAutoFit/>
          </a:bodyPr>
          <a:lstStyle/>
          <a:p>
            <a:pPr marL="12700">
              <a:lnSpc>
                <a:spcPct val="100000"/>
              </a:lnSpc>
              <a:spcBef>
                <a:spcPts val="1720"/>
              </a:spcBef>
            </a:pPr>
            <a:r>
              <a:rPr sz="1300" spc="-35" dirty="0">
                <a:solidFill>
                  <a:srgbClr val="3879A0"/>
                </a:solidFill>
                <a:latin typeface="piron"/>
                <a:cs typeface="piron"/>
              </a:rPr>
              <a:t>Centre </a:t>
            </a:r>
            <a:r>
              <a:rPr sz="1300" spc="-10" dirty="0">
                <a:solidFill>
                  <a:srgbClr val="3879A0"/>
                </a:solidFill>
                <a:latin typeface="piron"/>
                <a:cs typeface="piron"/>
              </a:rPr>
              <a:t>de </a:t>
            </a:r>
            <a:r>
              <a:rPr sz="1300" spc="-35" dirty="0">
                <a:solidFill>
                  <a:srgbClr val="3879A0"/>
                </a:solidFill>
                <a:latin typeface="piron"/>
                <a:cs typeface="piron"/>
              </a:rPr>
              <a:t>gestion </a:t>
            </a:r>
            <a:r>
              <a:rPr sz="1050" spc="5" dirty="0">
                <a:solidFill>
                  <a:srgbClr val="3879A0"/>
                </a:solidFill>
                <a:latin typeface="Calibri-Light"/>
                <a:cs typeface="Calibri-Light"/>
              </a:rPr>
              <a:t>I </a:t>
            </a:r>
            <a:r>
              <a:rPr sz="1050" spc="10" dirty="0">
                <a:latin typeface="Calibri-Light"/>
                <a:cs typeface="Calibri-Light"/>
              </a:rPr>
              <a:t>1, </a:t>
            </a:r>
            <a:r>
              <a:rPr sz="1050" spc="15" dirty="0">
                <a:latin typeface="Calibri-Light"/>
                <a:cs typeface="Calibri-Light"/>
              </a:rPr>
              <a:t>rue </a:t>
            </a:r>
            <a:r>
              <a:rPr sz="1050" spc="10" dirty="0">
                <a:latin typeface="Calibri-Light"/>
                <a:cs typeface="Calibri-Light"/>
              </a:rPr>
              <a:t>Pierre et </a:t>
            </a:r>
            <a:r>
              <a:rPr sz="1050" spc="15" dirty="0">
                <a:latin typeface="Calibri-Light"/>
                <a:cs typeface="Calibri-Light"/>
              </a:rPr>
              <a:t>Marie </a:t>
            </a:r>
            <a:r>
              <a:rPr sz="1050" spc="10" dirty="0">
                <a:latin typeface="Calibri-Light"/>
                <a:cs typeface="Calibri-Light"/>
              </a:rPr>
              <a:t>Curie </a:t>
            </a:r>
            <a:r>
              <a:rPr sz="1050" spc="5" dirty="0">
                <a:solidFill>
                  <a:srgbClr val="3879A0"/>
                </a:solidFill>
                <a:latin typeface="Calibri-Light"/>
                <a:cs typeface="Calibri-Light"/>
              </a:rPr>
              <a:t>I </a:t>
            </a:r>
            <a:r>
              <a:rPr sz="1050" spc="15" dirty="0">
                <a:latin typeface="Calibri-Light"/>
                <a:cs typeface="Calibri-Light"/>
              </a:rPr>
              <a:t>Eleusis 2 </a:t>
            </a:r>
            <a:r>
              <a:rPr sz="1050" spc="5" dirty="0">
                <a:latin typeface="Calibri-Light"/>
                <a:cs typeface="Calibri-Light"/>
              </a:rPr>
              <a:t>I </a:t>
            </a:r>
            <a:r>
              <a:rPr sz="1050" spc="15" dirty="0">
                <a:latin typeface="Calibri-Light"/>
                <a:cs typeface="Calibri-Light"/>
              </a:rPr>
              <a:t>BP 417 </a:t>
            </a:r>
            <a:r>
              <a:rPr sz="1050" spc="5" dirty="0">
                <a:solidFill>
                  <a:srgbClr val="3879A0"/>
                </a:solidFill>
                <a:latin typeface="Calibri-Light"/>
                <a:cs typeface="Calibri-Light"/>
              </a:rPr>
              <a:t>I </a:t>
            </a:r>
            <a:r>
              <a:rPr sz="1050" spc="15" dirty="0">
                <a:latin typeface="Calibri-Light"/>
                <a:cs typeface="Calibri-Light"/>
              </a:rPr>
              <a:t>22194 Plérin </a:t>
            </a:r>
            <a:r>
              <a:rPr sz="1050" spc="10" dirty="0">
                <a:latin typeface="Calibri-Light"/>
                <a:cs typeface="Calibri-Light"/>
              </a:rPr>
              <a:t>Cedex </a:t>
            </a:r>
            <a:r>
              <a:rPr sz="1050" spc="5" dirty="0">
                <a:solidFill>
                  <a:srgbClr val="3879A0"/>
                </a:solidFill>
                <a:latin typeface="Calibri-Light"/>
                <a:cs typeface="Calibri-Light"/>
              </a:rPr>
              <a:t>I </a:t>
            </a:r>
            <a:r>
              <a:rPr sz="1050" spc="15" dirty="0">
                <a:latin typeface="Calibri-Light"/>
                <a:cs typeface="Calibri-Light"/>
              </a:rPr>
              <a:t>02 96 58 64 00 </a:t>
            </a:r>
            <a:r>
              <a:rPr sz="1050" spc="5" dirty="0">
                <a:solidFill>
                  <a:srgbClr val="3879A0"/>
                </a:solidFill>
                <a:latin typeface="Calibri-Light"/>
                <a:cs typeface="Calibri-Light"/>
              </a:rPr>
              <a:t>I</a:t>
            </a:r>
            <a:r>
              <a:rPr sz="1050" spc="-50" dirty="0">
                <a:solidFill>
                  <a:srgbClr val="3879A0"/>
                </a:solidFill>
                <a:latin typeface="Calibri-Light"/>
                <a:cs typeface="Calibri-Light"/>
              </a:rPr>
              <a:t> </a:t>
            </a:r>
            <a:r>
              <a:rPr lang="fr-FR" sz="1050" b="1" spc="10" dirty="0">
                <a:solidFill>
                  <a:srgbClr val="4F81BD"/>
                </a:solidFill>
                <a:latin typeface="Calibri"/>
                <a:cs typeface="Calibri"/>
              </a:rPr>
              <a:t>www.cdg22.fr</a:t>
            </a:r>
            <a:endParaRPr sz="1050" dirty="0">
              <a:solidFill>
                <a:srgbClr val="4F81BD"/>
              </a:solidFill>
              <a:latin typeface="Calibri"/>
              <a:cs typeface="Calibri"/>
            </a:endParaRPr>
          </a:p>
        </p:txBody>
      </p:sp>
      <p:sp>
        <p:nvSpPr>
          <p:cNvPr id="35" name="Espace réservé du texte 140">
            <a:extLst>
              <a:ext uri="{FF2B5EF4-FFF2-40B4-BE49-F238E27FC236}">
                <a16:creationId xmlns:a16="http://schemas.microsoft.com/office/drawing/2014/main" id="{E45EDB84-10B0-4657-BBBD-D40A44B2EF82}"/>
              </a:ext>
            </a:extLst>
          </p:cNvPr>
          <p:cNvSpPr>
            <a:spLocks noGrp="1"/>
          </p:cNvSpPr>
          <p:nvPr>
            <p:ph type="body" sz="quarter" idx="10" hasCustomPrompt="1"/>
          </p:nvPr>
        </p:nvSpPr>
        <p:spPr>
          <a:xfrm>
            <a:off x="708025" y="5861050"/>
            <a:ext cx="2108200" cy="328613"/>
          </a:xfrm>
        </p:spPr>
        <p:txBody>
          <a:bodyPr>
            <a:noAutofit/>
          </a:bodyPr>
          <a:lstStyle>
            <a:lvl1pPr marL="0" indent="0">
              <a:buFontTx/>
              <a:buNone/>
              <a:defRPr sz="2100">
                <a:latin typeface="+mj-lt"/>
              </a:defRPr>
            </a:lvl1pPr>
          </a:lstStyle>
          <a:p>
            <a:pPr lvl="0"/>
            <a:r>
              <a:rPr lang="fr-FR" dirty="0"/>
              <a:t>Septembre 2021</a:t>
            </a:r>
          </a:p>
        </p:txBody>
      </p:sp>
      <p:sp>
        <p:nvSpPr>
          <p:cNvPr id="36" name="object 3">
            <a:extLst>
              <a:ext uri="{FF2B5EF4-FFF2-40B4-BE49-F238E27FC236}">
                <a16:creationId xmlns:a16="http://schemas.microsoft.com/office/drawing/2014/main" id="{B03CD016-83B4-47A7-A055-F638B3F3F25B}"/>
              </a:ext>
            </a:extLst>
          </p:cNvPr>
          <p:cNvSpPr/>
          <p:nvPr userDrawn="1"/>
        </p:nvSpPr>
        <p:spPr>
          <a:xfrm>
            <a:off x="0" y="180339"/>
            <a:ext cx="180340" cy="5237480"/>
          </a:xfrm>
          <a:custGeom>
            <a:avLst/>
            <a:gdLst/>
            <a:ahLst/>
            <a:cxnLst/>
            <a:rect l="l" t="t" r="r" b="b"/>
            <a:pathLst>
              <a:path w="180340" h="5237480">
                <a:moveTo>
                  <a:pt x="0" y="5237480"/>
                </a:moveTo>
                <a:lnTo>
                  <a:pt x="180009" y="5237480"/>
                </a:lnTo>
                <a:lnTo>
                  <a:pt x="180009" y="0"/>
                </a:lnTo>
                <a:lnTo>
                  <a:pt x="0" y="0"/>
                </a:lnTo>
                <a:lnTo>
                  <a:pt x="0" y="5237480"/>
                </a:lnTo>
                <a:close/>
              </a:path>
            </a:pathLst>
          </a:custGeom>
          <a:solidFill>
            <a:srgbClr val="FFFFFF"/>
          </a:solidFill>
        </p:spPr>
        <p:txBody>
          <a:bodyPr wrap="square" lIns="0" tIns="0" rIns="0" bIns="0" rtlCol="0"/>
          <a:lstStyle/>
          <a:p>
            <a:endParaRPr dirty="0"/>
          </a:p>
        </p:txBody>
      </p:sp>
    </p:spTree>
    <p:extLst>
      <p:ext uri="{BB962C8B-B14F-4D97-AF65-F5344CB8AC3E}">
        <p14:creationId xmlns:p14="http://schemas.microsoft.com/office/powerpoint/2010/main" val="13191952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OUS ITERATION 2">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838200" y="365125"/>
            <a:ext cx="10515600" cy="746499"/>
          </a:xfrm>
        </p:spPr>
        <p:txBody>
          <a:bodyPr>
            <a:normAutofit/>
          </a:bodyPr>
          <a:lstStyle>
            <a:lvl1pPr>
              <a:defRPr sz="4000" b="1">
                <a:solidFill>
                  <a:srgbClr val="3879A0"/>
                </a:solidFill>
                <a:latin typeface="+mn-lt"/>
              </a:defRPr>
            </a:lvl1pPr>
          </a:lstStyle>
          <a:p>
            <a:r>
              <a:rPr lang="fr-FR"/>
              <a:t>Modifiez le style du titre</a:t>
            </a:r>
            <a:endParaRPr lang="fr-FR" dirty="0"/>
          </a:p>
        </p:txBody>
      </p:sp>
      <p:sp>
        <p:nvSpPr>
          <p:cNvPr id="22" name="Espace réservé du texte 21">
            <a:extLst>
              <a:ext uri="{FF2B5EF4-FFF2-40B4-BE49-F238E27FC236}">
                <a16:creationId xmlns:a16="http://schemas.microsoft.com/office/drawing/2014/main" id="{682339FB-D1C0-421C-9BB5-DCC27D10F04F}"/>
              </a:ext>
            </a:extLst>
          </p:cNvPr>
          <p:cNvSpPr>
            <a:spLocks noGrp="1"/>
          </p:cNvSpPr>
          <p:nvPr>
            <p:ph type="body" sz="quarter" idx="13"/>
          </p:nvPr>
        </p:nvSpPr>
        <p:spPr>
          <a:xfrm>
            <a:off x="838200" y="1685365"/>
            <a:ext cx="3073400" cy="3791510"/>
          </a:xfrm>
          <a:solidFill>
            <a:srgbClr val="EECFA3"/>
          </a:solidFill>
        </p:spPr>
        <p:txBody>
          <a:bodyPr anchor="ctr" anchorCtr="0"/>
          <a:lstStyle>
            <a:lvl1pPr marL="0" indent="0" algn="ctr">
              <a:buNone/>
              <a:defRPr>
                <a:solidFill>
                  <a:schemeClr val="bg1"/>
                </a:solidFill>
              </a:defRPr>
            </a:lvl1pPr>
          </a:lstStyle>
          <a:p>
            <a:pPr lvl="0"/>
            <a:r>
              <a:rPr lang="fr-FR"/>
              <a:t>Modifier les styles du texte du masque</a:t>
            </a:r>
          </a:p>
        </p:txBody>
      </p:sp>
      <p:sp>
        <p:nvSpPr>
          <p:cNvPr id="8" name="Espace réservé du texte 21">
            <a:extLst>
              <a:ext uri="{FF2B5EF4-FFF2-40B4-BE49-F238E27FC236}">
                <a16:creationId xmlns:a16="http://schemas.microsoft.com/office/drawing/2014/main" id="{3B822EDC-A1FD-4E0E-942F-19BB341A2511}"/>
              </a:ext>
            </a:extLst>
          </p:cNvPr>
          <p:cNvSpPr>
            <a:spLocks noGrp="1"/>
          </p:cNvSpPr>
          <p:nvPr>
            <p:ph type="body" sz="quarter" idx="14"/>
          </p:nvPr>
        </p:nvSpPr>
        <p:spPr>
          <a:xfrm>
            <a:off x="4559300" y="1685365"/>
            <a:ext cx="6794499" cy="3791510"/>
          </a:xfrm>
          <a:noFill/>
          <a:ln>
            <a:solidFill>
              <a:srgbClr val="EECFA3"/>
            </a:solidFill>
          </a:ln>
        </p:spPr>
        <p:txBody>
          <a:bodyPr anchor="ctr" anchorCtr="0"/>
          <a:lstStyle>
            <a:lvl1pPr marL="0" indent="0" algn="ctr">
              <a:buNone/>
              <a:defRPr>
                <a:solidFill>
                  <a:srgbClr val="EECFA3"/>
                </a:solidFill>
              </a:defRPr>
            </a:lvl1pPr>
          </a:lstStyle>
          <a:p>
            <a:pPr lvl="0"/>
            <a:r>
              <a:rPr lang="fr-FR"/>
              <a:t>Modifier les styles du texte du masque</a:t>
            </a:r>
          </a:p>
        </p:txBody>
      </p:sp>
      <p:pic>
        <p:nvPicPr>
          <p:cNvPr id="9" name="Image 8">
            <a:extLst>
              <a:ext uri="{FF2B5EF4-FFF2-40B4-BE49-F238E27FC236}">
                <a16:creationId xmlns:a16="http://schemas.microsoft.com/office/drawing/2014/main" id="{47BC44FB-9428-41CD-A891-C80606B54179}"/>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7335562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OUS ITERATION 3">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838200" y="365125"/>
            <a:ext cx="10515600" cy="746499"/>
          </a:xfrm>
        </p:spPr>
        <p:txBody>
          <a:bodyPr>
            <a:normAutofit/>
          </a:bodyPr>
          <a:lstStyle>
            <a:lvl1pPr>
              <a:defRPr sz="4000" b="1">
                <a:solidFill>
                  <a:srgbClr val="3879A0"/>
                </a:solidFill>
                <a:latin typeface="+mn-lt"/>
              </a:defRPr>
            </a:lvl1pPr>
          </a:lstStyle>
          <a:p>
            <a:r>
              <a:rPr lang="fr-FR"/>
              <a:t>Modifiez le style du titre</a:t>
            </a:r>
            <a:endParaRPr lang="fr-FR" dirty="0"/>
          </a:p>
        </p:txBody>
      </p:sp>
      <p:sp>
        <p:nvSpPr>
          <p:cNvPr id="22" name="Espace réservé du texte 21">
            <a:extLst>
              <a:ext uri="{FF2B5EF4-FFF2-40B4-BE49-F238E27FC236}">
                <a16:creationId xmlns:a16="http://schemas.microsoft.com/office/drawing/2014/main" id="{682339FB-D1C0-421C-9BB5-DCC27D10F04F}"/>
              </a:ext>
            </a:extLst>
          </p:cNvPr>
          <p:cNvSpPr>
            <a:spLocks noGrp="1"/>
          </p:cNvSpPr>
          <p:nvPr>
            <p:ph type="body" sz="quarter" idx="13"/>
          </p:nvPr>
        </p:nvSpPr>
        <p:spPr>
          <a:xfrm>
            <a:off x="838200" y="1685365"/>
            <a:ext cx="3073400" cy="3791510"/>
          </a:xfrm>
          <a:solidFill>
            <a:srgbClr val="EF7E64"/>
          </a:solidFill>
        </p:spPr>
        <p:txBody>
          <a:bodyPr anchor="ctr" anchorCtr="0"/>
          <a:lstStyle>
            <a:lvl1pPr marL="0" indent="0" algn="ctr">
              <a:buNone/>
              <a:defRPr>
                <a:solidFill>
                  <a:schemeClr val="bg1"/>
                </a:solidFill>
              </a:defRPr>
            </a:lvl1pPr>
          </a:lstStyle>
          <a:p>
            <a:pPr lvl="0"/>
            <a:r>
              <a:rPr lang="fr-FR"/>
              <a:t>Modifier les styles du texte du masque</a:t>
            </a:r>
          </a:p>
        </p:txBody>
      </p:sp>
      <p:sp>
        <p:nvSpPr>
          <p:cNvPr id="8" name="Espace réservé du texte 21">
            <a:extLst>
              <a:ext uri="{FF2B5EF4-FFF2-40B4-BE49-F238E27FC236}">
                <a16:creationId xmlns:a16="http://schemas.microsoft.com/office/drawing/2014/main" id="{3B822EDC-A1FD-4E0E-942F-19BB341A2511}"/>
              </a:ext>
            </a:extLst>
          </p:cNvPr>
          <p:cNvSpPr>
            <a:spLocks noGrp="1"/>
          </p:cNvSpPr>
          <p:nvPr>
            <p:ph type="body" sz="quarter" idx="14"/>
          </p:nvPr>
        </p:nvSpPr>
        <p:spPr>
          <a:xfrm>
            <a:off x="4559300" y="1685365"/>
            <a:ext cx="6794499" cy="3791510"/>
          </a:xfrm>
          <a:noFill/>
          <a:ln>
            <a:solidFill>
              <a:srgbClr val="EF7E64"/>
            </a:solidFill>
          </a:ln>
        </p:spPr>
        <p:txBody>
          <a:bodyPr anchor="ctr" anchorCtr="0"/>
          <a:lstStyle>
            <a:lvl1pPr marL="0" indent="0" algn="ctr">
              <a:buNone/>
              <a:defRPr>
                <a:solidFill>
                  <a:srgbClr val="EF7E64"/>
                </a:solidFill>
              </a:defRPr>
            </a:lvl1pPr>
          </a:lstStyle>
          <a:p>
            <a:pPr lvl="0"/>
            <a:r>
              <a:rPr lang="fr-FR"/>
              <a:t>Modifier les styles du texte du masque</a:t>
            </a:r>
          </a:p>
        </p:txBody>
      </p:sp>
      <p:pic>
        <p:nvPicPr>
          <p:cNvPr id="9" name="Image 8">
            <a:extLst>
              <a:ext uri="{FF2B5EF4-FFF2-40B4-BE49-F238E27FC236}">
                <a16:creationId xmlns:a16="http://schemas.microsoft.com/office/drawing/2014/main" id="{8AE70E7B-388D-483E-9906-107134A18922}"/>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28082794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ITERATION">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838200" y="365125"/>
            <a:ext cx="10515600" cy="746499"/>
          </a:xfrm>
        </p:spPr>
        <p:txBody>
          <a:bodyPr>
            <a:normAutofit/>
          </a:bodyPr>
          <a:lstStyle>
            <a:lvl1pPr>
              <a:defRPr sz="4000" b="1">
                <a:solidFill>
                  <a:srgbClr val="3879A0"/>
                </a:solidFill>
                <a:latin typeface="+mn-lt"/>
              </a:defRPr>
            </a:lvl1pPr>
          </a:lstStyle>
          <a:p>
            <a:r>
              <a:rPr lang="fr-FR"/>
              <a:t>Modifiez le style du titre</a:t>
            </a:r>
            <a:endParaRPr lang="fr-FR" dirty="0"/>
          </a:p>
        </p:txBody>
      </p:sp>
      <p:sp>
        <p:nvSpPr>
          <p:cNvPr id="22" name="Espace réservé du texte 21">
            <a:extLst>
              <a:ext uri="{FF2B5EF4-FFF2-40B4-BE49-F238E27FC236}">
                <a16:creationId xmlns:a16="http://schemas.microsoft.com/office/drawing/2014/main" id="{682339FB-D1C0-421C-9BB5-DCC27D10F04F}"/>
              </a:ext>
            </a:extLst>
          </p:cNvPr>
          <p:cNvSpPr>
            <a:spLocks noGrp="1"/>
          </p:cNvSpPr>
          <p:nvPr>
            <p:ph type="body" sz="quarter" idx="13"/>
          </p:nvPr>
        </p:nvSpPr>
        <p:spPr>
          <a:xfrm>
            <a:off x="838200" y="1685365"/>
            <a:ext cx="3073400" cy="3791510"/>
          </a:xfrm>
          <a:solidFill>
            <a:srgbClr val="EBBF68"/>
          </a:solidFill>
        </p:spPr>
        <p:txBody>
          <a:bodyPr anchor="ctr" anchorCtr="0"/>
          <a:lstStyle>
            <a:lvl1pPr marL="0" indent="0" algn="ctr">
              <a:buNone/>
              <a:defRPr>
                <a:solidFill>
                  <a:schemeClr val="bg1"/>
                </a:solidFill>
              </a:defRPr>
            </a:lvl1pPr>
          </a:lstStyle>
          <a:p>
            <a:pPr lvl="0"/>
            <a:r>
              <a:rPr lang="fr-FR"/>
              <a:t>Modifier les styles du texte du masque</a:t>
            </a:r>
          </a:p>
        </p:txBody>
      </p:sp>
      <p:sp>
        <p:nvSpPr>
          <p:cNvPr id="8" name="Espace réservé du texte 21">
            <a:extLst>
              <a:ext uri="{FF2B5EF4-FFF2-40B4-BE49-F238E27FC236}">
                <a16:creationId xmlns:a16="http://schemas.microsoft.com/office/drawing/2014/main" id="{3B822EDC-A1FD-4E0E-942F-19BB341A2511}"/>
              </a:ext>
            </a:extLst>
          </p:cNvPr>
          <p:cNvSpPr>
            <a:spLocks noGrp="1"/>
          </p:cNvSpPr>
          <p:nvPr>
            <p:ph type="body" sz="quarter" idx="14"/>
          </p:nvPr>
        </p:nvSpPr>
        <p:spPr>
          <a:xfrm>
            <a:off x="4559301" y="1685365"/>
            <a:ext cx="3073400" cy="3791510"/>
          </a:xfrm>
          <a:solidFill>
            <a:srgbClr val="9CC4E6"/>
          </a:solidFill>
        </p:spPr>
        <p:txBody>
          <a:bodyPr anchor="ctr" anchorCtr="0"/>
          <a:lstStyle>
            <a:lvl1pPr marL="0" indent="0" algn="ctr">
              <a:buNone/>
              <a:defRPr>
                <a:solidFill>
                  <a:schemeClr val="bg1"/>
                </a:solidFill>
              </a:defRPr>
            </a:lvl1pPr>
          </a:lstStyle>
          <a:p>
            <a:pPr lvl="0"/>
            <a:r>
              <a:rPr lang="fr-FR"/>
              <a:t>Modifier les styles du texte du masque</a:t>
            </a:r>
          </a:p>
        </p:txBody>
      </p:sp>
      <p:sp>
        <p:nvSpPr>
          <p:cNvPr id="9" name="Espace réservé du texte 21">
            <a:extLst>
              <a:ext uri="{FF2B5EF4-FFF2-40B4-BE49-F238E27FC236}">
                <a16:creationId xmlns:a16="http://schemas.microsoft.com/office/drawing/2014/main" id="{0C7B9EE5-F247-4098-BB83-776DE4A54B60}"/>
              </a:ext>
            </a:extLst>
          </p:cNvPr>
          <p:cNvSpPr>
            <a:spLocks noGrp="1"/>
          </p:cNvSpPr>
          <p:nvPr>
            <p:ph type="body" sz="quarter" idx="15"/>
          </p:nvPr>
        </p:nvSpPr>
        <p:spPr>
          <a:xfrm>
            <a:off x="8280402" y="1684170"/>
            <a:ext cx="3073400" cy="3791510"/>
          </a:xfrm>
          <a:solidFill>
            <a:srgbClr val="EF7E64"/>
          </a:solidFill>
        </p:spPr>
        <p:txBody>
          <a:bodyPr anchor="ctr" anchorCtr="0"/>
          <a:lstStyle>
            <a:lvl1pPr marL="0" indent="0" algn="ctr">
              <a:buNone/>
              <a:defRPr>
                <a:solidFill>
                  <a:schemeClr val="bg1"/>
                </a:solidFill>
              </a:defRPr>
            </a:lvl1pPr>
          </a:lstStyle>
          <a:p>
            <a:pPr lvl="0"/>
            <a:r>
              <a:rPr lang="fr-FR"/>
              <a:t>Modifier les styles du texte du masque</a:t>
            </a:r>
          </a:p>
        </p:txBody>
      </p:sp>
      <p:pic>
        <p:nvPicPr>
          <p:cNvPr id="10" name="Image 9">
            <a:extLst>
              <a:ext uri="{FF2B5EF4-FFF2-40B4-BE49-F238E27FC236}">
                <a16:creationId xmlns:a16="http://schemas.microsoft.com/office/drawing/2014/main" id="{EC326AD1-CB09-49E0-A78B-947527EF999E}"/>
              </a:ext>
            </a:extLst>
          </p:cNvPr>
          <p:cNvPicPr>
            <a:picLocks noChangeAspect="1"/>
          </p:cNvPicPr>
          <p:nvPr userDrawn="1"/>
        </p:nvPicPr>
        <p:blipFill>
          <a:blip r:embed="rId2"/>
          <a:stretch>
            <a:fillRect/>
          </a:stretch>
        </p:blipFill>
        <p:spPr>
          <a:xfrm>
            <a:off x="2462469" y="6492875"/>
            <a:ext cx="7267062" cy="347502"/>
          </a:xfrm>
          <a:prstGeom prst="rect">
            <a:avLst/>
          </a:prstGeom>
        </p:spPr>
      </p:pic>
    </p:spTree>
    <p:extLst>
      <p:ext uri="{BB962C8B-B14F-4D97-AF65-F5344CB8AC3E}">
        <p14:creationId xmlns:p14="http://schemas.microsoft.com/office/powerpoint/2010/main" val="8879110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ITERATION">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838200" y="365125"/>
            <a:ext cx="10515600" cy="746499"/>
          </a:xfrm>
        </p:spPr>
        <p:txBody>
          <a:bodyPr>
            <a:normAutofit/>
          </a:bodyPr>
          <a:lstStyle>
            <a:lvl1pPr>
              <a:defRPr sz="4000" b="1">
                <a:solidFill>
                  <a:srgbClr val="3879A0"/>
                </a:solidFill>
                <a:latin typeface="+mn-lt"/>
              </a:defRPr>
            </a:lvl1pPr>
          </a:lstStyle>
          <a:p>
            <a:r>
              <a:rPr lang="fr-FR"/>
              <a:t>Modifiez le style du titre</a:t>
            </a:r>
            <a:endParaRPr lang="fr-FR" dirty="0"/>
          </a:p>
        </p:txBody>
      </p:sp>
      <p:sp>
        <p:nvSpPr>
          <p:cNvPr id="22" name="Espace réservé du texte 21">
            <a:extLst>
              <a:ext uri="{FF2B5EF4-FFF2-40B4-BE49-F238E27FC236}">
                <a16:creationId xmlns:a16="http://schemas.microsoft.com/office/drawing/2014/main" id="{682339FB-D1C0-421C-9BB5-DCC27D10F04F}"/>
              </a:ext>
            </a:extLst>
          </p:cNvPr>
          <p:cNvSpPr>
            <a:spLocks noGrp="1"/>
          </p:cNvSpPr>
          <p:nvPr>
            <p:ph type="body" sz="quarter" idx="13"/>
          </p:nvPr>
        </p:nvSpPr>
        <p:spPr>
          <a:xfrm>
            <a:off x="838200" y="1685365"/>
            <a:ext cx="3073400" cy="3791510"/>
          </a:xfrm>
          <a:solidFill>
            <a:srgbClr val="EBBF68"/>
          </a:solidFill>
        </p:spPr>
        <p:txBody>
          <a:bodyPr anchor="ctr" anchorCtr="0"/>
          <a:lstStyle>
            <a:lvl1pPr marL="0" indent="0" algn="ctr">
              <a:buNone/>
              <a:defRPr>
                <a:solidFill>
                  <a:schemeClr val="bg1"/>
                </a:solidFill>
              </a:defRPr>
            </a:lvl1pPr>
          </a:lstStyle>
          <a:p>
            <a:pPr lvl="0"/>
            <a:r>
              <a:rPr lang="fr-FR"/>
              <a:t>Modifier les styles du texte du masque</a:t>
            </a:r>
          </a:p>
        </p:txBody>
      </p:sp>
      <p:pic>
        <p:nvPicPr>
          <p:cNvPr id="10" name="Image 9">
            <a:extLst>
              <a:ext uri="{FF2B5EF4-FFF2-40B4-BE49-F238E27FC236}">
                <a16:creationId xmlns:a16="http://schemas.microsoft.com/office/drawing/2014/main" id="{EC326AD1-CB09-49E0-A78B-947527EF999E}"/>
              </a:ext>
            </a:extLst>
          </p:cNvPr>
          <p:cNvPicPr>
            <a:picLocks noChangeAspect="1"/>
          </p:cNvPicPr>
          <p:nvPr userDrawn="1"/>
        </p:nvPicPr>
        <p:blipFill>
          <a:blip r:embed="rId2"/>
          <a:stretch>
            <a:fillRect/>
          </a:stretch>
        </p:blipFill>
        <p:spPr>
          <a:xfrm>
            <a:off x="2462469" y="6492875"/>
            <a:ext cx="7267062" cy="347502"/>
          </a:xfrm>
          <a:prstGeom prst="rect">
            <a:avLst/>
          </a:prstGeom>
        </p:spPr>
      </p:pic>
      <p:sp>
        <p:nvSpPr>
          <p:cNvPr id="7" name="Espace réservé du texte 21">
            <a:extLst>
              <a:ext uri="{FF2B5EF4-FFF2-40B4-BE49-F238E27FC236}">
                <a16:creationId xmlns:a16="http://schemas.microsoft.com/office/drawing/2014/main" id="{CF5A2410-E639-4F8F-8601-0130ED2EAE6D}"/>
              </a:ext>
            </a:extLst>
          </p:cNvPr>
          <p:cNvSpPr>
            <a:spLocks noGrp="1"/>
          </p:cNvSpPr>
          <p:nvPr>
            <p:ph type="body" sz="quarter" idx="14"/>
          </p:nvPr>
        </p:nvSpPr>
        <p:spPr>
          <a:xfrm>
            <a:off x="4559300" y="1685365"/>
            <a:ext cx="6794499" cy="3791510"/>
          </a:xfrm>
          <a:noFill/>
          <a:ln>
            <a:solidFill>
              <a:srgbClr val="EBBF68"/>
            </a:solidFill>
          </a:ln>
        </p:spPr>
        <p:txBody>
          <a:bodyPr anchor="ctr" anchorCtr="0"/>
          <a:lstStyle>
            <a:lvl1pPr marL="0" indent="0" algn="ctr">
              <a:buNone/>
              <a:defRPr>
                <a:solidFill>
                  <a:srgbClr val="EBBF68"/>
                </a:solidFill>
              </a:defRPr>
            </a:lvl1pPr>
          </a:lstStyle>
          <a:p>
            <a:pPr lvl="0"/>
            <a:r>
              <a:rPr lang="fr-FR"/>
              <a:t>Modifier les styles du texte du masque</a:t>
            </a:r>
          </a:p>
        </p:txBody>
      </p:sp>
    </p:spTree>
    <p:extLst>
      <p:ext uri="{BB962C8B-B14F-4D97-AF65-F5344CB8AC3E}">
        <p14:creationId xmlns:p14="http://schemas.microsoft.com/office/powerpoint/2010/main" val="37659869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ITERATION">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838200" y="365125"/>
            <a:ext cx="10515600" cy="746499"/>
          </a:xfrm>
        </p:spPr>
        <p:txBody>
          <a:bodyPr>
            <a:normAutofit/>
          </a:bodyPr>
          <a:lstStyle>
            <a:lvl1pPr>
              <a:defRPr sz="4000" b="1">
                <a:solidFill>
                  <a:srgbClr val="3879A0"/>
                </a:solidFill>
                <a:latin typeface="+mn-lt"/>
              </a:defRPr>
            </a:lvl1pPr>
          </a:lstStyle>
          <a:p>
            <a:r>
              <a:rPr lang="fr-FR"/>
              <a:t>Modifiez le style du titre</a:t>
            </a:r>
            <a:endParaRPr lang="fr-FR" dirty="0"/>
          </a:p>
        </p:txBody>
      </p:sp>
      <p:pic>
        <p:nvPicPr>
          <p:cNvPr id="10" name="Image 9">
            <a:extLst>
              <a:ext uri="{FF2B5EF4-FFF2-40B4-BE49-F238E27FC236}">
                <a16:creationId xmlns:a16="http://schemas.microsoft.com/office/drawing/2014/main" id="{EC326AD1-CB09-49E0-A78B-947527EF999E}"/>
              </a:ext>
            </a:extLst>
          </p:cNvPr>
          <p:cNvPicPr>
            <a:picLocks noChangeAspect="1"/>
          </p:cNvPicPr>
          <p:nvPr userDrawn="1"/>
        </p:nvPicPr>
        <p:blipFill>
          <a:blip r:embed="rId2"/>
          <a:stretch>
            <a:fillRect/>
          </a:stretch>
        </p:blipFill>
        <p:spPr>
          <a:xfrm>
            <a:off x="2462469" y="6492875"/>
            <a:ext cx="7267062" cy="347502"/>
          </a:xfrm>
          <a:prstGeom prst="rect">
            <a:avLst/>
          </a:prstGeom>
        </p:spPr>
      </p:pic>
      <p:sp>
        <p:nvSpPr>
          <p:cNvPr id="7" name="Espace réservé du texte 21">
            <a:extLst>
              <a:ext uri="{FF2B5EF4-FFF2-40B4-BE49-F238E27FC236}">
                <a16:creationId xmlns:a16="http://schemas.microsoft.com/office/drawing/2014/main" id="{715EA270-040E-47AF-BD13-06A59154C3E8}"/>
              </a:ext>
            </a:extLst>
          </p:cNvPr>
          <p:cNvSpPr>
            <a:spLocks noGrp="1"/>
          </p:cNvSpPr>
          <p:nvPr>
            <p:ph type="body" sz="quarter" idx="14"/>
          </p:nvPr>
        </p:nvSpPr>
        <p:spPr>
          <a:xfrm>
            <a:off x="838200" y="1684170"/>
            <a:ext cx="3073400" cy="3791510"/>
          </a:xfrm>
          <a:solidFill>
            <a:srgbClr val="9CC4E6"/>
          </a:solidFill>
        </p:spPr>
        <p:txBody>
          <a:bodyPr anchor="ctr" anchorCtr="0"/>
          <a:lstStyle>
            <a:lvl1pPr marL="0" indent="0" algn="ctr">
              <a:buNone/>
              <a:defRPr>
                <a:solidFill>
                  <a:schemeClr val="bg1"/>
                </a:solidFill>
              </a:defRPr>
            </a:lvl1pPr>
          </a:lstStyle>
          <a:p>
            <a:pPr lvl="0"/>
            <a:r>
              <a:rPr lang="fr-FR"/>
              <a:t>Modifier les styles du texte du masque</a:t>
            </a:r>
          </a:p>
        </p:txBody>
      </p:sp>
      <p:sp>
        <p:nvSpPr>
          <p:cNvPr id="12" name="Espace réservé du texte 21">
            <a:extLst>
              <a:ext uri="{FF2B5EF4-FFF2-40B4-BE49-F238E27FC236}">
                <a16:creationId xmlns:a16="http://schemas.microsoft.com/office/drawing/2014/main" id="{17CD40D2-4F5E-4CAD-8646-C3F9D22CD43F}"/>
              </a:ext>
            </a:extLst>
          </p:cNvPr>
          <p:cNvSpPr>
            <a:spLocks noGrp="1"/>
          </p:cNvSpPr>
          <p:nvPr>
            <p:ph type="body" sz="quarter" idx="15"/>
          </p:nvPr>
        </p:nvSpPr>
        <p:spPr>
          <a:xfrm>
            <a:off x="4559300" y="1685365"/>
            <a:ext cx="6794499" cy="3791510"/>
          </a:xfrm>
          <a:noFill/>
          <a:ln>
            <a:solidFill>
              <a:srgbClr val="9CC4E6"/>
            </a:solidFill>
          </a:ln>
        </p:spPr>
        <p:txBody>
          <a:bodyPr anchor="ctr" anchorCtr="0"/>
          <a:lstStyle>
            <a:lvl1pPr marL="0" indent="0" algn="ctr">
              <a:buNone/>
              <a:defRPr>
                <a:solidFill>
                  <a:srgbClr val="9CC4E6"/>
                </a:solidFill>
              </a:defRPr>
            </a:lvl1pPr>
          </a:lstStyle>
          <a:p>
            <a:pPr lvl="0"/>
            <a:r>
              <a:rPr lang="fr-FR"/>
              <a:t>Modifier les styles du texte du masque</a:t>
            </a:r>
          </a:p>
        </p:txBody>
      </p:sp>
    </p:spTree>
    <p:extLst>
      <p:ext uri="{BB962C8B-B14F-4D97-AF65-F5344CB8AC3E}">
        <p14:creationId xmlns:p14="http://schemas.microsoft.com/office/powerpoint/2010/main" val="30149829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ITERATION">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DB52239-C02F-4624-8EAC-A83A6D78BDF1}"/>
              </a:ext>
            </a:extLst>
          </p:cNvPr>
          <p:cNvSpPr>
            <a:spLocks noGrp="1"/>
          </p:cNvSpPr>
          <p:nvPr>
            <p:ph type="title"/>
          </p:nvPr>
        </p:nvSpPr>
        <p:spPr>
          <a:xfrm>
            <a:off x="838200" y="365125"/>
            <a:ext cx="10515600" cy="746499"/>
          </a:xfrm>
        </p:spPr>
        <p:txBody>
          <a:bodyPr>
            <a:normAutofit/>
          </a:bodyPr>
          <a:lstStyle>
            <a:lvl1pPr>
              <a:defRPr sz="4000" b="1">
                <a:solidFill>
                  <a:srgbClr val="3879A0"/>
                </a:solidFill>
                <a:latin typeface="+mn-lt"/>
              </a:defRPr>
            </a:lvl1pPr>
          </a:lstStyle>
          <a:p>
            <a:r>
              <a:rPr lang="fr-FR"/>
              <a:t>Modifiez le style du titre</a:t>
            </a:r>
            <a:endParaRPr lang="fr-FR" dirty="0"/>
          </a:p>
        </p:txBody>
      </p:sp>
      <p:pic>
        <p:nvPicPr>
          <p:cNvPr id="10" name="Image 9">
            <a:extLst>
              <a:ext uri="{FF2B5EF4-FFF2-40B4-BE49-F238E27FC236}">
                <a16:creationId xmlns:a16="http://schemas.microsoft.com/office/drawing/2014/main" id="{EC326AD1-CB09-49E0-A78B-947527EF999E}"/>
              </a:ext>
            </a:extLst>
          </p:cNvPr>
          <p:cNvPicPr>
            <a:picLocks noChangeAspect="1"/>
          </p:cNvPicPr>
          <p:nvPr userDrawn="1"/>
        </p:nvPicPr>
        <p:blipFill>
          <a:blip r:embed="rId2"/>
          <a:stretch>
            <a:fillRect/>
          </a:stretch>
        </p:blipFill>
        <p:spPr>
          <a:xfrm>
            <a:off x="2462469" y="6492875"/>
            <a:ext cx="7267062" cy="347502"/>
          </a:xfrm>
          <a:prstGeom prst="rect">
            <a:avLst/>
          </a:prstGeom>
        </p:spPr>
      </p:pic>
      <p:sp>
        <p:nvSpPr>
          <p:cNvPr id="7" name="Espace réservé du texte 21">
            <a:extLst>
              <a:ext uri="{FF2B5EF4-FFF2-40B4-BE49-F238E27FC236}">
                <a16:creationId xmlns:a16="http://schemas.microsoft.com/office/drawing/2014/main" id="{C465DC26-7278-44B9-A6D8-A94BE00EE122}"/>
              </a:ext>
            </a:extLst>
          </p:cNvPr>
          <p:cNvSpPr>
            <a:spLocks noGrp="1"/>
          </p:cNvSpPr>
          <p:nvPr>
            <p:ph type="body" sz="quarter" idx="15"/>
          </p:nvPr>
        </p:nvSpPr>
        <p:spPr>
          <a:xfrm>
            <a:off x="838200" y="1685365"/>
            <a:ext cx="3073400" cy="3791510"/>
          </a:xfrm>
          <a:solidFill>
            <a:srgbClr val="EF7E64"/>
          </a:solidFill>
        </p:spPr>
        <p:txBody>
          <a:bodyPr anchor="ctr" anchorCtr="0"/>
          <a:lstStyle>
            <a:lvl1pPr marL="0" indent="0" algn="ctr">
              <a:buNone/>
              <a:defRPr>
                <a:solidFill>
                  <a:schemeClr val="bg1"/>
                </a:solidFill>
              </a:defRPr>
            </a:lvl1pPr>
          </a:lstStyle>
          <a:p>
            <a:pPr lvl="0"/>
            <a:r>
              <a:rPr lang="fr-FR"/>
              <a:t>Modifier les styles du texte du masque</a:t>
            </a:r>
          </a:p>
        </p:txBody>
      </p:sp>
      <p:sp>
        <p:nvSpPr>
          <p:cNvPr id="12" name="Espace réservé du texte 21">
            <a:extLst>
              <a:ext uri="{FF2B5EF4-FFF2-40B4-BE49-F238E27FC236}">
                <a16:creationId xmlns:a16="http://schemas.microsoft.com/office/drawing/2014/main" id="{98D2EBFB-3B46-40AF-9202-B9CCF4E386F2}"/>
              </a:ext>
            </a:extLst>
          </p:cNvPr>
          <p:cNvSpPr>
            <a:spLocks noGrp="1"/>
          </p:cNvSpPr>
          <p:nvPr>
            <p:ph type="body" sz="quarter" idx="16"/>
          </p:nvPr>
        </p:nvSpPr>
        <p:spPr>
          <a:xfrm>
            <a:off x="4559300" y="1685365"/>
            <a:ext cx="6794499" cy="3791510"/>
          </a:xfrm>
          <a:noFill/>
          <a:ln>
            <a:solidFill>
              <a:srgbClr val="EF7E64"/>
            </a:solidFill>
          </a:ln>
        </p:spPr>
        <p:txBody>
          <a:bodyPr anchor="ctr" anchorCtr="0"/>
          <a:lstStyle>
            <a:lvl1pPr marL="0" indent="0" algn="ctr">
              <a:buNone/>
              <a:defRPr>
                <a:solidFill>
                  <a:srgbClr val="EF7E64"/>
                </a:solidFill>
              </a:defRPr>
            </a:lvl1pPr>
          </a:lstStyle>
          <a:p>
            <a:pPr lvl="0"/>
            <a:r>
              <a:rPr lang="fr-FR"/>
              <a:t>Modifier les styles du texte du masque</a:t>
            </a:r>
          </a:p>
        </p:txBody>
      </p:sp>
    </p:spTree>
    <p:extLst>
      <p:ext uri="{BB962C8B-B14F-4D97-AF65-F5344CB8AC3E}">
        <p14:creationId xmlns:p14="http://schemas.microsoft.com/office/powerpoint/2010/main" val="16104714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UVERTURE FINALE 1">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15C1BCDC-8378-49A1-B091-4324043C0C62}"/>
              </a:ext>
            </a:extLst>
          </p:cNvPr>
          <p:cNvSpPr/>
          <p:nvPr userDrawn="1"/>
        </p:nvSpPr>
        <p:spPr>
          <a:xfrm>
            <a:off x="0" y="180339"/>
            <a:ext cx="12006580" cy="5237480"/>
          </a:xfrm>
          <a:custGeom>
            <a:avLst/>
            <a:gdLst/>
            <a:ahLst/>
            <a:cxnLst/>
            <a:rect l="l" t="t" r="r" b="b"/>
            <a:pathLst>
              <a:path w="12006580" h="5237480">
                <a:moveTo>
                  <a:pt x="0" y="5237480"/>
                </a:moveTo>
                <a:lnTo>
                  <a:pt x="12006008" y="5237480"/>
                </a:lnTo>
                <a:lnTo>
                  <a:pt x="12006008" y="0"/>
                </a:lnTo>
                <a:lnTo>
                  <a:pt x="0" y="0"/>
                </a:lnTo>
                <a:lnTo>
                  <a:pt x="0" y="5237480"/>
                </a:lnTo>
                <a:close/>
              </a:path>
            </a:pathLst>
          </a:custGeom>
          <a:solidFill>
            <a:srgbClr val="DBEFF8"/>
          </a:solidFill>
        </p:spPr>
        <p:txBody>
          <a:bodyPr wrap="square" lIns="0" tIns="0" rIns="0" bIns="0" rtlCol="0"/>
          <a:lstStyle/>
          <a:p>
            <a:endParaRPr dirty="0"/>
          </a:p>
        </p:txBody>
      </p:sp>
      <p:sp>
        <p:nvSpPr>
          <p:cNvPr id="7" name="object 3">
            <a:extLst>
              <a:ext uri="{FF2B5EF4-FFF2-40B4-BE49-F238E27FC236}">
                <a16:creationId xmlns:a16="http://schemas.microsoft.com/office/drawing/2014/main" id="{B4AA37BE-D910-42F3-A60F-31953B8C74AE}"/>
              </a:ext>
            </a:extLst>
          </p:cNvPr>
          <p:cNvSpPr/>
          <p:nvPr userDrawn="1"/>
        </p:nvSpPr>
        <p:spPr>
          <a:xfrm>
            <a:off x="7705171" y="2031748"/>
            <a:ext cx="1835150" cy="1834514"/>
          </a:xfrm>
          <a:custGeom>
            <a:avLst/>
            <a:gdLst/>
            <a:ahLst/>
            <a:cxnLst/>
            <a:rect l="l" t="t" r="r" b="b"/>
            <a:pathLst>
              <a:path w="1835150" h="1834514">
                <a:moveTo>
                  <a:pt x="917422" y="0"/>
                </a:moveTo>
                <a:lnTo>
                  <a:pt x="868700" y="1271"/>
                </a:lnTo>
                <a:lnTo>
                  <a:pt x="820640" y="5043"/>
                </a:lnTo>
                <a:lnTo>
                  <a:pt x="773305" y="11252"/>
                </a:lnTo>
                <a:lnTo>
                  <a:pt x="726760" y="19834"/>
                </a:lnTo>
                <a:lnTo>
                  <a:pt x="681067" y="30727"/>
                </a:lnTo>
                <a:lnTo>
                  <a:pt x="636290" y="43867"/>
                </a:lnTo>
                <a:lnTo>
                  <a:pt x="592492" y="59190"/>
                </a:lnTo>
                <a:lnTo>
                  <a:pt x="549737" y="76633"/>
                </a:lnTo>
                <a:lnTo>
                  <a:pt x="508088" y="96133"/>
                </a:lnTo>
                <a:lnTo>
                  <a:pt x="467609" y="117626"/>
                </a:lnTo>
                <a:lnTo>
                  <a:pt x="428362" y="141050"/>
                </a:lnTo>
                <a:lnTo>
                  <a:pt x="390412" y="166340"/>
                </a:lnTo>
                <a:lnTo>
                  <a:pt x="353822" y="193433"/>
                </a:lnTo>
                <a:lnTo>
                  <a:pt x="318655" y="222265"/>
                </a:lnTo>
                <a:lnTo>
                  <a:pt x="284974" y="252774"/>
                </a:lnTo>
                <a:lnTo>
                  <a:pt x="252843" y="284897"/>
                </a:lnTo>
                <a:lnTo>
                  <a:pt x="222326" y="318568"/>
                </a:lnTo>
                <a:lnTo>
                  <a:pt x="193485" y="353726"/>
                </a:lnTo>
                <a:lnTo>
                  <a:pt x="166385" y="390307"/>
                </a:lnTo>
                <a:lnTo>
                  <a:pt x="141088" y="428247"/>
                </a:lnTo>
                <a:lnTo>
                  <a:pt x="117659" y="467483"/>
                </a:lnTo>
                <a:lnTo>
                  <a:pt x="96160" y="507952"/>
                </a:lnTo>
                <a:lnTo>
                  <a:pt x="76654" y="549590"/>
                </a:lnTo>
                <a:lnTo>
                  <a:pt x="59206" y="592334"/>
                </a:lnTo>
                <a:lnTo>
                  <a:pt x="43879" y="636120"/>
                </a:lnTo>
                <a:lnTo>
                  <a:pt x="30735" y="680886"/>
                </a:lnTo>
                <a:lnTo>
                  <a:pt x="19840" y="726567"/>
                </a:lnTo>
                <a:lnTo>
                  <a:pt x="11255" y="773101"/>
                </a:lnTo>
                <a:lnTo>
                  <a:pt x="5044" y="820423"/>
                </a:lnTo>
                <a:lnTo>
                  <a:pt x="1271" y="868471"/>
                </a:lnTo>
                <a:lnTo>
                  <a:pt x="0" y="917181"/>
                </a:lnTo>
                <a:lnTo>
                  <a:pt x="1271" y="965892"/>
                </a:lnTo>
                <a:lnTo>
                  <a:pt x="5044" y="1013941"/>
                </a:lnTo>
                <a:lnTo>
                  <a:pt x="11255" y="1061264"/>
                </a:lnTo>
                <a:lnTo>
                  <a:pt x="19840" y="1107798"/>
                </a:lnTo>
                <a:lnTo>
                  <a:pt x="30735" y="1153480"/>
                </a:lnTo>
                <a:lnTo>
                  <a:pt x="43879" y="1198246"/>
                </a:lnTo>
                <a:lnTo>
                  <a:pt x="59206" y="1242033"/>
                </a:lnTo>
                <a:lnTo>
                  <a:pt x="76654" y="1284777"/>
                </a:lnTo>
                <a:lnTo>
                  <a:pt x="96160" y="1326415"/>
                </a:lnTo>
                <a:lnTo>
                  <a:pt x="117659" y="1366884"/>
                </a:lnTo>
                <a:lnTo>
                  <a:pt x="141088" y="1406120"/>
                </a:lnTo>
                <a:lnTo>
                  <a:pt x="166385" y="1444060"/>
                </a:lnTo>
                <a:lnTo>
                  <a:pt x="193485" y="1480641"/>
                </a:lnTo>
                <a:lnTo>
                  <a:pt x="222326" y="1515799"/>
                </a:lnTo>
                <a:lnTo>
                  <a:pt x="252843" y="1549470"/>
                </a:lnTo>
                <a:lnTo>
                  <a:pt x="284974" y="1581592"/>
                </a:lnTo>
                <a:lnTo>
                  <a:pt x="318655" y="1612101"/>
                </a:lnTo>
                <a:lnTo>
                  <a:pt x="353822" y="1640933"/>
                </a:lnTo>
                <a:lnTo>
                  <a:pt x="390412" y="1668026"/>
                </a:lnTo>
                <a:lnTo>
                  <a:pt x="428362" y="1693315"/>
                </a:lnTo>
                <a:lnTo>
                  <a:pt x="467609" y="1716738"/>
                </a:lnTo>
                <a:lnTo>
                  <a:pt x="508088" y="1738231"/>
                </a:lnTo>
                <a:lnTo>
                  <a:pt x="549737" y="1757730"/>
                </a:lnTo>
                <a:lnTo>
                  <a:pt x="592492" y="1775173"/>
                </a:lnTo>
                <a:lnTo>
                  <a:pt x="636290" y="1790496"/>
                </a:lnTo>
                <a:lnTo>
                  <a:pt x="681067" y="1803636"/>
                </a:lnTo>
                <a:lnTo>
                  <a:pt x="726760" y="1814528"/>
                </a:lnTo>
                <a:lnTo>
                  <a:pt x="773305" y="1823110"/>
                </a:lnTo>
                <a:lnTo>
                  <a:pt x="820640" y="1829319"/>
                </a:lnTo>
                <a:lnTo>
                  <a:pt x="868700" y="1833091"/>
                </a:lnTo>
                <a:lnTo>
                  <a:pt x="917422" y="1834362"/>
                </a:lnTo>
                <a:lnTo>
                  <a:pt x="966146" y="1833091"/>
                </a:lnTo>
                <a:lnTo>
                  <a:pt x="1014207" y="1829319"/>
                </a:lnTo>
                <a:lnTo>
                  <a:pt x="1061542" y="1823110"/>
                </a:lnTo>
                <a:lnTo>
                  <a:pt x="1108088" y="1814528"/>
                </a:lnTo>
                <a:lnTo>
                  <a:pt x="1153781" y="1803636"/>
                </a:lnTo>
                <a:lnTo>
                  <a:pt x="1198559" y="1790496"/>
                </a:lnTo>
                <a:lnTo>
                  <a:pt x="1242357" y="1775173"/>
                </a:lnTo>
                <a:lnTo>
                  <a:pt x="1285112" y="1757730"/>
                </a:lnTo>
                <a:lnTo>
                  <a:pt x="1326761" y="1738231"/>
                </a:lnTo>
                <a:lnTo>
                  <a:pt x="1367241" y="1716738"/>
                </a:lnTo>
                <a:lnTo>
                  <a:pt x="1406487" y="1693315"/>
                </a:lnTo>
                <a:lnTo>
                  <a:pt x="1444437" y="1668026"/>
                </a:lnTo>
                <a:lnTo>
                  <a:pt x="1481028" y="1640933"/>
                </a:lnTo>
                <a:lnTo>
                  <a:pt x="1516195" y="1612101"/>
                </a:lnTo>
                <a:lnTo>
                  <a:pt x="1549875" y="1581592"/>
                </a:lnTo>
                <a:lnTo>
                  <a:pt x="1582006" y="1549470"/>
                </a:lnTo>
                <a:lnTo>
                  <a:pt x="1612523" y="1515799"/>
                </a:lnTo>
                <a:lnTo>
                  <a:pt x="1641363" y="1480641"/>
                </a:lnTo>
                <a:lnTo>
                  <a:pt x="1668463" y="1444060"/>
                </a:lnTo>
                <a:lnTo>
                  <a:pt x="1693759" y="1406120"/>
                </a:lnTo>
                <a:lnTo>
                  <a:pt x="1717188" y="1366884"/>
                </a:lnTo>
                <a:lnTo>
                  <a:pt x="1738687" y="1326415"/>
                </a:lnTo>
                <a:lnTo>
                  <a:pt x="1758192" y="1284777"/>
                </a:lnTo>
                <a:lnTo>
                  <a:pt x="1775640" y="1242033"/>
                </a:lnTo>
                <a:lnTo>
                  <a:pt x="1790967" y="1198246"/>
                </a:lnTo>
                <a:lnTo>
                  <a:pt x="1804110" y="1153480"/>
                </a:lnTo>
                <a:lnTo>
                  <a:pt x="1815005" y="1107798"/>
                </a:lnTo>
                <a:lnTo>
                  <a:pt x="1823590" y="1061264"/>
                </a:lnTo>
                <a:lnTo>
                  <a:pt x="1829800" y="1013941"/>
                </a:lnTo>
                <a:lnTo>
                  <a:pt x="1833573" y="965892"/>
                </a:lnTo>
                <a:lnTo>
                  <a:pt x="1834845" y="917181"/>
                </a:lnTo>
                <a:lnTo>
                  <a:pt x="1833573" y="868471"/>
                </a:lnTo>
                <a:lnTo>
                  <a:pt x="1829800" y="820423"/>
                </a:lnTo>
                <a:lnTo>
                  <a:pt x="1823590" y="773101"/>
                </a:lnTo>
                <a:lnTo>
                  <a:pt x="1815005" y="726567"/>
                </a:lnTo>
                <a:lnTo>
                  <a:pt x="1804110" y="680886"/>
                </a:lnTo>
                <a:lnTo>
                  <a:pt x="1790967" y="636120"/>
                </a:lnTo>
                <a:lnTo>
                  <a:pt x="1775640" y="592334"/>
                </a:lnTo>
                <a:lnTo>
                  <a:pt x="1758192" y="549590"/>
                </a:lnTo>
                <a:lnTo>
                  <a:pt x="1738687" y="507952"/>
                </a:lnTo>
                <a:lnTo>
                  <a:pt x="1717188" y="467483"/>
                </a:lnTo>
                <a:lnTo>
                  <a:pt x="1693759" y="428247"/>
                </a:lnTo>
                <a:lnTo>
                  <a:pt x="1668463" y="390307"/>
                </a:lnTo>
                <a:lnTo>
                  <a:pt x="1641363" y="353726"/>
                </a:lnTo>
                <a:lnTo>
                  <a:pt x="1612523" y="318568"/>
                </a:lnTo>
                <a:lnTo>
                  <a:pt x="1582006" y="284897"/>
                </a:lnTo>
                <a:lnTo>
                  <a:pt x="1549875" y="252774"/>
                </a:lnTo>
                <a:lnTo>
                  <a:pt x="1516195" y="222265"/>
                </a:lnTo>
                <a:lnTo>
                  <a:pt x="1481028" y="193433"/>
                </a:lnTo>
                <a:lnTo>
                  <a:pt x="1444437" y="166340"/>
                </a:lnTo>
                <a:lnTo>
                  <a:pt x="1406487" y="141050"/>
                </a:lnTo>
                <a:lnTo>
                  <a:pt x="1367241" y="117626"/>
                </a:lnTo>
                <a:lnTo>
                  <a:pt x="1326761" y="96133"/>
                </a:lnTo>
                <a:lnTo>
                  <a:pt x="1285112" y="76633"/>
                </a:lnTo>
                <a:lnTo>
                  <a:pt x="1242357" y="59190"/>
                </a:lnTo>
                <a:lnTo>
                  <a:pt x="1198559" y="43867"/>
                </a:lnTo>
                <a:lnTo>
                  <a:pt x="1153781" y="30727"/>
                </a:lnTo>
                <a:lnTo>
                  <a:pt x="1108088" y="19834"/>
                </a:lnTo>
                <a:lnTo>
                  <a:pt x="1061542" y="11252"/>
                </a:lnTo>
                <a:lnTo>
                  <a:pt x="1014207" y="5043"/>
                </a:lnTo>
                <a:lnTo>
                  <a:pt x="966146" y="1271"/>
                </a:lnTo>
                <a:lnTo>
                  <a:pt x="917422" y="0"/>
                </a:lnTo>
                <a:close/>
              </a:path>
            </a:pathLst>
          </a:custGeom>
          <a:solidFill>
            <a:srgbClr val="ECCEA2"/>
          </a:solidFill>
        </p:spPr>
        <p:txBody>
          <a:bodyPr wrap="square" lIns="0" tIns="0" rIns="0" bIns="0" rtlCol="0"/>
          <a:lstStyle/>
          <a:p>
            <a:endParaRPr dirty="0"/>
          </a:p>
        </p:txBody>
      </p:sp>
      <p:sp>
        <p:nvSpPr>
          <p:cNvPr id="8" name="object 4">
            <a:extLst>
              <a:ext uri="{FF2B5EF4-FFF2-40B4-BE49-F238E27FC236}">
                <a16:creationId xmlns:a16="http://schemas.microsoft.com/office/drawing/2014/main" id="{FC0EF540-EBC6-421E-923F-8C2A6BA173CC}"/>
              </a:ext>
            </a:extLst>
          </p:cNvPr>
          <p:cNvSpPr/>
          <p:nvPr userDrawn="1"/>
        </p:nvSpPr>
        <p:spPr>
          <a:xfrm>
            <a:off x="7672737" y="1340996"/>
            <a:ext cx="488315" cy="244475"/>
          </a:xfrm>
          <a:custGeom>
            <a:avLst/>
            <a:gdLst/>
            <a:ahLst/>
            <a:cxnLst/>
            <a:rect l="l" t="t" r="r" b="b"/>
            <a:pathLst>
              <a:path w="488315" h="244475">
                <a:moveTo>
                  <a:pt x="244043" y="0"/>
                </a:moveTo>
                <a:lnTo>
                  <a:pt x="194862" y="4956"/>
                </a:lnTo>
                <a:lnTo>
                  <a:pt x="149054" y="19173"/>
                </a:lnTo>
                <a:lnTo>
                  <a:pt x="107600" y="41667"/>
                </a:lnTo>
                <a:lnTo>
                  <a:pt x="71481" y="71459"/>
                </a:lnTo>
                <a:lnTo>
                  <a:pt x="41681" y="107568"/>
                </a:lnTo>
                <a:lnTo>
                  <a:pt x="19179" y="149011"/>
                </a:lnTo>
                <a:lnTo>
                  <a:pt x="4958" y="194809"/>
                </a:lnTo>
                <a:lnTo>
                  <a:pt x="0" y="243979"/>
                </a:lnTo>
                <a:lnTo>
                  <a:pt x="488099" y="243979"/>
                </a:lnTo>
                <a:lnTo>
                  <a:pt x="483140" y="194809"/>
                </a:lnTo>
                <a:lnTo>
                  <a:pt x="468919" y="149011"/>
                </a:lnTo>
                <a:lnTo>
                  <a:pt x="446417" y="107568"/>
                </a:lnTo>
                <a:lnTo>
                  <a:pt x="416615" y="71459"/>
                </a:lnTo>
                <a:lnTo>
                  <a:pt x="380495" y="41667"/>
                </a:lnTo>
                <a:lnTo>
                  <a:pt x="339039" y="19173"/>
                </a:lnTo>
                <a:lnTo>
                  <a:pt x="293228" y="4956"/>
                </a:lnTo>
                <a:lnTo>
                  <a:pt x="244043" y="0"/>
                </a:lnTo>
                <a:close/>
              </a:path>
            </a:pathLst>
          </a:custGeom>
          <a:solidFill>
            <a:srgbClr val="E4231B"/>
          </a:solidFill>
        </p:spPr>
        <p:txBody>
          <a:bodyPr wrap="square" lIns="0" tIns="0" rIns="0" bIns="0" rtlCol="0"/>
          <a:lstStyle/>
          <a:p>
            <a:endParaRPr dirty="0"/>
          </a:p>
        </p:txBody>
      </p:sp>
      <p:sp>
        <p:nvSpPr>
          <p:cNvPr id="9" name="object 5">
            <a:extLst>
              <a:ext uri="{FF2B5EF4-FFF2-40B4-BE49-F238E27FC236}">
                <a16:creationId xmlns:a16="http://schemas.microsoft.com/office/drawing/2014/main" id="{147465D6-84CA-4357-AB40-2BCA197AE8BA}"/>
              </a:ext>
            </a:extLst>
          </p:cNvPr>
          <p:cNvSpPr/>
          <p:nvPr userDrawn="1"/>
        </p:nvSpPr>
        <p:spPr>
          <a:xfrm>
            <a:off x="7672743" y="1584985"/>
            <a:ext cx="490220" cy="273685"/>
          </a:xfrm>
          <a:custGeom>
            <a:avLst/>
            <a:gdLst/>
            <a:ahLst/>
            <a:cxnLst/>
            <a:rect l="l" t="t" r="r" b="b"/>
            <a:pathLst>
              <a:path w="490220" h="273685">
                <a:moveTo>
                  <a:pt x="489889" y="273342"/>
                </a:moveTo>
                <a:lnTo>
                  <a:pt x="0" y="273342"/>
                </a:lnTo>
                <a:lnTo>
                  <a:pt x="0" y="0"/>
                </a:lnTo>
                <a:lnTo>
                  <a:pt x="489889" y="0"/>
                </a:lnTo>
                <a:lnTo>
                  <a:pt x="489889" y="273342"/>
                </a:lnTo>
                <a:close/>
              </a:path>
            </a:pathLst>
          </a:custGeom>
          <a:solidFill>
            <a:srgbClr val="F59F00"/>
          </a:solidFill>
        </p:spPr>
        <p:txBody>
          <a:bodyPr wrap="square" lIns="0" tIns="0" rIns="0" bIns="0" rtlCol="0"/>
          <a:lstStyle/>
          <a:p>
            <a:endParaRPr dirty="0"/>
          </a:p>
        </p:txBody>
      </p:sp>
      <p:sp>
        <p:nvSpPr>
          <p:cNvPr id="10" name="object 6">
            <a:extLst>
              <a:ext uri="{FF2B5EF4-FFF2-40B4-BE49-F238E27FC236}">
                <a16:creationId xmlns:a16="http://schemas.microsoft.com/office/drawing/2014/main" id="{D659C54F-D467-4FC7-B334-EC257726A500}"/>
              </a:ext>
            </a:extLst>
          </p:cNvPr>
          <p:cNvSpPr/>
          <p:nvPr userDrawn="1"/>
        </p:nvSpPr>
        <p:spPr>
          <a:xfrm>
            <a:off x="7562189" y="1858327"/>
            <a:ext cx="709295" cy="128270"/>
          </a:xfrm>
          <a:custGeom>
            <a:avLst/>
            <a:gdLst/>
            <a:ahLst/>
            <a:cxnLst/>
            <a:rect l="l" t="t" r="r" b="b"/>
            <a:pathLst>
              <a:path w="709295" h="128269">
                <a:moveTo>
                  <a:pt x="708901" y="0"/>
                </a:moveTo>
                <a:lnTo>
                  <a:pt x="0" y="0"/>
                </a:lnTo>
                <a:lnTo>
                  <a:pt x="0" y="127698"/>
                </a:lnTo>
                <a:lnTo>
                  <a:pt x="708901" y="127698"/>
                </a:lnTo>
                <a:lnTo>
                  <a:pt x="708901" y="0"/>
                </a:lnTo>
                <a:close/>
              </a:path>
            </a:pathLst>
          </a:custGeom>
          <a:solidFill>
            <a:srgbClr val="FFFFFF"/>
          </a:solidFill>
        </p:spPr>
        <p:txBody>
          <a:bodyPr wrap="square" lIns="0" tIns="0" rIns="0" bIns="0" rtlCol="0"/>
          <a:lstStyle/>
          <a:p>
            <a:endParaRPr dirty="0"/>
          </a:p>
        </p:txBody>
      </p:sp>
      <p:sp>
        <p:nvSpPr>
          <p:cNvPr id="11" name="object 7">
            <a:extLst>
              <a:ext uri="{FF2B5EF4-FFF2-40B4-BE49-F238E27FC236}">
                <a16:creationId xmlns:a16="http://schemas.microsoft.com/office/drawing/2014/main" id="{781C60C8-234F-4B43-A261-95432EC19EC4}"/>
              </a:ext>
            </a:extLst>
          </p:cNvPr>
          <p:cNvSpPr/>
          <p:nvPr userDrawn="1"/>
        </p:nvSpPr>
        <p:spPr>
          <a:xfrm>
            <a:off x="7562184" y="1986018"/>
            <a:ext cx="709295" cy="1941195"/>
          </a:xfrm>
          <a:custGeom>
            <a:avLst/>
            <a:gdLst/>
            <a:ahLst/>
            <a:cxnLst/>
            <a:rect l="l" t="t" r="r" b="b"/>
            <a:pathLst>
              <a:path w="709295" h="1941195">
                <a:moveTo>
                  <a:pt x="708901" y="0"/>
                </a:moveTo>
                <a:lnTo>
                  <a:pt x="0" y="0"/>
                </a:lnTo>
                <a:lnTo>
                  <a:pt x="124104" y="95059"/>
                </a:lnTo>
                <a:lnTo>
                  <a:pt x="67170" y="1941182"/>
                </a:lnTo>
                <a:lnTo>
                  <a:pt x="658291" y="1941182"/>
                </a:lnTo>
                <a:lnTo>
                  <a:pt x="576961" y="95059"/>
                </a:lnTo>
                <a:lnTo>
                  <a:pt x="708901" y="0"/>
                </a:lnTo>
                <a:close/>
              </a:path>
            </a:pathLst>
          </a:custGeom>
          <a:solidFill>
            <a:srgbClr val="FFFFFF"/>
          </a:solidFill>
        </p:spPr>
        <p:txBody>
          <a:bodyPr wrap="square" lIns="0" tIns="0" rIns="0" bIns="0" rtlCol="0"/>
          <a:lstStyle/>
          <a:p>
            <a:endParaRPr dirty="0"/>
          </a:p>
        </p:txBody>
      </p:sp>
      <p:sp>
        <p:nvSpPr>
          <p:cNvPr id="12" name="object 8">
            <a:extLst>
              <a:ext uri="{FF2B5EF4-FFF2-40B4-BE49-F238E27FC236}">
                <a16:creationId xmlns:a16="http://schemas.microsoft.com/office/drawing/2014/main" id="{66E0B98E-9F8D-4674-80CA-20F989E70CFA}"/>
              </a:ext>
            </a:extLst>
          </p:cNvPr>
          <p:cNvSpPr/>
          <p:nvPr userDrawn="1"/>
        </p:nvSpPr>
        <p:spPr>
          <a:xfrm>
            <a:off x="7645616" y="2712721"/>
            <a:ext cx="553720" cy="678180"/>
          </a:xfrm>
          <a:custGeom>
            <a:avLst/>
            <a:gdLst/>
            <a:ahLst/>
            <a:cxnLst/>
            <a:rect l="l" t="t" r="r" b="b"/>
            <a:pathLst>
              <a:path w="553720" h="678179">
                <a:moveTo>
                  <a:pt x="517918" y="0"/>
                </a:moveTo>
                <a:lnTo>
                  <a:pt x="18986" y="0"/>
                </a:lnTo>
                <a:lnTo>
                  <a:pt x="0" y="677722"/>
                </a:lnTo>
                <a:lnTo>
                  <a:pt x="553186" y="677722"/>
                </a:lnTo>
                <a:lnTo>
                  <a:pt x="517918" y="0"/>
                </a:lnTo>
                <a:close/>
              </a:path>
            </a:pathLst>
          </a:custGeom>
          <a:solidFill>
            <a:srgbClr val="E4231B"/>
          </a:solidFill>
        </p:spPr>
        <p:txBody>
          <a:bodyPr wrap="square" lIns="0" tIns="0" rIns="0" bIns="0" rtlCol="0"/>
          <a:lstStyle/>
          <a:p>
            <a:endParaRPr dirty="0"/>
          </a:p>
        </p:txBody>
      </p:sp>
      <p:sp>
        <p:nvSpPr>
          <p:cNvPr id="13" name="object 9">
            <a:extLst>
              <a:ext uri="{FF2B5EF4-FFF2-40B4-BE49-F238E27FC236}">
                <a16:creationId xmlns:a16="http://schemas.microsoft.com/office/drawing/2014/main" id="{592B5D21-1AE0-4D34-B850-747D22BE79E1}"/>
              </a:ext>
            </a:extLst>
          </p:cNvPr>
          <p:cNvSpPr/>
          <p:nvPr userDrawn="1"/>
        </p:nvSpPr>
        <p:spPr>
          <a:xfrm>
            <a:off x="6750005" y="3321368"/>
            <a:ext cx="1711960" cy="1097280"/>
          </a:xfrm>
          <a:custGeom>
            <a:avLst/>
            <a:gdLst/>
            <a:ahLst/>
            <a:cxnLst/>
            <a:rect l="l" t="t" r="r" b="b"/>
            <a:pathLst>
              <a:path w="1711959" h="1097279">
                <a:moveTo>
                  <a:pt x="1434230" y="749104"/>
                </a:moveTo>
                <a:lnTo>
                  <a:pt x="1014333" y="749104"/>
                </a:lnTo>
                <a:lnTo>
                  <a:pt x="1033524" y="753331"/>
                </a:lnTo>
                <a:lnTo>
                  <a:pt x="1046645" y="777920"/>
                </a:lnTo>
                <a:lnTo>
                  <a:pt x="1048794" y="830295"/>
                </a:lnTo>
                <a:lnTo>
                  <a:pt x="1034287" y="884011"/>
                </a:lnTo>
                <a:lnTo>
                  <a:pt x="1011989" y="935042"/>
                </a:lnTo>
                <a:lnTo>
                  <a:pt x="990767" y="979359"/>
                </a:lnTo>
                <a:lnTo>
                  <a:pt x="979487" y="1012934"/>
                </a:lnTo>
                <a:lnTo>
                  <a:pt x="990676" y="1069588"/>
                </a:lnTo>
                <a:lnTo>
                  <a:pt x="1052233" y="1096868"/>
                </a:lnTo>
                <a:lnTo>
                  <a:pt x="1082438" y="1097289"/>
                </a:lnTo>
                <a:lnTo>
                  <a:pt x="1119106" y="1092720"/>
                </a:lnTo>
                <a:lnTo>
                  <a:pt x="1160474" y="1081594"/>
                </a:lnTo>
                <a:lnTo>
                  <a:pt x="1204779" y="1062344"/>
                </a:lnTo>
                <a:lnTo>
                  <a:pt x="1250258" y="1033404"/>
                </a:lnTo>
                <a:lnTo>
                  <a:pt x="1295150" y="993207"/>
                </a:lnTo>
                <a:lnTo>
                  <a:pt x="1337691" y="940188"/>
                </a:lnTo>
                <a:lnTo>
                  <a:pt x="1370469" y="886781"/>
                </a:lnTo>
                <a:lnTo>
                  <a:pt x="1398052" y="832870"/>
                </a:lnTo>
                <a:lnTo>
                  <a:pt x="1421353" y="780541"/>
                </a:lnTo>
                <a:lnTo>
                  <a:pt x="1434230" y="749104"/>
                </a:lnTo>
                <a:close/>
              </a:path>
              <a:path w="1711959" h="1097279">
                <a:moveTo>
                  <a:pt x="1452255" y="704953"/>
                </a:moveTo>
                <a:lnTo>
                  <a:pt x="649029" y="704953"/>
                </a:lnTo>
                <a:lnTo>
                  <a:pt x="677240" y="716363"/>
                </a:lnTo>
                <a:lnTo>
                  <a:pt x="688027" y="753519"/>
                </a:lnTo>
                <a:lnTo>
                  <a:pt x="674907" y="804102"/>
                </a:lnTo>
                <a:lnTo>
                  <a:pt x="650236" y="857372"/>
                </a:lnTo>
                <a:lnTo>
                  <a:pt x="626371" y="902585"/>
                </a:lnTo>
                <a:lnTo>
                  <a:pt x="615670" y="928999"/>
                </a:lnTo>
                <a:lnTo>
                  <a:pt x="619167" y="982155"/>
                </a:lnTo>
                <a:lnTo>
                  <a:pt x="660450" y="1035311"/>
                </a:lnTo>
                <a:lnTo>
                  <a:pt x="689837" y="1040547"/>
                </a:lnTo>
                <a:lnTo>
                  <a:pt x="725752" y="1034278"/>
                </a:lnTo>
                <a:lnTo>
                  <a:pt x="765397" y="1017128"/>
                </a:lnTo>
                <a:lnTo>
                  <a:pt x="805973" y="989718"/>
                </a:lnTo>
                <a:lnTo>
                  <a:pt x="844681" y="952671"/>
                </a:lnTo>
                <a:lnTo>
                  <a:pt x="878725" y="906609"/>
                </a:lnTo>
                <a:lnTo>
                  <a:pt x="906238" y="863364"/>
                </a:lnTo>
                <a:lnTo>
                  <a:pt x="935024" y="822369"/>
                </a:lnTo>
                <a:lnTo>
                  <a:pt x="963614" y="787246"/>
                </a:lnTo>
                <a:lnTo>
                  <a:pt x="990540" y="761617"/>
                </a:lnTo>
                <a:lnTo>
                  <a:pt x="1014333" y="749104"/>
                </a:lnTo>
                <a:lnTo>
                  <a:pt x="1434230" y="749104"/>
                </a:lnTo>
                <a:lnTo>
                  <a:pt x="1441286" y="731879"/>
                </a:lnTo>
                <a:lnTo>
                  <a:pt x="1452255" y="704953"/>
                </a:lnTo>
                <a:close/>
              </a:path>
              <a:path w="1711959" h="1097279">
                <a:moveTo>
                  <a:pt x="1470263" y="663674"/>
                </a:moveTo>
                <a:lnTo>
                  <a:pt x="253971" y="663674"/>
                </a:lnTo>
                <a:lnTo>
                  <a:pt x="293965" y="663769"/>
                </a:lnTo>
                <a:lnTo>
                  <a:pt x="323874" y="669151"/>
                </a:lnTo>
                <a:lnTo>
                  <a:pt x="339292" y="682169"/>
                </a:lnTo>
                <a:lnTo>
                  <a:pt x="335813" y="705174"/>
                </a:lnTo>
                <a:lnTo>
                  <a:pt x="314194" y="747521"/>
                </a:lnTo>
                <a:lnTo>
                  <a:pt x="294452" y="791481"/>
                </a:lnTo>
                <a:lnTo>
                  <a:pt x="283948" y="832870"/>
                </a:lnTo>
                <a:lnTo>
                  <a:pt x="283934" y="833876"/>
                </a:lnTo>
                <a:lnTo>
                  <a:pt x="289613" y="869198"/>
                </a:lnTo>
                <a:lnTo>
                  <a:pt x="319024" y="895433"/>
                </a:lnTo>
                <a:lnTo>
                  <a:pt x="360311" y="908367"/>
                </a:lnTo>
                <a:lnTo>
                  <a:pt x="398104" y="907603"/>
                </a:lnTo>
                <a:lnTo>
                  <a:pt x="434282" y="894218"/>
                </a:lnTo>
                <a:lnTo>
                  <a:pt x="470727" y="869284"/>
                </a:lnTo>
                <a:lnTo>
                  <a:pt x="509320" y="833876"/>
                </a:lnTo>
                <a:lnTo>
                  <a:pt x="548361" y="791481"/>
                </a:lnTo>
                <a:lnTo>
                  <a:pt x="584549" y="750616"/>
                </a:lnTo>
                <a:lnTo>
                  <a:pt x="618132" y="719056"/>
                </a:lnTo>
                <a:lnTo>
                  <a:pt x="649029" y="704953"/>
                </a:lnTo>
                <a:lnTo>
                  <a:pt x="1452255" y="704953"/>
                </a:lnTo>
                <a:lnTo>
                  <a:pt x="1458765" y="688972"/>
                </a:lnTo>
                <a:lnTo>
                  <a:pt x="1470263" y="663674"/>
                </a:lnTo>
                <a:close/>
              </a:path>
              <a:path w="1711959" h="1097279">
                <a:moveTo>
                  <a:pt x="222743" y="491140"/>
                </a:moveTo>
                <a:lnTo>
                  <a:pt x="175834" y="492540"/>
                </a:lnTo>
                <a:lnTo>
                  <a:pt x="126630" y="498136"/>
                </a:lnTo>
                <a:lnTo>
                  <a:pt x="79786" y="510027"/>
                </a:lnTo>
                <a:lnTo>
                  <a:pt x="39962" y="530311"/>
                </a:lnTo>
                <a:lnTo>
                  <a:pt x="11814" y="561086"/>
                </a:lnTo>
                <a:lnTo>
                  <a:pt x="0" y="604451"/>
                </a:lnTo>
                <a:lnTo>
                  <a:pt x="14430" y="643276"/>
                </a:lnTo>
                <a:lnTo>
                  <a:pt x="31484" y="663214"/>
                </a:lnTo>
                <a:lnTo>
                  <a:pt x="62180" y="670559"/>
                </a:lnTo>
                <a:lnTo>
                  <a:pt x="117538" y="671608"/>
                </a:lnTo>
                <a:lnTo>
                  <a:pt x="161351" y="669943"/>
                </a:lnTo>
                <a:lnTo>
                  <a:pt x="208297" y="666515"/>
                </a:lnTo>
                <a:lnTo>
                  <a:pt x="253971" y="663674"/>
                </a:lnTo>
                <a:lnTo>
                  <a:pt x="1470263" y="663674"/>
                </a:lnTo>
                <a:lnTo>
                  <a:pt x="1474702" y="653906"/>
                </a:lnTo>
                <a:lnTo>
                  <a:pt x="1490013" y="628766"/>
                </a:lnTo>
                <a:lnTo>
                  <a:pt x="1537039" y="609738"/>
                </a:lnTo>
                <a:lnTo>
                  <a:pt x="1590078" y="605470"/>
                </a:lnTo>
                <a:lnTo>
                  <a:pt x="1652432" y="603159"/>
                </a:lnTo>
                <a:lnTo>
                  <a:pt x="1711807" y="603130"/>
                </a:lnTo>
                <a:lnTo>
                  <a:pt x="1706968" y="497047"/>
                </a:lnTo>
                <a:lnTo>
                  <a:pt x="1641754" y="493969"/>
                </a:lnTo>
                <a:lnTo>
                  <a:pt x="1574623" y="493046"/>
                </a:lnTo>
                <a:lnTo>
                  <a:pt x="1564720" y="492538"/>
                </a:lnTo>
                <a:lnTo>
                  <a:pt x="291045" y="492538"/>
                </a:lnTo>
                <a:lnTo>
                  <a:pt x="222743" y="491140"/>
                </a:lnTo>
                <a:close/>
              </a:path>
              <a:path w="1711959" h="1097279">
                <a:moveTo>
                  <a:pt x="272099" y="293020"/>
                </a:moveTo>
                <a:lnTo>
                  <a:pt x="240665" y="307893"/>
                </a:lnTo>
                <a:lnTo>
                  <a:pt x="230533" y="333977"/>
                </a:lnTo>
                <a:lnTo>
                  <a:pt x="238416" y="366521"/>
                </a:lnTo>
                <a:lnTo>
                  <a:pt x="256971" y="401707"/>
                </a:lnTo>
                <a:lnTo>
                  <a:pt x="278854" y="435720"/>
                </a:lnTo>
                <a:lnTo>
                  <a:pt x="296723" y="464741"/>
                </a:lnTo>
                <a:lnTo>
                  <a:pt x="303234" y="484953"/>
                </a:lnTo>
                <a:lnTo>
                  <a:pt x="291045" y="492538"/>
                </a:lnTo>
                <a:lnTo>
                  <a:pt x="1564720" y="492538"/>
                </a:lnTo>
                <a:lnTo>
                  <a:pt x="1519125" y="490200"/>
                </a:lnTo>
                <a:lnTo>
                  <a:pt x="1473850" y="462966"/>
                </a:lnTo>
                <a:lnTo>
                  <a:pt x="1449174" y="429201"/>
                </a:lnTo>
                <a:lnTo>
                  <a:pt x="1442473" y="419793"/>
                </a:lnTo>
                <a:lnTo>
                  <a:pt x="962685" y="419793"/>
                </a:lnTo>
                <a:lnTo>
                  <a:pt x="919670" y="409467"/>
                </a:lnTo>
                <a:lnTo>
                  <a:pt x="877634" y="382404"/>
                </a:lnTo>
                <a:lnTo>
                  <a:pt x="871324" y="376432"/>
                </a:lnTo>
                <a:lnTo>
                  <a:pt x="512480" y="376432"/>
                </a:lnTo>
                <a:lnTo>
                  <a:pt x="481342" y="369437"/>
                </a:lnTo>
                <a:lnTo>
                  <a:pt x="447579" y="351666"/>
                </a:lnTo>
                <a:lnTo>
                  <a:pt x="405265" y="329854"/>
                </a:lnTo>
                <a:lnTo>
                  <a:pt x="358908" y="309285"/>
                </a:lnTo>
                <a:lnTo>
                  <a:pt x="313016" y="295246"/>
                </a:lnTo>
                <a:lnTo>
                  <a:pt x="272099" y="293020"/>
                </a:lnTo>
                <a:close/>
              </a:path>
              <a:path w="1711959" h="1097279">
                <a:moveTo>
                  <a:pt x="1003090" y="0"/>
                </a:moveTo>
                <a:lnTo>
                  <a:pt x="956029" y="3082"/>
                </a:lnTo>
                <a:lnTo>
                  <a:pt x="906716" y="22511"/>
                </a:lnTo>
                <a:lnTo>
                  <a:pt x="859223" y="54115"/>
                </a:lnTo>
                <a:lnTo>
                  <a:pt x="832716" y="83232"/>
                </a:lnTo>
                <a:lnTo>
                  <a:pt x="824865" y="112038"/>
                </a:lnTo>
                <a:lnTo>
                  <a:pt x="833336" y="142711"/>
                </a:lnTo>
                <a:lnTo>
                  <a:pt x="855801" y="177425"/>
                </a:lnTo>
                <a:lnTo>
                  <a:pt x="889927" y="218358"/>
                </a:lnTo>
                <a:lnTo>
                  <a:pt x="923917" y="257708"/>
                </a:lnTo>
                <a:lnTo>
                  <a:pt x="956243" y="297448"/>
                </a:lnTo>
                <a:lnTo>
                  <a:pt x="983183" y="335229"/>
                </a:lnTo>
                <a:lnTo>
                  <a:pt x="1001018" y="368703"/>
                </a:lnTo>
                <a:lnTo>
                  <a:pt x="1006027" y="395520"/>
                </a:lnTo>
                <a:lnTo>
                  <a:pt x="994489" y="413333"/>
                </a:lnTo>
                <a:lnTo>
                  <a:pt x="962685" y="419793"/>
                </a:lnTo>
                <a:lnTo>
                  <a:pt x="1442473" y="419793"/>
                </a:lnTo>
                <a:lnTo>
                  <a:pt x="1379878" y="331919"/>
                </a:lnTo>
                <a:lnTo>
                  <a:pt x="1339863" y="276601"/>
                </a:lnTo>
                <a:lnTo>
                  <a:pt x="1299341" y="222295"/>
                </a:lnTo>
                <a:lnTo>
                  <a:pt x="1260615" y="173102"/>
                </a:lnTo>
                <a:lnTo>
                  <a:pt x="1225987" y="133119"/>
                </a:lnTo>
                <a:lnTo>
                  <a:pt x="1197762" y="106446"/>
                </a:lnTo>
                <a:lnTo>
                  <a:pt x="1164899" y="80654"/>
                </a:lnTo>
                <a:lnTo>
                  <a:pt x="1128804" y="53590"/>
                </a:lnTo>
                <a:lnTo>
                  <a:pt x="1089674" y="28777"/>
                </a:lnTo>
                <a:lnTo>
                  <a:pt x="1047704" y="9739"/>
                </a:lnTo>
                <a:lnTo>
                  <a:pt x="1003090" y="0"/>
                </a:lnTo>
                <a:close/>
              </a:path>
              <a:path w="1711959" h="1097279">
                <a:moveTo>
                  <a:pt x="606225" y="144919"/>
                </a:moveTo>
                <a:lnTo>
                  <a:pt x="554101" y="145625"/>
                </a:lnTo>
                <a:lnTo>
                  <a:pt x="517210" y="164688"/>
                </a:lnTo>
                <a:lnTo>
                  <a:pt x="498048" y="201481"/>
                </a:lnTo>
                <a:lnTo>
                  <a:pt x="492852" y="245528"/>
                </a:lnTo>
                <a:lnTo>
                  <a:pt x="497863" y="286353"/>
                </a:lnTo>
                <a:lnTo>
                  <a:pt x="509320" y="313481"/>
                </a:lnTo>
                <a:lnTo>
                  <a:pt x="522267" y="337962"/>
                </a:lnTo>
                <a:lnTo>
                  <a:pt x="524721" y="362443"/>
                </a:lnTo>
                <a:lnTo>
                  <a:pt x="512480" y="376432"/>
                </a:lnTo>
                <a:lnTo>
                  <a:pt x="871324" y="376432"/>
                </a:lnTo>
                <a:lnTo>
                  <a:pt x="837557" y="344476"/>
                </a:lnTo>
                <a:lnTo>
                  <a:pt x="800418" y="301556"/>
                </a:lnTo>
                <a:lnTo>
                  <a:pt x="767195" y="259516"/>
                </a:lnTo>
                <a:lnTo>
                  <a:pt x="738870" y="224230"/>
                </a:lnTo>
                <a:lnTo>
                  <a:pt x="683190" y="177086"/>
                </a:lnTo>
                <a:lnTo>
                  <a:pt x="647857" y="156804"/>
                </a:lnTo>
                <a:lnTo>
                  <a:pt x="606225" y="144919"/>
                </a:lnTo>
                <a:close/>
              </a:path>
            </a:pathLst>
          </a:custGeom>
          <a:solidFill>
            <a:srgbClr val="4FB3D3"/>
          </a:solidFill>
        </p:spPr>
        <p:txBody>
          <a:bodyPr wrap="square" lIns="0" tIns="0" rIns="0" bIns="0" rtlCol="0"/>
          <a:lstStyle/>
          <a:p>
            <a:endParaRPr dirty="0"/>
          </a:p>
        </p:txBody>
      </p:sp>
      <p:sp>
        <p:nvSpPr>
          <p:cNvPr id="14" name="object 10">
            <a:extLst>
              <a:ext uri="{FF2B5EF4-FFF2-40B4-BE49-F238E27FC236}">
                <a16:creationId xmlns:a16="http://schemas.microsoft.com/office/drawing/2014/main" id="{00FF569F-8EB6-43ED-A42B-3BB78FB88E5D}"/>
              </a:ext>
            </a:extLst>
          </p:cNvPr>
          <p:cNvSpPr/>
          <p:nvPr userDrawn="1"/>
        </p:nvSpPr>
        <p:spPr>
          <a:xfrm>
            <a:off x="7911362" y="3390445"/>
            <a:ext cx="550545" cy="534670"/>
          </a:xfrm>
          <a:custGeom>
            <a:avLst/>
            <a:gdLst/>
            <a:ahLst/>
            <a:cxnLst/>
            <a:rect l="l" t="t" r="r" b="b"/>
            <a:pathLst>
              <a:path w="550545" h="534670">
                <a:moveTo>
                  <a:pt x="287439" y="0"/>
                </a:moveTo>
                <a:lnTo>
                  <a:pt x="0" y="346989"/>
                </a:lnTo>
                <a:lnTo>
                  <a:pt x="0" y="534047"/>
                </a:lnTo>
                <a:lnTo>
                  <a:pt x="550456" y="534047"/>
                </a:lnTo>
                <a:lnTo>
                  <a:pt x="542315" y="344284"/>
                </a:lnTo>
                <a:lnTo>
                  <a:pt x="287439" y="0"/>
                </a:lnTo>
                <a:close/>
              </a:path>
            </a:pathLst>
          </a:custGeom>
          <a:solidFill>
            <a:srgbClr val="EECFA3"/>
          </a:solidFill>
        </p:spPr>
        <p:txBody>
          <a:bodyPr wrap="square" lIns="0" tIns="0" rIns="0" bIns="0" rtlCol="0"/>
          <a:lstStyle/>
          <a:p>
            <a:endParaRPr dirty="0"/>
          </a:p>
        </p:txBody>
      </p:sp>
      <p:sp>
        <p:nvSpPr>
          <p:cNvPr id="15" name="object 11">
            <a:extLst>
              <a:ext uri="{FF2B5EF4-FFF2-40B4-BE49-F238E27FC236}">
                <a16:creationId xmlns:a16="http://schemas.microsoft.com/office/drawing/2014/main" id="{5950A987-C6C4-4916-BC8C-87B7D8D342CF}"/>
              </a:ext>
            </a:extLst>
          </p:cNvPr>
          <p:cNvSpPr/>
          <p:nvPr userDrawn="1"/>
        </p:nvSpPr>
        <p:spPr>
          <a:xfrm>
            <a:off x="8198802" y="3390447"/>
            <a:ext cx="797560" cy="344805"/>
          </a:xfrm>
          <a:custGeom>
            <a:avLst/>
            <a:gdLst/>
            <a:ahLst/>
            <a:cxnLst/>
            <a:rect l="l" t="t" r="r" b="b"/>
            <a:pathLst>
              <a:path w="797559" h="344804">
                <a:moveTo>
                  <a:pt x="0" y="0"/>
                </a:moveTo>
                <a:lnTo>
                  <a:pt x="254876" y="344284"/>
                </a:lnTo>
                <a:lnTo>
                  <a:pt x="797204" y="341579"/>
                </a:lnTo>
                <a:lnTo>
                  <a:pt x="539597" y="5410"/>
                </a:lnTo>
                <a:lnTo>
                  <a:pt x="0" y="0"/>
                </a:lnTo>
                <a:close/>
              </a:path>
            </a:pathLst>
          </a:custGeom>
          <a:solidFill>
            <a:srgbClr val="851620"/>
          </a:solidFill>
        </p:spPr>
        <p:txBody>
          <a:bodyPr wrap="square" lIns="0" tIns="0" rIns="0" bIns="0" rtlCol="0"/>
          <a:lstStyle/>
          <a:p>
            <a:endParaRPr dirty="0"/>
          </a:p>
        </p:txBody>
      </p:sp>
      <p:sp>
        <p:nvSpPr>
          <p:cNvPr id="16" name="object 12">
            <a:extLst>
              <a:ext uri="{FF2B5EF4-FFF2-40B4-BE49-F238E27FC236}">
                <a16:creationId xmlns:a16="http://schemas.microsoft.com/office/drawing/2014/main" id="{414343C1-1454-4285-8B33-567F991465B5}"/>
              </a:ext>
            </a:extLst>
          </p:cNvPr>
          <p:cNvSpPr/>
          <p:nvPr userDrawn="1"/>
        </p:nvSpPr>
        <p:spPr>
          <a:xfrm>
            <a:off x="8453672" y="3732029"/>
            <a:ext cx="542925" cy="193040"/>
          </a:xfrm>
          <a:custGeom>
            <a:avLst/>
            <a:gdLst/>
            <a:ahLst/>
            <a:cxnLst/>
            <a:rect l="l" t="t" r="r" b="b"/>
            <a:pathLst>
              <a:path w="542925" h="193039">
                <a:moveTo>
                  <a:pt x="542340" y="0"/>
                </a:moveTo>
                <a:lnTo>
                  <a:pt x="0" y="2705"/>
                </a:lnTo>
                <a:lnTo>
                  <a:pt x="8140" y="192468"/>
                </a:lnTo>
                <a:lnTo>
                  <a:pt x="539622" y="192468"/>
                </a:lnTo>
                <a:lnTo>
                  <a:pt x="542340" y="0"/>
                </a:lnTo>
                <a:close/>
              </a:path>
            </a:pathLst>
          </a:custGeom>
          <a:solidFill>
            <a:srgbClr val="FFFFFF"/>
          </a:solidFill>
        </p:spPr>
        <p:txBody>
          <a:bodyPr wrap="square" lIns="0" tIns="0" rIns="0" bIns="0" rtlCol="0"/>
          <a:lstStyle/>
          <a:p>
            <a:endParaRPr dirty="0"/>
          </a:p>
        </p:txBody>
      </p:sp>
      <p:sp>
        <p:nvSpPr>
          <p:cNvPr id="17" name="object 13">
            <a:extLst>
              <a:ext uri="{FF2B5EF4-FFF2-40B4-BE49-F238E27FC236}">
                <a16:creationId xmlns:a16="http://schemas.microsoft.com/office/drawing/2014/main" id="{855F6005-3A9B-4F70-8C72-F2AB64B77E30}"/>
              </a:ext>
            </a:extLst>
          </p:cNvPr>
          <p:cNvSpPr/>
          <p:nvPr userDrawn="1"/>
        </p:nvSpPr>
        <p:spPr>
          <a:xfrm>
            <a:off x="0" y="5417820"/>
            <a:ext cx="12186285" cy="1440180"/>
          </a:xfrm>
          <a:custGeom>
            <a:avLst/>
            <a:gdLst/>
            <a:ahLst/>
            <a:cxnLst/>
            <a:rect l="l" t="t" r="r" b="b"/>
            <a:pathLst>
              <a:path w="12186285" h="1440179">
                <a:moveTo>
                  <a:pt x="0" y="1440179"/>
                </a:moveTo>
                <a:lnTo>
                  <a:pt x="12185992" y="1440179"/>
                </a:lnTo>
                <a:lnTo>
                  <a:pt x="12185992" y="0"/>
                </a:lnTo>
                <a:lnTo>
                  <a:pt x="0" y="0"/>
                </a:lnTo>
                <a:lnTo>
                  <a:pt x="0" y="1440179"/>
                </a:lnTo>
                <a:close/>
              </a:path>
            </a:pathLst>
          </a:custGeom>
          <a:solidFill>
            <a:srgbClr val="FFFFFF"/>
          </a:solidFill>
        </p:spPr>
        <p:txBody>
          <a:bodyPr wrap="square" lIns="0" tIns="0" rIns="0" bIns="0" rtlCol="0"/>
          <a:lstStyle/>
          <a:p>
            <a:endParaRPr dirty="0"/>
          </a:p>
        </p:txBody>
      </p:sp>
      <p:sp>
        <p:nvSpPr>
          <p:cNvPr id="18" name="object 14">
            <a:extLst>
              <a:ext uri="{FF2B5EF4-FFF2-40B4-BE49-F238E27FC236}">
                <a16:creationId xmlns:a16="http://schemas.microsoft.com/office/drawing/2014/main" id="{DB25C5A8-8753-4BE7-97A4-808EC2011AD5}"/>
              </a:ext>
            </a:extLst>
          </p:cNvPr>
          <p:cNvSpPr/>
          <p:nvPr userDrawn="1"/>
        </p:nvSpPr>
        <p:spPr>
          <a:xfrm>
            <a:off x="0" y="180339"/>
            <a:ext cx="180340" cy="5237480"/>
          </a:xfrm>
          <a:custGeom>
            <a:avLst/>
            <a:gdLst/>
            <a:ahLst/>
            <a:cxnLst/>
            <a:rect l="l" t="t" r="r" b="b"/>
            <a:pathLst>
              <a:path w="180340" h="5237480">
                <a:moveTo>
                  <a:pt x="0" y="5237480"/>
                </a:moveTo>
                <a:lnTo>
                  <a:pt x="180009" y="5237480"/>
                </a:lnTo>
                <a:lnTo>
                  <a:pt x="180009" y="0"/>
                </a:lnTo>
                <a:lnTo>
                  <a:pt x="0" y="0"/>
                </a:lnTo>
                <a:lnTo>
                  <a:pt x="0" y="5237480"/>
                </a:lnTo>
                <a:close/>
              </a:path>
            </a:pathLst>
          </a:custGeom>
          <a:solidFill>
            <a:srgbClr val="FFFFFF"/>
          </a:solidFill>
        </p:spPr>
        <p:txBody>
          <a:bodyPr wrap="square" lIns="0" tIns="0" rIns="0" bIns="0" rtlCol="0"/>
          <a:lstStyle/>
          <a:p>
            <a:endParaRPr dirty="0"/>
          </a:p>
        </p:txBody>
      </p:sp>
      <p:sp>
        <p:nvSpPr>
          <p:cNvPr id="19" name="object 16">
            <a:extLst>
              <a:ext uri="{FF2B5EF4-FFF2-40B4-BE49-F238E27FC236}">
                <a16:creationId xmlns:a16="http://schemas.microsoft.com/office/drawing/2014/main" id="{A0DAFEE1-BE12-45B5-942F-25BC7FBBBB2D}"/>
              </a:ext>
            </a:extLst>
          </p:cNvPr>
          <p:cNvSpPr/>
          <p:nvPr userDrawn="1"/>
        </p:nvSpPr>
        <p:spPr>
          <a:xfrm>
            <a:off x="12006008" y="180009"/>
            <a:ext cx="180340" cy="5238115"/>
          </a:xfrm>
          <a:custGeom>
            <a:avLst/>
            <a:gdLst/>
            <a:ahLst/>
            <a:cxnLst/>
            <a:rect l="l" t="t" r="r" b="b"/>
            <a:pathLst>
              <a:path w="180340" h="5238115">
                <a:moveTo>
                  <a:pt x="179984" y="0"/>
                </a:moveTo>
                <a:lnTo>
                  <a:pt x="0" y="0"/>
                </a:lnTo>
                <a:lnTo>
                  <a:pt x="0" y="5237988"/>
                </a:lnTo>
                <a:lnTo>
                  <a:pt x="179984" y="5237988"/>
                </a:lnTo>
                <a:lnTo>
                  <a:pt x="179984" y="0"/>
                </a:lnTo>
                <a:close/>
              </a:path>
            </a:pathLst>
          </a:custGeom>
          <a:solidFill>
            <a:srgbClr val="FFFFFF"/>
          </a:solidFill>
        </p:spPr>
        <p:txBody>
          <a:bodyPr wrap="square" lIns="0" tIns="0" rIns="0" bIns="0" rtlCol="0"/>
          <a:lstStyle/>
          <a:p>
            <a:endParaRPr dirty="0"/>
          </a:p>
        </p:txBody>
      </p:sp>
      <p:sp>
        <p:nvSpPr>
          <p:cNvPr id="22" name="object 19">
            <a:extLst>
              <a:ext uri="{FF2B5EF4-FFF2-40B4-BE49-F238E27FC236}">
                <a16:creationId xmlns:a16="http://schemas.microsoft.com/office/drawing/2014/main" id="{EA555030-8816-483D-8F6B-80C7B87D545C}"/>
              </a:ext>
            </a:extLst>
          </p:cNvPr>
          <p:cNvSpPr/>
          <p:nvPr userDrawn="1"/>
        </p:nvSpPr>
        <p:spPr>
          <a:xfrm>
            <a:off x="9666046" y="6343472"/>
            <a:ext cx="1398985" cy="265043"/>
          </a:xfrm>
          <a:prstGeom prst="rect">
            <a:avLst/>
          </a:prstGeom>
          <a:blipFill>
            <a:blip r:embed="rId2" cstate="print"/>
            <a:stretch>
              <a:fillRect/>
            </a:stretch>
          </a:blipFill>
        </p:spPr>
        <p:txBody>
          <a:bodyPr wrap="square" lIns="0" tIns="0" rIns="0" bIns="0" rtlCol="0"/>
          <a:lstStyle/>
          <a:p>
            <a:endParaRPr dirty="0"/>
          </a:p>
        </p:txBody>
      </p:sp>
      <p:sp>
        <p:nvSpPr>
          <p:cNvPr id="23" name="object 20">
            <a:extLst>
              <a:ext uri="{FF2B5EF4-FFF2-40B4-BE49-F238E27FC236}">
                <a16:creationId xmlns:a16="http://schemas.microsoft.com/office/drawing/2014/main" id="{1FB0090E-A6C0-4B95-8604-946FF9858307}"/>
              </a:ext>
            </a:extLst>
          </p:cNvPr>
          <p:cNvSpPr/>
          <p:nvPr userDrawn="1"/>
        </p:nvSpPr>
        <p:spPr>
          <a:xfrm>
            <a:off x="10323851" y="5897995"/>
            <a:ext cx="179070" cy="179070"/>
          </a:xfrm>
          <a:custGeom>
            <a:avLst/>
            <a:gdLst/>
            <a:ahLst/>
            <a:cxnLst/>
            <a:rect l="l" t="t" r="r" b="b"/>
            <a:pathLst>
              <a:path w="179070" h="179070">
                <a:moveTo>
                  <a:pt x="178892" y="0"/>
                </a:moveTo>
                <a:lnTo>
                  <a:pt x="109356" y="14884"/>
                </a:lnTo>
                <a:lnTo>
                  <a:pt x="51955" y="51943"/>
                </a:lnTo>
                <a:lnTo>
                  <a:pt x="14900" y="109335"/>
                </a:lnTo>
                <a:lnTo>
                  <a:pt x="0" y="178892"/>
                </a:lnTo>
                <a:lnTo>
                  <a:pt x="59944" y="178892"/>
                </a:lnTo>
                <a:lnTo>
                  <a:pt x="63365" y="155257"/>
                </a:lnTo>
                <a:lnTo>
                  <a:pt x="70081" y="132614"/>
                </a:lnTo>
                <a:lnTo>
                  <a:pt x="94297" y="94234"/>
                </a:lnTo>
                <a:lnTo>
                  <a:pt x="132632" y="70069"/>
                </a:lnTo>
                <a:lnTo>
                  <a:pt x="178892" y="59944"/>
                </a:lnTo>
                <a:lnTo>
                  <a:pt x="178892" y="0"/>
                </a:lnTo>
                <a:close/>
              </a:path>
            </a:pathLst>
          </a:custGeom>
          <a:solidFill>
            <a:srgbClr val="3879A0"/>
          </a:solidFill>
        </p:spPr>
        <p:txBody>
          <a:bodyPr wrap="square" lIns="0" tIns="0" rIns="0" bIns="0" rtlCol="0"/>
          <a:lstStyle/>
          <a:p>
            <a:endParaRPr dirty="0"/>
          </a:p>
        </p:txBody>
      </p:sp>
      <p:sp>
        <p:nvSpPr>
          <p:cNvPr id="24" name="object 21">
            <a:extLst>
              <a:ext uri="{FF2B5EF4-FFF2-40B4-BE49-F238E27FC236}">
                <a16:creationId xmlns:a16="http://schemas.microsoft.com/office/drawing/2014/main" id="{04AF6477-4B11-4012-9F21-AE6988A9D14F}"/>
              </a:ext>
            </a:extLst>
          </p:cNvPr>
          <p:cNvSpPr/>
          <p:nvPr userDrawn="1"/>
        </p:nvSpPr>
        <p:spPr>
          <a:xfrm>
            <a:off x="10323858" y="6096793"/>
            <a:ext cx="179070" cy="179070"/>
          </a:xfrm>
          <a:custGeom>
            <a:avLst/>
            <a:gdLst/>
            <a:ahLst/>
            <a:cxnLst/>
            <a:rect l="l" t="t" r="r" b="b"/>
            <a:pathLst>
              <a:path w="179070" h="179070">
                <a:moveTo>
                  <a:pt x="59944" y="0"/>
                </a:moveTo>
                <a:lnTo>
                  <a:pt x="0" y="0"/>
                </a:lnTo>
                <a:lnTo>
                  <a:pt x="4656" y="35696"/>
                </a:lnTo>
                <a:lnTo>
                  <a:pt x="30668" y="100389"/>
                </a:lnTo>
                <a:lnTo>
                  <a:pt x="78515" y="148253"/>
                </a:lnTo>
                <a:lnTo>
                  <a:pt x="143202" y="174283"/>
                </a:lnTo>
                <a:lnTo>
                  <a:pt x="178892" y="178943"/>
                </a:lnTo>
                <a:lnTo>
                  <a:pt x="178892" y="118960"/>
                </a:lnTo>
                <a:lnTo>
                  <a:pt x="155264" y="115549"/>
                </a:lnTo>
                <a:lnTo>
                  <a:pt x="132627" y="108834"/>
                </a:lnTo>
                <a:lnTo>
                  <a:pt x="94297" y="84658"/>
                </a:lnTo>
                <a:lnTo>
                  <a:pt x="70077" y="46291"/>
                </a:lnTo>
                <a:lnTo>
                  <a:pt x="63359" y="23650"/>
                </a:lnTo>
                <a:lnTo>
                  <a:pt x="59944" y="0"/>
                </a:lnTo>
                <a:close/>
              </a:path>
            </a:pathLst>
          </a:custGeom>
          <a:solidFill>
            <a:srgbClr val="3879A0"/>
          </a:solidFill>
        </p:spPr>
        <p:txBody>
          <a:bodyPr wrap="square" lIns="0" tIns="0" rIns="0" bIns="0" rtlCol="0"/>
          <a:lstStyle/>
          <a:p>
            <a:endParaRPr dirty="0"/>
          </a:p>
        </p:txBody>
      </p:sp>
      <p:sp>
        <p:nvSpPr>
          <p:cNvPr id="25" name="object 22">
            <a:extLst>
              <a:ext uri="{FF2B5EF4-FFF2-40B4-BE49-F238E27FC236}">
                <a16:creationId xmlns:a16="http://schemas.microsoft.com/office/drawing/2014/main" id="{570B21A0-E10E-4673-B570-D4625D56C211}"/>
              </a:ext>
            </a:extLst>
          </p:cNvPr>
          <p:cNvSpPr/>
          <p:nvPr userDrawn="1"/>
        </p:nvSpPr>
        <p:spPr>
          <a:xfrm>
            <a:off x="10641231" y="5897995"/>
            <a:ext cx="179070" cy="179070"/>
          </a:xfrm>
          <a:custGeom>
            <a:avLst/>
            <a:gdLst/>
            <a:ahLst/>
            <a:cxnLst/>
            <a:rect l="l" t="t" r="r" b="b"/>
            <a:pathLst>
              <a:path w="179070" h="179070">
                <a:moveTo>
                  <a:pt x="178917" y="0"/>
                </a:moveTo>
                <a:lnTo>
                  <a:pt x="109351" y="14884"/>
                </a:lnTo>
                <a:lnTo>
                  <a:pt x="51968" y="51943"/>
                </a:lnTo>
                <a:lnTo>
                  <a:pt x="14920" y="109335"/>
                </a:lnTo>
                <a:lnTo>
                  <a:pt x="0" y="178892"/>
                </a:lnTo>
                <a:lnTo>
                  <a:pt x="59944" y="178892"/>
                </a:lnTo>
                <a:lnTo>
                  <a:pt x="63366" y="155257"/>
                </a:lnTo>
                <a:lnTo>
                  <a:pt x="70086" y="132614"/>
                </a:lnTo>
                <a:lnTo>
                  <a:pt x="94297" y="94234"/>
                </a:lnTo>
                <a:lnTo>
                  <a:pt x="132664" y="70069"/>
                </a:lnTo>
                <a:lnTo>
                  <a:pt x="178917" y="59944"/>
                </a:lnTo>
                <a:lnTo>
                  <a:pt x="178917" y="0"/>
                </a:lnTo>
                <a:close/>
              </a:path>
            </a:pathLst>
          </a:custGeom>
          <a:solidFill>
            <a:srgbClr val="3879A0"/>
          </a:solidFill>
        </p:spPr>
        <p:txBody>
          <a:bodyPr wrap="square" lIns="0" tIns="0" rIns="0" bIns="0" rtlCol="0"/>
          <a:lstStyle/>
          <a:p>
            <a:endParaRPr dirty="0"/>
          </a:p>
        </p:txBody>
      </p:sp>
      <p:sp>
        <p:nvSpPr>
          <p:cNvPr id="26" name="object 23">
            <a:extLst>
              <a:ext uri="{FF2B5EF4-FFF2-40B4-BE49-F238E27FC236}">
                <a16:creationId xmlns:a16="http://schemas.microsoft.com/office/drawing/2014/main" id="{611FCB8B-FE29-4E3F-9CC4-54015FF9F8A5}"/>
              </a:ext>
            </a:extLst>
          </p:cNvPr>
          <p:cNvSpPr/>
          <p:nvPr userDrawn="1"/>
        </p:nvSpPr>
        <p:spPr>
          <a:xfrm>
            <a:off x="10522701" y="6096794"/>
            <a:ext cx="297815" cy="179070"/>
          </a:xfrm>
          <a:custGeom>
            <a:avLst/>
            <a:gdLst/>
            <a:ahLst/>
            <a:cxnLst/>
            <a:rect l="l" t="t" r="r" b="b"/>
            <a:pathLst>
              <a:path w="297815" h="179070">
                <a:moveTo>
                  <a:pt x="178892" y="0"/>
                </a:moveTo>
                <a:lnTo>
                  <a:pt x="118529" y="0"/>
                </a:lnTo>
                <a:lnTo>
                  <a:pt x="118681" y="2082"/>
                </a:lnTo>
                <a:lnTo>
                  <a:pt x="115145" y="25167"/>
                </a:lnTo>
                <a:lnTo>
                  <a:pt x="98320" y="67373"/>
                </a:lnTo>
                <a:lnTo>
                  <a:pt x="66911" y="98611"/>
                </a:lnTo>
                <a:lnTo>
                  <a:pt x="23621" y="115549"/>
                </a:lnTo>
                <a:lnTo>
                  <a:pt x="0" y="118960"/>
                </a:lnTo>
                <a:lnTo>
                  <a:pt x="0" y="178943"/>
                </a:lnTo>
                <a:lnTo>
                  <a:pt x="69524" y="164033"/>
                </a:lnTo>
                <a:lnTo>
                  <a:pt x="126923" y="126949"/>
                </a:lnTo>
                <a:lnTo>
                  <a:pt x="148691" y="99517"/>
                </a:lnTo>
                <a:lnTo>
                  <a:pt x="232358" y="99517"/>
                </a:lnTo>
                <a:lnTo>
                  <a:pt x="199127" y="67372"/>
                </a:lnTo>
                <a:lnTo>
                  <a:pt x="182283" y="25150"/>
                </a:lnTo>
                <a:lnTo>
                  <a:pt x="178714" y="2044"/>
                </a:lnTo>
                <a:lnTo>
                  <a:pt x="178879" y="723"/>
                </a:lnTo>
                <a:lnTo>
                  <a:pt x="178892" y="0"/>
                </a:lnTo>
                <a:close/>
              </a:path>
              <a:path w="297815" h="179070">
                <a:moveTo>
                  <a:pt x="232358" y="99517"/>
                </a:moveTo>
                <a:lnTo>
                  <a:pt x="148691" y="99517"/>
                </a:lnTo>
                <a:lnTo>
                  <a:pt x="153615" y="106841"/>
                </a:lnTo>
                <a:lnTo>
                  <a:pt x="197055" y="148246"/>
                </a:lnTo>
                <a:lnTo>
                  <a:pt x="261744" y="174276"/>
                </a:lnTo>
                <a:lnTo>
                  <a:pt x="297446" y="178943"/>
                </a:lnTo>
                <a:lnTo>
                  <a:pt x="297446" y="118960"/>
                </a:lnTo>
                <a:lnTo>
                  <a:pt x="273821" y="115549"/>
                </a:lnTo>
                <a:lnTo>
                  <a:pt x="251188" y="108835"/>
                </a:lnTo>
                <a:lnTo>
                  <a:pt x="232358" y="99517"/>
                </a:lnTo>
                <a:close/>
              </a:path>
            </a:pathLst>
          </a:custGeom>
          <a:solidFill>
            <a:srgbClr val="3879A0"/>
          </a:solidFill>
        </p:spPr>
        <p:txBody>
          <a:bodyPr wrap="square" lIns="0" tIns="0" rIns="0" bIns="0" rtlCol="0"/>
          <a:lstStyle/>
          <a:p>
            <a:endParaRPr dirty="0"/>
          </a:p>
        </p:txBody>
      </p:sp>
      <p:sp>
        <p:nvSpPr>
          <p:cNvPr id="27" name="object 24">
            <a:extLst>
              <a:ext uri="{FF2B5EF4-FFF2-40B4-BE49-F238E27FC236}">
                <a16:creationId xmlns:a16="http://schemas.microsoft.com/office/drawing/2014/main" id="{249E7470-F9B2-4999-A7D3-B300DEAE5891}"/>
              </a:ext>
            </a:extLst>
          </p:cNvPr>
          <p:cNvSpPr/>
          <p:nvPr userDrawn="1"/>
        </p:nvSpPr>
        <p:spPr>
          <a:xfrm>
            <a:off x="10840064" y="5778835"/>
            <a:ext cx="298450" cy="298450"/>
          </a:xfrm>
          <a:custGeom>
            <a:avLst/>
            <a:gdLst/>
            <a:ahLst/>
            <a:cxnLst/>
            <a:rect l="l" t="t" r="r" b="b"/>
            <a:pathLst>
              <a:path w="298450" h="298450">
                <a:moveTo>
                  <a:pt x="0" y="119151"/>
                </a:moveTo>
                <a:lnTo>
                  <a:pt x="0" y="179108"/>
                </a:lnTo>
                <a:lnTo>
                  <a:pt x="23655" y="182517"/>
                </a:lnTo>
                <a:lnTo>
                  <a:pt x="46294" y="189236"/>
                </a:lnTo>
                <a:lnTo>
                  <a:pt x="84645" y="213385"/>
                </a:lnTo>
                <a:lnTo>
                  <a:pt x="108867" y="251777"/>
                </a:lnTo>
                <a:lnTo>
                  <a:pt x="118935" y="298056"/>
                </a:lnTo>
                <a:lnTo>
                  <a:pt x="178917" y="298348"/>
                </a:lnTo>
                <a:lnTo>
                  <a:pt x="178917" y="298056"/>
                </a:lnTo>
                <a:lnTo>
                  <a:pt x="179108" y="298056"/>
                </a:lnTo>
                <a:lnTo>
                  <a:pt x="182521" y="274421"/>
                </a:lnTo>
                <a:lnTo>
                  <a:pt x="199469" y="231105"/>
                </a:lnTo>
                <a:lnTo>
                  <a:pt x="231137" y="199460"/>
                </a:lnTo>
                <a:lnTo>
                  <a:pt x="274429" y="182517"/>
                </a:lnTo>
                <a:lnTo>
                  <a:pt x="298068" y="179108"/>
                </a:lnTo>
                <a:lnTo>
                  <a:pt x="298068" y="164134"/>
                </a:lnTo>
                <a:lnTo>
                  <a:pt x="178917" y="164134"/>
                </a:lnTo>
                <a:lnTo>
                  <a:pt x="178917" y="163982"/>
                </a:lnTo>
                <a:lnTo>
                  <a:pt x="118935" y="163982"/>
                </a:lnTo>
                <a:lnTo>
                  <a:pt x="93295" y="145744"/>
                </a:lnTo>
                <a:lnTo>
                  <a:pt x="64311" y="132156"/>
                </a:lnTo>
                <a:lnTo>
                  <a:pt x="32905" y="123273"/>
                </a:lnTo>
                <a:lnTo>
                  <a:pt x="0" y="119151"/>
                </a:lnTo>
                <a:close/>
              </a:path>
              <a:path w="298450" h="298450">
                <a:moveTo>
                  <a:pt x="298068" y="119151"/>
                </a:moveTo>
                <a:lnTo>
                  <a:pt x="265083" y="123285"/>
                </a:lnTo>
                <a:lnTo>
                  <a:pt x="233621" y="132199"/>
                </a:lnTo>
                <a:lnTo>
                  <a:pt x="204594" y="145835"/>
                </a:lnTo>
                <a:lnTo>
                  <a:pt x="178917" y="164134"/>
                </a:lnTo>
                <a:lnTo>
                  <a:pt x="298068" y="164134"/>
                </a:lnTo>
                <a:lnTo>
                  <a:pt x="298068" y="119151"/>
                </a:lnTo>
                <a:close/>
              </a:path>
              <a:path w="298450" h="298450">
                <a:moveTo>
                  <a:pt x="178917" y="0"/>
                </a:moveTo>
                <a:lnTo>
                  <a:pt x="118935" y="0"/>
                </a:lnTo>
                <a:lnTo>
                  <a:pt x="118935" y="163982"/>
                </a:lnTo>
                <a:lnTo>
                  <a:pt x="178917" y="163982"/>
                </a:lnTo>
                <a:lnTo>
                  <a:pt x="178917" y="0"/>
                </a:lnTo>
                <a:close/>
              </a:path>
            </a:pathLst>
          </a:custGeom>
          <a:solidFill>
            <a:srgbClr val="3879A0"/>
          </a:solidFill>
        </p:spPr>
        <p:txBody>
          <a:bodyPr wrap="square" lIns="0" tIns="0" rIns="0" bIns="0" rtlCol="0"/>
          <a:lstStyle/>
          <a:p>
            <a:endParaRPr dirty="0"/>
          </a:p>
        </p:txBody>
      </p:sp>
      <p:sp>
        <p:nvSpPr>
          <p:cNvPr id="28" name="object 25">
            <a:extLst>
              <a:ext uri="{FF2B5EF4-FFF2-40B4-BE49-F238E27FC236}">
                <a16:creationId xmlns:a16="http://schemas.microsoft.com/office/drawing/2014/main" id="{0CF9A18C-8298-44D1-B2EC-2716B5F30FA8}"/>
              </a:ext>
            </a:extLst>
          </p:cNvPr>
          <p:cNvSpPr/>
          <p:nvPr userDrawn="1"/>
        </p:nvSpPr>
        <p:spPr>
          <a:xfrm>
            <a:off x="10840059" y="5579998"/>
            <a:ext cx="179070" cy="179070"/>
          </a:xfrm>
          <a:custGeom>
            <a:avLst/>
            <a:gdLst/>
            <a:ahLst/>
            <a:cxnLst/>
            <a:rect l="l" t="t" r="r" b="b"/>
            <a:pathLst>
              <a:path w="179070" h="179070">
                <a:moveTo>
                  <a:pt x="0" y="0"/>
                </a:moveTo>
                <a:lnTo>
                  <a:pt x="0" y="59969"/>
                </a:lnTo>
                <a:lnTo>
                  <a:pt x="23657" y="63366"/>
                </a:lnTo>
                <a:lnTo>
                  <a:pt x="46299" y="70078"/>
                </a:lnTo>
                <a:lnTo>
                  <a:pt x="84645" y="94284"/>
                </a:lnTo>
                <a:lnTo>
                  <a:pt x="108872" y="132651"/>
                </a:lnTo>
                <a:lnTo>
                  <a:pt x="118935" y="178904"/>
                </a:lnTo>
                <a:lnTo>
                  <a:pt x="178917" y="178904"/>
                </a:lnTo>
                <a:lnTo>
                  <a:pt x="164037" y="109361"/>
                </a:lnTo>
                <a:lnTo>
                  <a:pt x="126974" y="52019"/>
                </a:lnTo>
                <a:lnTo>
                  <a:pt x="69564" y="14917"/>
                </a:lnTo>
                <a:lnTo>
                  <a:pt x="35698" y="4672"/>
                </a:lnTo>
                <a:lnTo>
                  <a:pt x="0" y="0"/>
                </a:lnTo>
                <a:close/>
              </a:path>
            </a:pathLst>
          </a:custGeom>
          <a:solidFill>
            <a:srgbClr val="3879A0"/>
          </a:solidFill>
        </p:spPr>
        <p:txBody>
          <a:bodyPr wrap="square" lIns="0" tIns="0" rIns="0" bIns="0" rtlCol="0"/>
          <a:lstStyle/>
          <a:p>
            <a:endParaRPr dirty="0"/>
          </a:p>
        </p:txBody>
      </p:sp>
      <p:sp>
        <p:nvSpPr>
          <p:cNvPr id="29" name="object 26">
            <a:extLst>
              <a:ext uri="{FF2B5EF4-FFF2-40B4-BE49-F238E27FC236}">
                <a16:creationId xmlns:a16="http://schemas.microsoft.com/office/drawing/2014/main" id="{265FD683-8662-486D-9655-3534FB0A2754}"/>
              </a:ext>
            </a:extLst>
          </p:cNvPr>
          <p:cNvSpPr/>
          <p:nvPr userDrawn="1"/>
        </p:nvSpPr>
        <p:spPr>
          <a:xfrm>
            <a:off x="10840062" y="6096793"/>
            <a:ext cx="298450" cy="179070"/>
          </a:xfrm>
          <a:custGeom>
            <a:avLst/>
            <a:gdLst/>
            <a:ahLst/>
            <a:cxnLst/>
            <a:rect l="l" t="t" r="r" b="b"/>
            <a:pathLst>
              <a:path w="298450" h="179070">
                <a:moveTo>
                  <a:pt x="179120" y="0"/>
                </a:moveTo>
                <a:lnTo>
                  <a:pt x="118935" y="0"/>
                </a:lnTo>
                <a:lnTo>
                  <a:pt x="115567" y="23650"/>
                </a:lnTo>
                <a:lnTo>
                  <a:pt x="108865" y="46291"/>
                </a:lnTo>
                <a:lnTo>
                  <a:pt x="84632" y="84658"/>
                </a:lnTo>
                <a:lnTo>
                  <a:pt x="46293" y="108834"/>
                </a:lnTo>
                <a:lnTo>
                  <a:pt x="0" y="118960"/>
                </a:lnTo>
                <a:lnTo>
                  <a:pt x="0" y="178943"/>
                </a:lnTo>
                <a:lnTo>
                  <a:pt x="69548" y="164042"/>
                </a:lnTo>
                <a:lnTo>
                  <a:pt x="126961" y="126949"/>
                </a:lnTo>
                <a:lnTo>
                  <a:pt x="149021" y="98996"/>
                </a:lnTo>
                <a:lnTo>
                  <a:pt x="231925" y="98996"/>
                </a:lnTo>
                <a:lnTo>
                  <a:pt x="199467" y="66951"/>
                </a:lnTo>
                <a:lnTo>
                  <a:pt x="182521" y="23650"/>
                </a:lnTo>
                <a:lnTo>
                  <a:pt x="179120" y="0"/>
                </a:lnTo>
                <a:close/>
              </a:path>
              <a:path w="298450" h="179070">
                <a:moveTo>
                  <a:pt x="231925" y="98996"/>
                </a:moveTo>
                <a:lnTo>
                  <a:pt x="149021" y="98996"/>
                </a:lnTo>
                <a:lnTo>
                  <a:pt x="153994" y="106468"/>
                </a:lnTo>
                <a:lnTo>
                  <a:pt x="197670" y="148253"/>
                </a:lnTo>
                <a:lnTo>
                  <a:pt x="262381" y="174283"/>
                </a:lnTo>
                <a:lnTo>
                  <a:pt x="298081" y="178943"/>
                </a:lnTo>
                <a:lnTo>
                  <a:pt x="298081" y="118960"/>
                </a:lnTo>
                <a:lnTo>
                  <a:pt x="274435" y="115549"/>
                </a:lnTo>
                <a:lnTo>
                  <a:pt x="251793" y="108834"/>
                </a:lnTo>
                <a:lnTo>
                  <a:pt x="231925" y="98996"/>
                </a:lnTo>
                <a:close/>
              </a:path>
            </a:pathLst>
          </a:custGeom>
          <a:solidFill>
            <a:srgbClr val="3879A0"/>
          </a:solidFill>
        </p:spPr>
        <p:txBody>
          <a:bodyPr wrap="square" lIns="0" tIns="0" rIns="0" bIns="0" rtlCol="0"/>
          <a:lstStyle/>
          <a:p>
            <a:endParaRPr dirty="0"/>
          </a:p>
        </p:txBody>
      </p:sp>
      <p:sp>
        <p:nvSpPr>
          <p:cNvPr id="30" name="object 27">
            <a:extLst>
              <a:ext uri="{FF2B5EF4-FFF2-40B4-BE49-F238E27FC236}">
                <a16:creationId xmlns:a16="http://schemas.microsoft.com/office/drawing/2014/main" id="{9A26EE96-89CC-4120-BCB4-D4A642668EE6}"/>
              </a:ext>
            </a:extLst>
          </p:cNvPr>
          <p:cNvSpPr/>
          <p:nvPr userDrawn="1"/>
        </p:nvSpPr>
        <p:spPr>
          <a:xfrm>
            <a:off x="11158035" y="6414201"/>
            <a:ext cx="179070" cy="179070"/>
          </a:xfrm>
          <a:custGeom>
            <a:avLst/>
            <a:gdLst/>
            <a:ahLst/>
            <a:cxnLst/>
            <a:rect l="l" t="t" r="r" b="b"/>
            <a:pathLst>
              <a:path w="179070" h="179070">
                <a:moveTo>
                  <a:pt x="178904" y="0"/>
                </a:moveTo>
                <a:lnTo>
                  <a:pt x="118960" y="0"/>
                </a:lnTo>
                <a:lnTo>
                  <a:pt x="115572" y="23632"/>
                </a:lnTo>
                <a:lnTo>
                  <a:pt x="108865" y="46267"/>
                </a:lnTo>
                <a:lnTo>
                  <a:pt x="84645" y="84620"/>
                </a:lnTo>
                <a:lnTo>
                  <a:pt x="46280" y="108827"/>
                </a:lnTo>
                <a:lnTo>
                  <a:pt x="0" y="118948"/>
                </a:lnTo>
                <a:lnTo>
                  <a:pt x="0" y="178904"/>
                </a:lnTo>
                <a:lnTo>
                  <a:pt x="69595" y="164007"/>
                </a:lnTo>
                <a:lnTo>
                  <a:pt x="126961" y="126936"/>
                </a:lnTo>
                <a:lnTo>
                  <a:pt x="164034" y="69521"/>
                </a:lnTo>
                <a:lnTo>
                  <a:pt x="174258" y="35666"/>
                </a:lnTo>
                <a:lnTo>
                  <a:pt x="178904" y="0"/>
                </a:lnTo>
                <a:close/>
              </a:path>
            </a:pathLst>
          </a:custGeom>
          <a:solidFill>
            <a:srgbClr val="3879A0"/>
          </a:solidFill>
        </p:spPr>
        <p:txBody>
          <a:bodyPr wrap="square" lIns="0" tIns="0" rIns="0" bIns="0" rtlCol="0"/>
          <a:lstStyle/>
          <a:p>
            <a:endParaRPr dirty="0"/>
          </a:p>
        </p:txBody>
      </p:sp>
      <p:sp>
        <p:nvSpPr>
          <p:cNvPr id="31" name="object 28">
            <a:extLst>
              <a:ext uri="{FF2B5EF4-FFF2-40B4-BE49-F238E27FC236}">
                <a16:creationId xmlns:a16="http://schemas.microsoft.com/office/drawing/2014/main" id="{DD5DBA6B-57C0-49E4-97C5-2A03B8A4DBA9}"/>
              </a:ext>
            </a:extLst>
          </p:cNvPr>
          <p:cNvSpPr/>
          <p:nvPr userDrawn="1"/>
        </p:nvSpPr>
        <p:spPr>
          <a:xfrm>
            <a:off x="11158035" y="6096501"/>
            <a:ext cx="179070" cy="297815"/>
          </a:xfrm>
          <a:custGeom>
            <a:avLst/>
            <a:gdLst/>
            <a:ahLst/>
            <a:cxnLst/>
            <a:rect l="l" t="t" r="r" b="b"/>
            <a:pathLst>
              <a:path w="179070" h="297814">
                <a:moveTo>
                  <a:pt x="178904" y="134416"/>
                </a:moveTo>
                <a:lnTo>
                  <a:pt x="118960" y="134416"/>
                </a:lnTo>
                <a:lnTo>
                  <a:pt x="118960" y="297751"/>
                </a:lnTo>
                <a:lnTo>
                  <a:pt x="178904" y="297751"/>
                </a:lnTo>
                <a:lnTo>
                  <a:pt x="178904" y="134416"/>
                </a:lnTo>
                <a:close/>
              </a:path>
              <a:path w="179070" h="297814">
                <a:moveTo>
                  <a:pt x="178904" y="0"/>
                </a:moveTo>
                <a:lnTo>
                  <a:pt x="118960" y="0"/>
                </a:lnTo>
                <a:lnTo>
                  <a:pt x="118960" y="292"/>
                </a:lnTo>
                <a:lnTo>
                  <a:pt x="115572" y="23942"/>
                </a:lnTo>
                <a:lnTo>
                  <a:pt x="98628" y="67243"/>
                </a:lnTo>
                <a:lnTo>
                  <a:pt x="66935" y="98898"/>
                </a:lnTo>
                <a:lnTo>
                  <a:pt x="23646" y="115841"/>
                </a:lnTo>
                <a:lnTo>
                  <a:pt x="0" y="119253"/>
                </a:lnTo>
                <a:lnTo>
                  <a:pt x="0" y="179235"/>
                </a:lnTo>
                <a:lnTo>
                  <a:pt x="32918" y="175118"/>
                </a:lnTo>
                <a:lnTo>
                  <a:pt x="64338" y="166236"/>
                </a:lnTo>
                <a:lnTo>
                  <a:pt x="93329" y="152649"/>
                </a:lnTo>
                <a:lnTo>
                  <a:pt x="118960" y="134416"/>
                </a:lnTo>
                <a:lnTo>
                  <a:pt x="178904" y="134416"/>
                </a:lnTo>
                <a:lnTo>
                  <a:pt x="178904" y="0"/>
                </a:lnTo>
                <a:close/>
              </a:path>
            </a:pathLst>
          </a:custGeom>
          <a:solidFill>
            <a:srgbClr val="3879A0"/>
          </a:solidFill>
        </p:spPr>
        <p:txBody>
          <a:bodyPr wrap="square" lIns="0" tIns="0" rIns="0" bIns="0" rtlCol="0"/>
          <a:lstStyle/>
          <a:p>
            <a:endParaRPr dirty="0"/>
          </a:p>
        </p:txBody>
      </p:sp>
      <p:sp>
        <p:nvSpPr>
          <p:cNvPr id="32" name="object 29">
            <a:extLst>
              <a:ext uri="{FF2B5EF4-FFF2-40B4-BE49-F238E27FC236}">
                <a16:creationId xmlns:a16="http://schemas.microsoft.com/office/drawing/2014/main" id="{A423C679-98BA-44F1-809C-E1A7FF564405}"/>
              </a:ext>
            </a:extLst>
          </p:cNvPr>
          <p:cNvSpPr/>
          <p:nvPr userDrawn="1"/>
        </p:nvSpPr>
        <p:spPr>
          <a:xfrm>
            <a:off x="11158039" y="5897967"/>
            <a:ext cx="238125" cy="179070"/>
          </a:xfrm>
          <a:custGeom>
            <a:avLst/>
            <a:gdLst/>
            <a:ahLst/>
            <a:cxnLst/>
            <a:rect l="l" t="t" r="r" b="b"/>
            <a:pathLst>
              <a:path w="238125" h="179070">
                <a:moveTo>
                  <a:pt x="0" y="0"/>
                </a:moveTo>
                <a:lnTo>
                  <a:pt x="0" y="59982"/>
                </a:lnTo>
                <a:lnTo>
                  <a:pt x="23645" y="63376"/>
                </a:lnTo>
                <a:lnTo>
                  <a:pt x="46275" y="70091"/>
                </a:lnTo>
                <a:lnTo>
                  <a:pt x="84645" y="94259"/>
                </a:lnTo>
                <a:lnTo>
                  <a:pt x="108450" y="131705"/>
                </a:lnTo>
                <a:lnTo>
                  <a:pt x="118716" y="176885"/>
                </a:lnTo>
                <a:lnTo>
                  <a:pt x="118567" y="178193"/>
                </a:lnTo>
                <a:lnTo>
                  <a:pt x="118541" y="178917"/>
                </a:lnTo>
                <a:lnTo>
                  <a:pt x="178904" y="178917"/>
                </a:lnTo>
                <a:lnTo>
                  <a:pt x="178756" y="176860"/>
                </a:lnTo>
                <a:lnTo>
                  <a:pt x="182310" y="153761"/>
                </a:lnTo>
                <a:lnTo>
                  <a:pt x="199157" y="111550"/>
                </a:lnTo>
                <a:lnTo>
                  <a:pt x="231175" y="80041"/>
                </a:lnTo>
                <a:lnTo>
                  <a:pt x="232262" y="79425"/>
                </a:lnTo>
                <a:lnTo>
                  <a:pt x="148742" y="79425"/>
                </a:lnTo>
                <a:lnTo>
                  <a:pt x="100408" y="30689"/>
                </a:lnTo>
                <a:lnTo>
                  <a:pt x="35725" y="4676"/>
                </a:lnTo>
                <a:lnTo>
                  <a:pt x="0" y="0"/>
                </a:lnTo>
                <a:close/>
              </a:path>
              <a:path w="238125" h="179070">
                <a:moveTo>
                  <a:pt x="230581" y="13931"/>
                </a:moveTo>
                <a:lnTo>
                  <a:pt x="183757" y="40224"/>
                </a:lnTo>
                <a:lnTo>
                  <a:pt x="153664" y="72103"/>
                </a:lnTo>
                <a:lnTo>
                  <a:pt x="148742" y="79425"/>
                </a:lnTo>
                <a:lnTo>
                  <a:pt x="232262" y="79425"/>
                </a:lnTo>
                <a:lnTo>
                  <a:pt x="238023" y="76161"/>
                </a:lnTo>
                <a:lnTo>
                  <a:pt x="234361" y="65068"/>
                </a:lnTo>
                <a:lnTo>
                  <a:pt x="231741" y="53832"/>
                </a:lnTo>
                <a:lnTo>
                  <a:pt x="230117" y="42104"/>
                </a:lnTo>
                <a:lnTo>
                  <a:pt x="229593" y="30689"/>
                </a:lnTo>
                <a:lnTo>
                  <a:pt x="229565" y="24549"/>
                </a:lnTo>
                <a:lnTo>
                  <a:pt x="229869" y="19215"/>
                </a:lnTo>
                <a:lnTo>
                  <a:pt x="230581" y="13931"/>
                </a:lnTo>
                <a:close/>
              </a:path>
            </a:pathLst>
          </a:custGeom>
          <a:solidFill>
            <a:srgbClr val="3879A0"/>
          </a:solidFill>
        </p:spPr>
        <p:txBody>
          <a:bodyPr wrap="square" lIns="0" tIns="0" rIns="0" bIns="0" rtlCol="0"/>
          <a:lstStyle/>
          <a:p>
            <a:endParaRPr dirty="0"/>
          </a:p>
        </p:txBody>
      </p:sp>
      <p:sp>
        <p:nvSpPr>
          <p:cNvPr id="33" name="object 30">
            <a:extLst>
              <a:ext uri="{FF2B5EF4-FFF2-40B4-BE49-F238E27FC236}">
                <a16:creationId xmlns:a16="http://schemas.microsoft.com/office/drawing/2014/main" id="{A82F9436-0272-4FAE-A480-695161AAEAFE}"/>
              </a:ext>
            </a:extLst>
          </p:cNvPr>
          <p:cNvSpPr/>
          <p:nvPr userDrawn="1"/>
        </p:nvSpPr>
        <p:spPr>
          <a:xfrm>
            <a:off x="11387606" y="5798787"/>
            <a:ext cx="258445" cy="259079"/>
          </a:xfrm>
          <a:custGeom>
            <a:avLst/>
            <a:gdLst/>
            <a:ahLst/>
            <a:cxnLst/>
            <a:rect l="l" t="t" r="r" b="b"/>
            <a:pathLst>
              <a:path w="258445" h="259079">
                <a:moveTo>
                  <a:pt x="129133" y="0"/>
                </a:moveTo>
                <a:lnTo>
                  <a:pt x="78861" y="10154"/>
                </a:lnTo>
                <a:lnTo>
                  <a:pt x="37815" y="37850"/>
                </a:lnTo>
                <a:lnTo>
                  <a:pt x="10145" y="78936"/>
                </a:lnTo>
                <a:lnTo>
                  <a:pt x="0" y="129260"/>
                </a:lnTo>
                <a:lnTo>
                  <a:pt x="10145" y="179551"/>
                </a:lnTo>
                <a:lnTo>
                  <a:pt x="37815" y="220627"/>
                </a:lnTo>
                <a:lnTo>
                  <a:pt x="78861" y="248325"/>
                </a:lnTo>
                <a:lnTo>
                  <a:pt x="129133" y="258483"/>
                </a:lnTo>
                <a:lnTo>
                  <a:pt x="179457" y="248325"/>
                </a:lnTo>
                <a:lnTo>
                  <a:pt x="220543" y="220627"/>
                </a:lnTo>
                <a:lnTo>
                  <a:pt x="248239" y="179551"/>
                </a:lnTo>
                <a:lnTo>
                  <a:pt x="258394" y="129260"/>
                </a:lnTo>
                <a:lnTo>
                  <a:pt x="248239" y="78936"/>
                </a:lnTo>
                <a:lnTo>
                  <a:pt x="220543" y="37850"/>
                </a:lnTo>
                <a:lnTo>
                  <a:pt x="179457" y="10154"/>
                </a:lnTo>
                <a:lnTo>
                  <a:pt x="129133" y="0"/>
                </a:lnTo>
                <a:close/>
              </a:path>
            </a:pathLst>
          </a:custGeom>
          <a:solidFill>
            <a:srgbClr val="851520"/>
          </a:solidFill>
        </p:spPr>
        <p:txBody>
          <a:bodyPr wrap="square" lIns="0" tIns="0" rIns="0" bIns="0" rtlCol="0"/>
          <a:lstStyle/>
          <a:p>
            <a:endParaRPr dirty="0"/>
          </a:p>
        </p:txBody>
      </p:sp>
      <p:sp>
        <p:nvSpPr>
          <p:cNvPr id="34" name="object 31">
            <a:extLst>
              <a:ext uri="{FF2B5EF4-FFF2-40B4-BE49-F238E27FC236}">
                <a16:creationId xmlns:a16="http://schemas.microsoft.com/office/drawing/2014/main" id="{28C2EF03-4544-4C78-B5BA-654F10D9E8F0}"/>
              </a:ext>
            </a:extLst>
          </p:cNvPr>
          <p:cNvSpPr/>
          <p:nvPr userDrawn="1"/>
        </p:nvSpPr>
        <p:spPr>
          <a:xfrm>
            <a:off x="11433778" y="5860612"/>
            <a:ext cx="86360" cy="139065"/>
          </a:xfrm>
          <a:custGeom>
            <a:avLst/>
            <a:gdLst/>
            <a:ahLst/>
            <a:cxnLst/>
            <a:rect l="l" t="t" r="r" b="b"/>
            <a:pathLst>
              <a:path w="86359" h="139064">
                <a:moveTo>
                  <a:pt x="46177" y="0"/>
                </a:moveTo>
                <a:lnTo>
                  <a:pt x="6857" y="0"/>
                </a:lnTo>
                <a:lnTo>
                  <a:pt x="6857" y="20726"/>
                </a:lnTo>
                <a:lnTo>
                  <a:pt x="52069" y="20726"/>
                </a:lnTo>
                <a:lnTo>
                  <a:pt x="56476" y="22491"/>
                </a:lnTo>
                <a:lnTo>
                  <a:pt x="63792" y="29857"/>
                </a:lnTo>
                <a:lnTo>
                  <a:pt x="65608" y="34315"/>
                </a:lnTo>
                <a:lnTo>
                  <a:pt x="65608" y="45199"/>
                </a:lnTo>
                <a:lnTo>
                  <a:pt x="63753" y="49618"/>
                </a:lnTo>
                <a:lnTo>
                  <a:pt x="60032" y="53238"/>
                </a:lnTo>
                <a:lnTo>
                  <a:pt x="56197" y="56921"/>
                </a:lnTo>
                <a:lnTo>
                  <a:pt x="51663" y="58737"/>
                </a:lnTo>
                <a:lnTo>
                  <a:pt x="39839" y="58737"/>
                </a:lnTo>
                <a:lnTo>
                  <a:pt x="31945" y="59478"/>
                </a:lnTo>
                <a:lnTo>
                  <a:pt x="731" y="90896"/>
                </a:lnTo>
                <a:lnTo>
                  <a:pt x="0" y="98717"/>
                </a:lnTo>
                <a:lnTo>
                  <a:pt x="0" y="138823"/>
                </a:lnTo>
                <a:lnTo>
                  <a:pt x="78828" y="138823"/>
                </a:lnTo>
                <a:lnTo>
                  <a:pt x="78828" y="118224"/>
                </a:lnTo>
                <a:lnTo>
                  <a:pt x="20535" y="118224"/>
                </a:lnTo>
                <a:lnTo>
                  <a:pt x="20535" y="93776"/>
                </a:lnTo>
                <a:lnTo>
                  <a:pt x="22351" y="89407"/>
                </a:lnTo>
                <a:lnTo>
                  <a:pt x="26111" y="85712"/>
                </a:lnTo>
                <a:lnTo>
                  <a:pt x="29832" y="81991"/>
                </a:lnTo>
                <a:lnTo>
                  <a:pt x="34340" y="80162"/>
                </a:lnTo>
                <a:lnTo>
                  <a:pt x="46075" y="80162"/>
                </a:lnTo>
                <a:lnTo>
                  <a:pt x="54071" y="79427"/>
                </a:lnTo>
                <a:lnTo>
                  <a:pt x="85460" y="48263"/>
                </a:lnTo>
                <a:lnTo>
                  <a:pt x="86207" y="40182"/>
                </a:lnTo>
                <a:lnTo>
                  <a:pt x="85476" y="32059"/>
                </a:lnTo>
                <a:lnTo>
                  <a:pt x="54235" y="730"/>
                </a:lnTo>
                <a:lnTo>
                  <a:pt x="46177" y="0"/>
                </a:lnTo>
                <a:close/>
              </a:path>
            </a:pathLst>
          </a:custGeom>
          <a:solidFill>
            <a:srgbClr val="FFFFFF"/>
          </a:solidFill>
        </p:spPr>
        <p:txBody>
          <a:bodyPr wrap="square" lIns="0" tIns="0" rIns="0" bIns="0" rtlCol="0"/>
          <a:lstStyle/>
          <a:p>
            <a:endParaRPr dirty="0"/>
          </a:p>
        </p:txBody>
      </p:sp>
      <p:sp>
        <p:nvSpPr>
          <p:cNvPr id="35" name="object 32">
            <a:extLst>
              <a:ext uri="{FF2B5EF4-FFF2-40B4-BE49-F238E27FC236}">
                <a16:creationId xmlns:a16="http://schemas.microsoft.com/office/drawing/2014/main" id="{A5224C3D-4BB7-4E17-AF93-A78D1E4948EB}"/>
              </a:ext>
            </a:extLst>
          </p:cNvPr>
          <p:cNvSpPr/>
          <p:nvPr userDrawn="1"/>
        </p:nvSpPr>
        <p:spPr>
          <a:xfrm>
            <a:off x="11520351" y="5860612"/>
            <a:ext cx="86360" cy="139065"/>
          </a:xfrm>
          <a:custGeom>
            <a:avLst/>
            <a:gdLst/>
            <a:ahLst/>
            <a:cxnLst/>
            <a:rect l="l" t="t" r="r" b="b"/>
            <a:pathLst>
              <a:path w="86359" h="139064">
                <a:moveTo>
                  <a:pt x="46177" y="0"/>
                </a:moveTo>
                <a:lnTo>
                  <a:pt x="6870" y="0"/>
                </a:lnTo>
                <a:lnTo>
                  <a:pt x="6870" y="20726"/>
                </a:lnTo>
                <a:lnTo>
                  <a:pt x="52019" y="20726"/>
                </a:lnTo>
                <a:lnTo>
                  <a:pt x="56451" y="22491"/>
                </a:lnTo>
                <a:lnTo>
                  <a:pt x="63792" y="29857"/>
                </a:lnTo>
                <a:lnTo>
                  <a:pt x="65570" y="34315"/>
                </a:lnTo>
                <a:lnTo>
                  <a:pt x="65570" y="45199"/>
                </a:lnTo>
                <a:lnTo>
                  <a:pt x="63766" y="49618"/>
                </a:lnTo>
                <a:lnTo>
                  <a:pt x="60020" y="53238"/>
                </a:lnTo>
                <a:lnTo>
                  <a:pt x="56146" y="56921"/>
                </a:lnTo>
                <a:lnTo>
                  <a:pt x="51650" y="58737"/>
                </a:lnTo>
                <a:lnTo>
                  <a:pt x="39814" y="58737"/>
                </a:lnTo>
                <a:lnTo>
                  <a:pt x="31945" y="59478"/>
                </a:lnTo>
                <a:lnTo>
                  <a:pt x="723" y="90896"/>
                </a:lnTo>
                <a:lnTo>
                  <a:pt x="0" y="98717"/>
                </a:lnTo>
                <a:lnTo>
                  <a:pt x="0" y="138823"/>
                </a:lnTo>
                <a:lnTo>
                  <a:pt x="78778" y="138823"/>
                </a:lnTo>
                <a:lnTo>
                  <a:pt x="78778" y="118224"/>
                </a:lnTo>
                <a:lnTo>
                  <a:pt x="20535" y="118224"/>
                </a:lnTo>
                <a:lnTo>
                  <a:pt x="20535" y="93776"/>
                </a:lnTo>
                <a:lnTo>
                  <a:pt x="22326" y="89407"/>
                </a:lnTo>
                <a:lnTo>
                  <a:pt x="26098" y="85712"/>
                </a:lnTo>
                <a:lnTo>
                  <a:pt x="29819" y="81991"/>
                </a:lnTo>
                <a:lnTo>
                  <a:pt x="34315" y="80162"/>
                </a:lnTo>
                <a:lnTo>
                  <a:pt x="46075" y="80162"/>
                </a:lnTo>
                <a:lnTo>
                  <a:pt x="54054" y="79427"/>
                </a:lnTo>
                <a:lnTo>
                  <a:pt x="85435" y="48259"/>
                </a:lnTo>
                <a:lnTo>
                  <a:pt x="86182" y="40182"/>
                </a:lnTo>
                <a:lnTo>
                  <a:pt x="85447" y="32048"/>
                </a:lnTo>
                <a:lnTo>
                  <a:pt x="54227" y="730"/>
                </a:lnTo>
                <a:lnTo>
                  <a:pt x="46177" y="0"/>
                </a:lnTo>
                <a:close/>
              </a:path>
            </a:pathLst>
          </a:custGeom>
          <a:solidFill>
            <a:srgbClr val="FFFFFF"/>
          </a:solidFill>
        </p:spPr>
        <p:txBody>
          <a:bodyPr wrap="square" lIns="0" tIns="0" rIns="0" bIns="0" rtlCol="0"/>
          <a:lstStyle/>
          <a:p>
            <a:endParaRPr dirty="0"/>
          </a:p>
        </p:txBody>
      </p:sp>
      <p:sp>
        <p:nvSpPr>
          <p:cNvPr id="37" name="ZoneTexte 36">
            <a:extLst>
              <a:ext uri="{FF2B5EF4-FFF2-40B4-BE49-F238E27FC236}">
                <a16:creationId xmlns:a16="http://schemas.microsoft.com/office/drawing/2014/main" id="{FF648433-2627-4563-8B90-00E3F71B37DD}"/>
              </a:ext>
            </a:extLst>
          </p:cNvPr>
          <p:cNvSpPr txBox="1"/>
          <p:nvPr userDrawn="1"/>
        </p:nvSpPr>
        <p:spPr>
          <a:xfrm>
            <a:off x="2136289" y="1204302"/>
            <a:ext cx="4159624" cy="1308050"/>
          </a:xfrm>
          <a:prstGeom prst="rect">
            <a:avLst/>
          </a:prstGeom>
          <a:noFill/>
        </p:spPr>
        <p:txBody>
          <a:bodyPr wrap="square" rtlCol="0">
            <a:spAutoFit/>
          </a:bodyPr>
          <a:lstStyle/>
          <a:p>
            <a:r>
              <a:rPr kumimoji="0" lang="fr-FR" sz="3950" b="1" i="0" u="none" strike="noStrike" kern="1200" cap="none" spc="-20" normalizeH="0" baseline="0" noProof="0" dirty="0">
                <a:ln>
                  <a:noFill/>
                </a:ln>
                <a:solidFill>
                  <a:srgbClr val="000000"/>
                </a:solidFill>
                <a:effectLst/>
                <a:uLnTx/>
                <a:uFillTx/>
                <a:latin typeface="Calibri Light" panose="020F0302020204030204"/>
                <a:ea typeface="+mj-ea"/>
                <a:cs typeface="+mj-cs"/>
              </a:rPr>
              <a:t>Merci </a:t>
            </a:r>
            <a:r>
              <a:rPr kumimoji="0" lang="fr-FR" sz="3950" b="1" i="0" u="none" strike="noStrike" kern="1200" cap="none" spc="-55" normalizeH="0" baseline="0" noProof="0" dirty="0">
                <a:ln>
                  <a:noFill/>
                </a:ln>
                <a:solidFill>
                  <a:srgbClr val="000000"/>
                </a:solidFill>
                <a:effectLst/>
                <a:uLnTx/>
                <a:uFillTx/>
                <a:latin typeface="Calibri Light" panose="020F0302020204030204"/>
                <a:ea typeface="+mj-ea"/>
                <a:cs typeface="+mj-cs"/>
              </a:rPr>
              <a:t>d’avoir  </a:t>
            </a:r>
            <a:r>
              <a:rPr kumimoji="0" lang="fr-FR" sz="3950" b="1" i="0" u="none" strike="noStrike" kern="1200" cap="none" spc="-5" normalizeH="0" baseline="0" noProof="0" dirty="0">
                <a:ln>
                  <a:noFill/>
                </a:ln>
                <a:solidFill>
                  <a:srgbClr val="000000"/>
                </a:solidFill>
                <a:effectLst/>
                <a:uLnTx/>
                <a:uFillTx/>
                <a:latin typeface="Calibri Light" panose="020F0302020204030204"/>
                <a:ea typeface="+mj-ea"/>
                <a:cs typeface="+mj-cs"/>
              </a:rPr>
              <a:t>suivi </a:t>
            </a:r>
            <a:r>
              <a:rPr kumimoji="0" lang="fr-FR" sz="3950" b="1" i="0" u="none" strike="noStrike" kern="1200" cap="none" spc="-50" normalizeH="0" baseline="0" noProof="0" dirty="0">
                <a:ln>
                  <a:noFill/>
                </a:ln>
                <a:solidFill>
                  <a:srgbClr val="000000"/>
                </a:solidFill>
                <a:effectLst/>
                <a:uLnTx/>
                <a:uFillTx/>
                <a:latin typeface="Calibri Light" panose="020F0302020204030204"/>
                <a:ea typeface="+mj-ea"/>
                <a:cs typeface="+mj-cs"/>
              </a:rPr>
              <a:t>cette</a:t>
            </a:r>
            <a:r>
              <a:rPr kumimoji="0" lang="fr-FR" sz="3950" b="1" i="0" u="none" strike="noStrike" kern="1200" cap="none" spc="-90" normalizeH="0" baseline="0" noProof="0" dirty="0">
                <a:ln>
                  <a:noFill/>
                </a:ln>
                <a:solidFill>
                  <a:srgbClr val="000000"/>
                </a:solidFill>
                <a:effectLst/>
                <a:uLnTx/>
                <a:uFillTx/>
                <a:latin typeface="Calibri Light" panose="020F0302020204030204"/>
                <a:ea typeface="+mj-ea"/>
                <a:cs typeface="+mj-cs"/>
              </a:rPr>
              <a:t> </a:t>
            </a:r>
            <a:r>
              <a:rPr kumimoji="0" lang="fr-FR" sz="3950" b="1" i="0" u="none" strike="noStrike" kern="1200" cap="none" spc="-5" normalizeH="0" baseline="0" noProof="0" dirty="0">
                <a:ln>
                  <a:noFill/>
                </a:ln>
                <a:solidFill>
                  <a:srgbClr val="000000"/>
                </a:solidFill>
                <a:effectLst/>
                <a:uLnTx/>
                <a:uFillTx/>
                <a:latin typeface="Calibri Light" panose="020F0302020204030204"/>
                <a:ea typeface="+mj-ea"/>
                <a:cs typeface="+mj-cs"/>
              </a:rPr>
              <a:t>séance</a:t>
            </a:r>
            <a:endParaRPr lang="fr-FR" b="1" dirty="0"/>
          </a:p>
        </p:txBody>
      </p:sp>
      <p:sp>
        <p:nvSpPr>
          <p:cNvPr id="39" name="Espace réservé du texte 38">
            <a:extLst>
              <a:ext uri="{FF2B5EF4-FFF2-40B4-BE49-F238E27FC236}">
                <a16:creationId xmlns:a16="http://schemas.microsoft.com/office/drawing/2014/main" id="{A970EAC8-00B1-4659-9AD6-E94756DDC28E}"/>
              </a:ext>
            </a:extLst>
          </p:cNvPr>
          <p:cNvSpPr>
            <a:spLocks noGrp="1"/>
          </p:cNvSpPr>
          <p:nvPr>
            <p:ph type="body" sz="quarter" idx="10" hasCustomPrompt="1"/>
          </p:nvPr>
        </p:nvSpPr>
        <p:spPr>
          <a:xfrm>
            <a:off x="2136289" y="2955925"/>
            <a:ext cx="4087812" cy="1941513"/>
          </a:xfrm>
        </p:spPr>
        <p:txBody>
          <a:bodyPr/>
          <a:lstStyle>
            <a:lvl1pPr marL="12700" marR="5080" indent="0" algn="l" defTabSz="914400" rtl="0" eaLnBrk="1" fontAlgn="auto" latinLnBrk="0" hangingPunct="1">
              <a:lnSpc>
                <a:spcPct val="111100"/>
              </a:lnSpc>
              <a:spcBef>
                <a:spcPts val="0"/>
              </a:spcBef>
              <a:spcAft>
                <a:spcPts val="0"/>
              </a:spcAft>
              <a:buClrTx/>
              <a:buSzTx/>
              <a:buFontTx/>
              <a:buNone/>
              <a:tabLst/>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Service</a:t>
            </a:r>
            <a:r>
              <a:rPr kumimoji="0" lang="fr-FR" sz="2250" b="0" i="0" u="none" strike="noStrike" kern="1200" cap="none" spc="-35"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10" normalizeH="0" baseline="0" noProof="0" dirty="0" err="1">
                <a:ln>
                  <a:noFill/>
                </a:ln>
                <a:solidFill>
                  <a:prstClr val="black"/>
                </a:solidFill>
                <a:effectLst/>
                <a:uLnTx/>
                <a:uFillTx/>
                <a:latin typeface="Calibri-Light"/>
                <a:ea typeface="+mn-ea"/>
                <a:cs typeface="Calibri-Light"/>
              </a:rPr>
              <a:t>xxxxx</a:t>
            </a:r>
            <a:br>
              <a:rPr kumimoji="0" lang="fr-FR" sz="2250" b="0" i="0" u="none" strike="noStrike" kern="1200" cap="none" spc="-10" normalizeH="0" baseline="0" noProof="0" dirty="0">
                <a:ln>
                  <a:noFill/>
                </a:ln>
                <a:solidFill>
                  <a:prstClr val="black"/>
                </a:solidFill>
                <a:effectLst/>
                <a:uLnTx/>
                <a:uFillTx/>
                <a:latin typeface="Calibri-Light"/>
                <a:ea typeface="+mn-ea"/>
                <a:cs typeface="Calibri-Light"/>
              </a:rPr>
            </a:b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02</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96</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58</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xx </a:t>
            </a:r>
            <a:r>
              <a:rPr kumimoji="0" lang="fr-FR" sz="2250" b="0" i="0" u="none" strike="noStrike" kern="1200" cap="none" spc="0" normalizeH="0" baseline="0" noProof="0" dirty="0" err="1">
                <a:ln>
                  <a:noFill/>
                </a:ln>
                <a:solidFill>
                  <a:prstClr val="black"/>
                </a:solidFill>
                <a:effectLst/>
                <a:uLnTx/>
                <a:uFillTx/>
                <a:latin typeface="Calibri-Light"/>
                <a:ea typeface="+mn-ea"/>
                <a:cs typeface="Calibri-Light"/>
              </a:rPr>
              <a:t>xx</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srgbClr val="3879A0"/>
                </a:solidFill>
                <a:effectLst/>
                <a:uLnTx/>
                <a:uFillTx/>
                <a:latin typeface="Calibri-Light"/>
                <a:ea typeface="+mn-ea"/>
                <a:cs typeface="Calibri-Light"/>
              </a:rPr>
              <a:t>/</a:t>
            </a:r>
            <a:r>
              <a:rPr kumimoji="0" lang="fr-FR" sz="2250" b="0" i="0" u="none" strike="noStrike" kern="1200" cap="none" spc="-20" normalizeH="0" baseline="0" noProof="0" dirty="0">
                <a:ln>
                  <a:noFill/>
                </a:ln>
                <a:solidFill>
                  <a:srgbClr val="3879A0"/>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02</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96</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58</a:t>
            </a:r>
          </a:p>
          <a:p>
            <a:pPr marL="12700" marR="5080" lvl="0" indent="0" algn="l" defTabSz="914400" rtl="0" eaLnBrk="1" fontAlgn="auto" latinLnBrk="0" hangingPunct="1">
              <a:lnSpc>
                <a:spcPct val="111100"/>
              </a:lnSpc>
              <a:spcBef>
                <a:spcPts val="0"/>
              </a:spcBef>
              <a:spcAft>
                <a:spcPts val="0"/>
              </a:spcAft>
              <a:buClrTx/>
              <a:buSzTx/>
              <a:buFontTx/>
              <a:buNone/>
              <a:tabLst/>
              <a:defRPr/>
            </a:pPr>
            <a:r>
              <a:rPr kumimoji="0" lang="fr-FR" sz="2250" b="1" i="0" u="none" strike="noStrike" kern="1200" cap="none" spc="0" normalizeH="0" baseline="0" noProof="0" dirty="0">
                <a:ln>
                  <a:noFill/>
                </a:ln>
                <a:solidFill>
                  <a:srgbClr val="4472C4"/>
                </a:solidFill>
                <a:effectLst/>
                <a:uLnTx/>
                <a:uFillTx/>
                <a:latin typeface="Calibri-Light"/>
                <a:ea typeface="+mn-ea"/>
                <a:cs typeface="Calibri-Light"/>
              </a:rPr>
              <a:t>xxxx@cdg22.fr</a:t>
            </a:r>
          </a:p>
        </p:txBody>
      </p:sp>
      <p:sp>
        <p:nvSpPr>
          <p:cNvPr id="62" name="object 26">
            <a:extLst>
              <a:ext uri="{FF2B5EF4-FFF2-40B4-BE49-F238E27FC236}">
                <a16:creationId xmlns:a16="http://schemas.microsoft.com/office/drawing/2014/main" id="{356E7B1B-C679-4CC3-B4D5-F9E75971229E}"/>
              </a:ext>
            </a:extLst>
          </p:cNvPr>
          <p:cNvSpPr/>
          <p:nvPr userDrawn="1"/>
        </p:nvSpPr>
        <p:spPr>
          <a:xfrm>
            <a:off x="437568" y="5995287"/>
            <a:ext cx="178435" cy="178435"/>
          </a:xfrm>
          <a:custGeom>
            <a:avLst/>
            <a:gdLst/>
            <a:ahLst/>
            <a:cxnLst/>
            <a:rect l="l" t="t" r="r" b="b"/>
            <a:pathLst>
              <a:path w="178434" h="178435">
                <a:moveTo>
                  <a:pt x="178269" y="0"/>
                </a:moveTo>
                <a:lnTo>
                  <a:pt x="108970" y="14833"/>
                </a:lnTo>
                <a:lnTo>
                  <a:pt x="51815" y="51765"/>
                </a:lnTo>
                <a:lnTo>
                  <a:pt x="14849" y="108980"/>
                </a:lnTo>
                <a:lnTo>
                  <a:pt x="0" y="178282"/>
                </a:lnTo>
                <a:lnTo>
                  <a:pt x="59753" y="178282"/>
                </a:lnTo>
                <a:lnTo>
                  <a:pt x="63136" y="154715"/>
                </a:lnTo>
                <a:lnTo>
                  <a:pt x="69824" y="132154"/>
                </a:lnTo>
                <a:lnTo>
                  <a:pt x="93954" y="93941"/>
                </a:lnTo>
                <a:lnTo>
                  <a:pt x="132173" y="69802"/>
                </a:lnTo>
                <a:lnTo>
                  <a:pt x="178269" y="59778"/>
                </a:lnTo>
                <a:lnTo>
                  <a:pt x="178269" y="0"/>
                </a:lnTo>
                <a:close/>
              </a:path>
            </a:pathLst>
          </a:custGeom>
          <a:solidFill>
            <a:srgbClr val="851520"/>
          </a:solidFill>
        </p:spPr>
        <p:txBody>
          <a:bodyPr wrap="square" lIns="0" tIns="0" rIns="0" bIns="0" rtlCol="0"/>
          <a:lstStyle/>
          <a:p>
            <a:endParaRPr dirty="0"/>
          </a:p>
        </p:txBody>
      </p:sp>
      <p:sp>
        <p:nvSpPr>
          <p:cNvPr id="63" name="object 27">
            <a:extLst>
              <a:ext uri="{FF2B5EF4-FFF2-40B4-BE49-F238E27FC236}">
                <a16:creationId xmlns:a16="http://schemas.microsoft.com/office/drawing/2014/main" id="{F75A4486-3AF6-4C9F-B8A3-8071D13A1EA0}"/>
              </a:ext>
            </a:extLst>
          </p:cNvPr>
          <p:cNvSpPr/>
          <p:nvPr userDrawn="1"/>
        </p:nvSpPr>
        <p:spPr>
          <a:xfrm>
            <a:off x="119327" y="6193232"/>
            <a:ext cx="179705" cy="179705"/>
          </a:xfrm>
          <a:custGeom>
            <a:avLst/>
            <a:gdLst/>
            <a:ahLst/>
            <a:cxnLst/>
            <a:rect l="l" t="t" r="r" b="b"/>
            <a:pathLst>
              <a:path w="179704" h="179704">
                <a:moveTo>
                  <a:pt x="60045" y="0"/>
                </a:moveTo>
                <a:lnTo>
                  <a:pt x="0" y="0"/>
                </a:lnTo>
                <a:lnTo>
                  <a:pt x="4665" y="35733"/>
                </a:lnTo>
                <a:lnTo>
                  <a:pt x="30721" y="100528"/>
                </a:lnTo>
                <a:lnTo>
                  <a:pt x="78648" y="148453"/>
                </a:lnTo>
                <a:lnTo>
                  <a:pt x="143439" y="174508"/>
                </a:lnTo>
                <a:lnTo>
                  <a:pt x="179171" y="179184"/>
                </a:lnTo>
                <a:lnTo>
                  <a:pt x="179171" y="119126"/>
                </a:lnTo>
                <a:lnTo>
                  <a:pt x="155500" y="115707"/>
                </a:lnTo>
                <a:lnTo>
                  <a:pt x="132824" y="108983"/>
                </a:lnTo>
                <a:lnTo>
                  <a:pt x="94373" y="84734"/>
                </a:lnTo>
                <a:lnTo>
                  <a:pt x="70189" y="46339"/>
                </a:lnTo>
                <a:lnTo>
                  <a:pt x="63462" y="23666"/>
                </a:lnTo>
                <a:lnTo>
                  <a:pt x="60045" y="0"/>
                </a:lnTo>
                <a:close/>
              </a:path>
            </a:pathLst>
          </a:custGeom>
          <a:solidFill>
            <a:srgbClr val="E5231B"/>
          </a:solidFill>
        </p:spPr>
        <p:txBody>
          <a:bodyPr wrap="square" lIns="0" tIns="0" rIns="0" bIns="0" rtlCol="0"/>
          <a:lstStyle/>
          <a:p>
            <a:endParaRPr dirty="0"/>
          </a:p>
        </p:txBody>
      </p:sp>
      <p:sp>
        <p:nvSpPr>
          <p:cNvPr id="64" name="object 28">
            <a:extLst>
              <a:ext uri="{FF2B5EF4-FFF2-40B4-BE49-F238E27FC236}">
                <a16:creationId xmlns:a16="http://schemas.microsoft.com/office/drawing/2014/main" id="{982FC661-84FF-41F7-A84D-1DC95F5F21AE}"/>
              </a:ext>
            </a:extLst>
          </p:cNvPr>
          <p:cNvSpPr/>
          <p:nvPr userDrawn="1"/>
        </p:nvSpPr>
        <p:spPr>
          <a:xfrm>
            <a:off x="318455" y="6193499"/>
            <a:ext cx="179705" cy="179705"/>
          </a:xfrm>
          <a:custGeom>
            <a:avLst/>
            <a:gdLst/>
            <a:ahLst/>
            <a:cxnLst/>
            <a:rect l="l" t="t" r="r" b="b"/>
            <a:pathLst>
              <a:path w="179704" h="179704">
                <a:moveTo>
                  <a:pt x="179222" y="0"/>
                </a:moveTo>
                <a:lnTo>
                  <a:pt x="119138" y="0"/>
                </a:lnTo>
                <a:lnTo>
                  <a:pt x="115719" y="23660"/>
                </a:lnTo>
                <a:lnTo>
                  <a:pt x="108997" y="46331"/>
                </a:lnTo>
                <a:lnTo>
                  <a:pt x="84797" y="84709"/>
                </a:lnTo>
                <a:lnTo>
                  <a:pt x="46356" y="108981"/>
                </a:lnTo>
                <a:lnTo>
                  <a:pt x="0" y="119138"/>
                </a:lnTo>
                <a:lnTo>
                  <a:pt x="0" y="179171"/>
                </a:lnTo>
                <a:lnTo>
                  <a:pt x="69662" y="164245"/>
                </a:lnTo>
                <a:lnTo>
                  <a:pt x="127152" y="127127"/>
                </a:lnTo>
                <a:lnTo>
                  <a:pt x="164288" y="69654"/>
                </a:lnTo>
                <a:lnTo>
                  <a:pt x="174549" y="35738"/>
                </a:lnTo>
                <a:lnTo>
                  <a:pt x="179222" y="0"/>
                </a:lnTo>
                <a:close/>
              </a:path>
            </a:pathLst>
          </a:custGeom>
          <a:solidFill>
            <a:srgbClr val="55A0C6"/>
          </a:solidFill>
        </p:spPr>
        <p:txBody>
          <a:bodyPr wrap="square" lIns="0" tIns="0" rIns="0" bIns="0" rtlCol="0"/>
          <a:lstStyle/>
          <a:p>
            <a:endParaRPr dirty="0"/>
          </a:p>
        </p:txBody>
      </p:sp>
      <p:sp>
        <p:nvSpPr>
          <p:cNvPr id="65" name="object 29">
            <a:extLst>
              <a:ext uri="{FF2B5EF4-FFF2-40B4-BE49-F238E27FC236}">
                <a16:creationId xmlns:a16="http://schemas.microsoft.com/office/drawing/2014/main" id="{007D1F2F-F399-4D8B-9241-327866BF1504}"/>
              </a:ext>
            </a:extLst>
          </p:cNvPr>
          <p:cNvSpPr/>
          <p:nvPr userDrawn="1"/>
        </p:nvSpPr>
        <p:spPr>
          <a:xfrm>
            <a:off x="0" y="5993997"/>
            <a:ext cx="179705" cy="179705"/>
          </a:xfrm>
          <a:custGeom>
            <a:avLst/>
            <a:gdLst/>
            <a:ahLst/>
            <a:cxnLst/>
            <a:rect l="l" t="t" r="r" b="b"/>
            <a:pathLst>
              <a:path w="179705" h="179704">
                <a:moveTo>
                  <a:pt x="0" y="0"/>
                </a:moveTo>
                <a:lnTo>
                  <a:pt x="0" y="60058"/>
                </a:lnTo>
                <a:lnTo>
                  <a:pt x="23670" y="63478"/>
                </a:lnTo>
                <a:lnTo>
                  <a:pt x="46347" y="70205"/>
                </a:lnTo>
                <a:lnTo>
                  <a:pt x="84797" y="94449"/>
                </a:lnTo>
                <a:lnTo>
                  <a:pt x="108991" y="132845"/>
                </a:lnTo>
                <a:lnTo>
                  <a:pt x="119126" y="179184"/>
                </a:lnTo>
                <a:lnTo>
                  <a:pt x="179171" y="179184"/>
                </a:lnTo>
                <a:lnTo>
                  <a:pt x="164257" y="109537"/>
                </a:lnTo>
                <a:lnTo>
                  <a:pt x="127139" y="52044"/>
                </a:lnTo>
                <a:lnTo>
                  <a:pt x="69646" y="14930"/>
                </a:lnTo>
                <a:lnTo>
                  <a:pt x="35731" y="4676"/>
                </a:lnTo>
                <a:lnTo>
                  <a:pt x="0" y="0"/>
                </a:lnTo>
                <a:close/>
              </a:path>
            </a:pathLst>
          </a:custGeom>
          <a:solidFill>
            <a:srgbClr val="3879A0"/>
          </a:solidFill>
        </p:spPr>
        <p:txBody>
          <a:bodyPr wrap="square" lIns="0" tIns="0" rIns="0" bIns="0" rtlCol="0"/>
          <a:lstStyle/>
          <a:p>
            <a:endParaRPr dirty="0"/>
          </a:p>
        </p:txBody>
      </p:sp>
      <p:sp>
        <p:nvSpPr>
          <p:cNvPr id="66" name="object 57">
            <a:extLst>
              <a:ext uri="{FF2B5EF4-FFF2-40B4-BE49-F238E27FC236}">
                <a16:creationId xmlns:a16="http://schemas.microsoft.com/office/drawing/2014/main" id="{F1C40DE7-8EED-449E-A884-21C849074C1F}"/>
              </a:ext>
            </a:extLst>
          </p:cNvPr>
          <p:cNvSpPr txBox="1"/>
          <p:nvPr userDrawn="1"/>
        </p:nvSpPr>
        <p:spPr>
          <a:xfrm>
            <a:off x="707299" y="6265799"/>
            <a:ext cx="7178675" cy="200055"/>
          </a:xfrm>
          <a:prstGeom prst="rect">
            <a:avLst/>
          </a:prstGeom>
        </p:spPr>
        <p:txBody>
          <a:bodyPr vert="horz" wrap="square" lIns="0" tIns="0" rIns="0" bIns="0" rtlCol="0">
            <a:spAutoFit/>
          </a:bodyPr>
          <a:lstStyle/>
          <a:p>
            <a:pPr marL="12700">
              <a:lnSpc>
                <a:spcPct val="100000"/>
              </a:lnSpc>
              <a:spcBef>
                <a:spcPts val="1720"/>
              </a:spcBef>
            </a:pPr>
            <a:r>
              <a:rPr sz="1300" spc="-35" dirty="0">
                <a:solidFill>
                  <a:srgbClr val="3879A0"/>
                </a:solidFill>
                <a:latin typeface="piron"/>
                <a:cs typeface="piron"/>
              </a:rPr>
              <a:t>Centre </a:t>
            </a:r>
            <a:r>
              <a:rPr sz="1300" spc="-10" dirty="0">
                <a:solidFill>
                  <a:srgbClr val="3879A0"/>
                </a:solidFill>
                <a:latin typeface="piron"/>
                <a:cs typeface="piron"/>
              </a:rPr>
              <a:t>de </a:t>
            </a:r>
            <a:r>
              <a:rPr sz="1300" spc="-35" dirty="0">
                <a:solidFill>
                  <a:srgbClr val="3879A0"/>
                </a:solidFill>
                <a:latin typeface="piron"/>
                <a:cs typeface="piron"/>
              </a:rPr>
              <a:t>gestion </a:t>
            </a:r>
            <a:r>
              <a:rPr sz="1050" spc="5" dirty="0">
                <a:solidFill>
                  <a:srgbClr val="3879A0"/>
                </a:solidFill>
                <a:latin typeface="Calibri-Light"/>
                <a:cs typeface="Calibri-Light"/>
              </a:rPr>
              <a:t>I </a:t>
            </a:r>
            <a:r>
              <a:rPr sz="1050" spc="10" dirty="0">
                <a:latin typeface="Calibri-Light"/>
                <a:cs typeface="Calibri-Light"/>
              </a:rPr>
              <a:t>1, </a:t>
            </a:r>
            <a:r>
              <a:rPr sz="1050" spc="15" dirty="0">
                <a:latin typeface="Calibri-Light"/>
                <a:cs typeface="Calibri-Light"/>
              </a:rPr>
              <a:t>rue </a:t>
            </a:r>
            <a:r>
              <a:rPr sz="1050" spc="10" dirty="0">
                <a:latin typeface="Calibri-Light"/>
                <a:cs typeface="Calibri-Light"/>
              </a:rPr>
              <a:t>Pierre et </a:t>
            </a:r>
            <a:r>
              <a:rPr sz="1050" spc="15" dirty="0">
                <a:latin typeface="Calibri-Light"/>
                <a:cs typeface="Calibri-Light"/>
              </a:rPr>
              <a:t>Marie </a:t>
            </a:r>
            <a:r>
              <a:rPr sz="1050" spc="10" dirty="0">
                <a:latin typeface="Calibri-Light"/>
                <a:cs typeface="Calibri-Light"/>
              </a:rPr>
              <a:t>Curie </a:t>
            </a:r>
            <a:r>
              <a:rPr sz="1050" spc="5" dirty="0">
                <a:solidFill>
                  <a:srgbClr val="3879A0"/>
                </a:solidFill>
                <a:latin typeface="Calibri-Light"/>
                <a:cs typeface="Calibri-Light"/>
              </a:rPr>
              <a:t>I </a:t>
            </a:r>
            <a:r>
              <a:rPr sz="1050" spc="15" dirty="0">
                <a:latin typeface="Calibri-Light"/>
                <a:cs typeface="Calibri-Light"/>
              </a:rPr>
              <a:t>Eleusis 2 </a:t>
            </a:r>
            <a:r>
              <a:rPr sz="1050" spc="5" dirty="0">
                <a:latin typeface="Calibri-Light"/>
                <a:cs typeface="Calibri-Light"/>
              </a:rPr>
              <a:t>I </a:t>
            </a:r>
            <a:r>
              <a:rPr sz="1050" spc="15" dirty="0">
                <a:latin typeface="Calibri-Light"/>
                <a:cs typeface="Calibri-Light"/>
              </a:rPr>
              <a:t>BP 417 </a:t>
            </a:r>
            <a:r>
              <a:rPr sz="1050" spc="5" dirty="0">
                <a:solidFill>
                  <a:srgbClr val="3879A0"/>
                </a:solidFill>
                <a:latin typeface="Calibri-Light"/>
                <a:cs typeface="Calibri-Light"/>
              </a:rPr>
              <a:t>I </a:t>
            </a:r>
            <a:r>
              <a:rPr sz="1050" spc="15" dirty="0">
                <a:latin typeface="Calibri-Light"/>
                <a:cs typeface="Calibri-Light"/>
              </a:rPr>
              <a:t>22194 Plérin </a:t>
            </a:r>
            <a:r>
              <a:rPr sz="1050" spc="10" dirty="0">
                <a:latin typeface="Calibri-Light"/>
                <a:cs typeface="Calibri-Light"/>
              </a:rPr>
              <a:t>Cedex </a:t>
            </a:r>
            <a:r>
              <a:rPr sz="1050" spc="5" dirty="0">
                <a:solidFill>
                  <a:srgbClr val="3879A0"/>
                </a:solidFill>
                <a:latin typeface="Calibri-Light"/>
                <a:cs typeface="Calibri-Light"/>
              </a:rPr>
              <a:t>I </a:t>
            </a:r>
            <a:r>
              <a:rPr sz="1050" spc="15" dirty="0">
                <a:latin typeface="Calibri-Light"/>
                <a:cs typeface="Calibri-Light"/>
              </a:rPr>
              <a:t>02 96 58 64 00 </a:t>
            </a:r>
            <a:r>
              <a:rPr sz="1050" spc="5" dirty="0">
                <a:solidFill>
                  <a:srgbClr val="3879A0"/>
                </a:solidFill>
                <a:latin typeface="Calibri-Light"/>
                <a:cs typeface="Calibri-Light"/>
              </a:rPr>
              <a:t>I</a:t>
            </a:r>
            <a:r>
              <a:rPr sz="1050" spc="-50" dirty="0">
                <a:solidFill>
                  <a:srgbClr val="3879A0"/>
                </a:solidFill>
                <a:latin typeface="Calibri-Light"/>
                <a:cs typeface="Calibri-Light"/>
              </a:rPr>
              <a:t> </a:t>
            </a:r>
            <a:r>
              <a:rPr lang="fr-FR" sz="1050" b="1" spc="10" dirty="0">
                <a:solidFill>
                  <a:srgbClr val="4F81BD"/>
                </a:solidFill>
                <a:latin typeface="Calibri"/>
                <a:cs typeface="Calibri"/>
              </a:rPr>
              <a:t>www.cdg22.fr</a:t>
            </a:r>
            <a:endParaRPr sz="1050" dirty="0">
              <a:solidFill>
                <a:srgbClr val="4F81BD"/>
              </a:solidFill>
              <a:latin typeface="Calibri"/>
              <a:cs typeface="Calibri"/>
            </a:endParaRPr>
          </a:p>
        </p:txBody>
      </p:sp>
      <p:sp>
        <p:nvSpPr>
          <p:cNvPr id="67" name="Espace réservé du texte 140">
            <a:extLst>
              <a:ext uri="{FF2B5EF4-FFF2-40B4-BE49-F238E27FC236}">
                <a16:creationId xmlns:a16="http://schemas.microsoft.com/office/drawing/2014/main" id="{AC861540-EED0-4E9C-9015-45D6B2CE5A33}"/>
              </a:ext>
            </a:extLst>
          </p:cNvPr>
          <p:cNvSpPr>
            <a:spLocks noGrp="1"/>
          </p:cNvSpPr>
          <p:nvPr>
            <p:ph type="body" sz="quarter" idx="11" hasCustomPrompt="1"/>
          </p:nvPr>
        </p:nvSpPr>
        <p:spPr>
          <a:xfrm>
            <a:off x="708025" y="5861050"/>
            <a:ext cx="2108200" cy="328613"/>
          </a:xfrm>
        </p:spPr>
        <p:txBody>
          <a:bodyPr>
            <a:noAutofit/>
          </a:bodyPr>
          <a:lstStyle>
            <a:lvl1pPr marL="0" indent="0">
              <a:buFontTx/>
              <a:buNone/>
              <a:defRPr sz="2100">
                <a:latin typeface="+mj-lt"/>
              </a:defRPr>
            </a:lvl1pPr>
          </a:lstStyle>
          <a:p>
            <a:pPr lvl="0"/>
            <a:r>
              <a:rPr lang="fr-FR" dirty="0"/>
              <a:t>Septembre 2021</a:t>
            </a:r>
          </a:p>
        </p:txBody>
      </p:sp>
    </p:spTree>
    <p:extLst>
      <p:ext uri="{BB962C8B-B14F-4D97-AF65-F5344CB8AC3E}">
        <p14:creationId xmlns:p14="http://schemas.microsoft.com/office/powerpoint/2010/main" val="38642599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UVERTURE FINALE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FE75502E-2F52-4F32-A6CB-1C2F53615122}"/>
              </a:ext>
            </a:extLst>
          </p:cNvPr>
          <p:cNvSpPr/>
          <p:nvPr userDrawn="1"/>
        </p:nvSpPr>
        <p:spPr>
          <a:xfrm>
            <a:off x="9666046" y="6343472"/>
            <a:ext cx="1398985" cy="265043"/>
          </a:xfrm>
          <a:prstGeom prst="rect">
            <a:avLst/>
          </a:prstGeom>
          <a:blipFill>
            <a:blip r:embed="rId2" cstate="print"/>
            <a:stretch>
              <a:fillRect/>
            </a:stretch>
          </a:blipFill>
        </p:spPr>
        <p:txBody>
          <a:bodyPr wrap="square" lIns="0" tIns="0" rIns="0" bIns="0" rtlCol="0"/>
          <a:lstStyle/>
          <a:p>
            <a:endParaRPr dirty="0"/>
          </a:p>
        </p:txBody>
      </p:sp>
      <p:sp>
        <p:nvSpPr>
          <p:cNvPr id="7" name="object 4">
            <a:extLst>
              <a:ext uri="{FF2B5EF4-FFF2-40B4-BE49-F238E27FC236}">
                <a16:creationId xmlns:a16="http://schemas.microsoft.com/office/drawing/2014/main" id="{167AEE15-E79B-4DD6-8F7A-A4DBE9420423}"/>
              </a:ext>
            </a:extLst>
          </p:cNvPr>
          <p:cNvSpPr/>
          <p:nvPr userDrawn="1"/>
        </p:nvSpPr>
        <p:spPr>
          <a:xfrm>
            <a:off x="10323851" y="5897995"/>
            <a:ext cx="179070" cy="179070"/>
          </a:xfrm>
          <a:custGeom>
            <a:avLst/>
            <a:gdLst/>
            <a:ahLst/>
            <a:cxnLst/>
            <a:rect l="l" t="t" r="r" b="b"/>
            <a:pathLst>
              <a:path w="179070" h="179070">
                <a:moveTo>
                  <a:pt x="178892" y="0"/>
                </a:moveTo>
                <a:lnTo>
                  <a:pt x="109356" y="14884"/>
                </a:lnTo>
                <a:lnTo>
                  <a:pt x="51955" y="51943"/>
                </a:lnTo>
                <a:lnTo>
                  <a:pt x="14900" y="109335"/>
                </a:lnTo>
                <a:lnTo>
                  <a:pt x="0" y="178892"/>
                </a:lnTo>
                <a:lnTo>
                  <a:pt x="59944" y="178892"/>
                </a:lnTo>
                <a:lnTo>
                  <a:pt x="63365" y="155257"/>
                </a:lnTo>
                <a:lnTo>
                  <a:pt x="70081" y="132614"/>
                </a:lnTo>
                <a:lnTo>
                  <a:pt x="94297" y="94234"/>
                </a:lnTo>
                <a:lnTo>
                  <a:pt x="132632" y="70069"/>
                </a:lnTo>
                <a:lnTo>
                  <a:pt x="178892" y="59944"/>
                </a:lnTo>
                <a:lnTo>
                  <a:pt x="178892" y="0"/>
                </a:lnTo>
                <a:close/>
              </a:path>
            </a:pathLst>
          </a:custGeom>
          <a:solidFill>
            <a:srgbClr val="3879A0"/>
          </a:solidFill>
        </p:spPr>
        <p:txBody>
          <a:bodyPr wrap="square" lIns="0" tIns="0" rIns="0" bIns="0" rtlCol="0"/>
          <a:lstStyle/>
          <a:p>
            <a:endParaRPr dirty="0"/>
          </a:p>
        </p:txBody>
      </p:sp>
      <p:sp>
        <p:nvSpPr>
          <p:cNvPr id="8" name="object 5">
            <a:extLst>
              <a:ext uri="{FF2B5EF4-FFF2-40B4-BE49-F238E27FC236}">
                <a16:creationId xmlns:a16="http://schemas.microsoft.com/office/drawing/2014/main" id="{92477D29-80D5-4F48-A5AD-DE1CBE3DD6DC}"/>
              </a:ext>
            </a:extLst>
          </p:cNvPr>
          <p:cNvSpPr/>
          <p:nvPr userDrawn="1"/>
        </p:nvSpPr>
        <p:spPr>
          <a:xfrm>
            <a:off x="10323858" y="6096793"/>
            <a:ext cx="179070" cy="179070"/>
          </a:xfrm>
          <a:custGeom>
            <a:avLst/>
            <a:gdLst/>
            <a:ahLst/>
            <a:cxnLst/>
            <a:rect l="l" t="t" r="r" b="b"/>
            <a:pathLst>
              <a:path w="179070" h="179070">
                <a:moveTo>
                  <a:pt x="59944" y="0"/>
                </a:moveTo>
                <a:lnTo>
                  <a:pt x="0" y="0"/>
                </a:lnTo>
                <a:lnTo>
                  <a:pt x="4656" y="35696"/>
                </a:lnTo>
                <a:lnTo>
                  <a:pt x="30668" y="100389"/>
                </a:lnTo>
                <a:lnTo>
                  <a:pt x="78515" y="148253"/>
                </a:lnTo>
                <a:lnTo>
                  <a:pt x="143202" y="174283"/>
                </a:lnTo>
                <a:lnTo>
                  <a:pt x="178892" y="178943"/>
                </a:lnTo>
                <a:lnTo>
                  <a:pt x="178892" y="118960"/>
                </a:lnTo>
                <a:lnTo>
                  <a:pt x="155264" y="115549"/>
                </a:lnTo>
                <a:lnTo>
                  <a:pt x="132627" y="108834"/>
                </a:lnTo>
                <a:lnTo>
                  <a:pt x="94297" y="84658"/>
                </a:lnTo>
                <a:lnTo>
                  <a:pt x="70077" y="46291"/>
                </a:lnTo>
                <a:lnTo>
                  <a:pt x="63359" y="23650"/>
                </a:lnTo>
                <a:lnTo>
                  <a:pt x="59944" y="0"/>
                </a:lnTo>
                <a:close/>
              </a:path>
            </a:pathLst>
          </a:custGeom>
          <a:solidFill>
            <a:srgbClr val="3879A0"/>
          </a:solidFill>
        </p:spPr>
        <p:txBody>
          <a:bodyPr wrap="square" lIns="0" tIns="0" rIns="0" bIns="0" rtlCol="0"/>
          <a:lstStyle/>
          <a:p>
            <a:endParaRPr dirty="0"/>
          </a:p>
        </p:txBody>
      </p:sp>
      <p:sp>
        <p:nvSpPr>
          <p:cNvPr id="9" name="object 6">
            <a:extLst>
              <a:ext uri="{FF2B5EF4-FFF2-40B4-BE49-F238E27FC236}">
                <a16:creationId xmlns:a16="http://schemas.microsoft.com/office/drawing/2014/main" id="{C18BF312-4E08-46F8-B522-DB51ABBDC317}"/>
              </a:ext>
            </a:extLst>
          </p:cNvPr>
          <p:cNvSpPr/>
          <p:nvPr userDrawn="1"/>
        </p:nvSpPr>
        <p:spPr>
          <a:xfrm>
            <a:off x="10641231" y="5897995"/>
            <a:ext cx="179070" cy="179070"/>
          </a:xfrm>
          <a:custGeom>
            <a:avLst/>
            <a:gdLst/>
            <a:ahLst/>
            <a:cxnLst/>
            <a:rect l="l" t="t" r="r" b="b"/>
            <a:pathLst>
              <a:path w="179070" h="179070">
                <a:moveTo>
                  <a:pt x="178917" y="0"/>
                </a:moveTo>
                <a:lnTo>
                  <a:pt x="109351" y="14884"/>
                </a:lnTo>
                <a:lnTo>
                  <a:pt x="51968" y="51943"/>
                </a:lnTo>
                <a:lnTo>
                  <a:pt x="14920" y="109335"/>
                </a:lnTo>
                <a:lnTo>
                  <a:pt x="0" y="178892"/>
                </a:lnTo>
                <a:lnTo>
                  <a:pt x="59944" y="178892"/>
                </a:lnTo>
                <a:lnTo>
                  <a:pt x="63366" y="155257"/>
                </a:lnTo>
                <a:lnTo>
                  <a:pt x="70086" y="132614"/>
                </a:lnTo>
                <a:lnTo>
                  <a:pt x="94297" y="94234"/>
                </a:lnTo>
                <a:lnTo>
                  <a:pt x="132664" y="70069"/>
                </a:lnTo>
                <a:lnTo>
                  <a:pt x="178917" y="59944"/>
                </a:lnTo>
                <a:lnTo>
                  <a:pt x="178917" y="0"/>
                </a:lnTo>
                <a:close/>
              </a:path>
            </a:pathLst>
          </a:custGeom>
          <a:solidFill>
            <a:srgbClr val="3879A0"/>
          </a:solidFill>
        </p:spPr>
        <p:txBody>
          <a:bodyPr wrap="square" lIns="0" tIns="0" rIns="0" bIns="0" rtlCol="0"/>
          <a:lstStyle/>
          <a:p>
            <a:endParaRPr dirty="0"/>
          </a:p>
        </p:txBody>
      </p:sp>
      <p:sp>
        <p:nvSpPr>
          <p:cNvPr id="10" name="object 7">
            <a:extLst>
              <a:ext uri="{FF2B5EF4-FFF2-40B4-BE49-F238E27FC236}">
                <a16:creationId xmlns:a16="http://schemas.microsoft.com/office/drawing/2014/main" id="{96067B0B-1B40-4311-AEBE-AC81EB74E06F}"/>
              </a:ext>
            </a:extLst>
          </p:cNvPr>
          <p:cNvSpPr/>
          <p:nvPr userDrawn="1"/>
        </p:nvSpPr>
        <p:spPr>
          <a:xfrm>
            <a:off x="10522701" y="6096794"/>
            <a:ext cx="297815" cy="179070"/>
          </a:xfrm>
          <a:custGeom>
            <a:avLst/>
            <a:gdLst/>
            <a:ahLst/>
            <a:cxnLst/>
            <a:rect l="l" t="t" r="r" b="b"/>
            <a:pathLst>
              <a:path w="297815" h="179070">
                <a:moveTo>
                  <a:pt x="178892" y="0"/>
                </a:moveTo>
                <a:lnTo>
                  <a:pt x="118529" y="0"/>
                </a:lnTo>
                <a:lnTo>
                  <a:pt x="118681" y="2082"/>
                </a:lnTo>
                <a:lnTo>
                  <a:pt x="115145" y="25167"/>
                </a:lnTo>
                <a:lnTo>
                  <a:pt x="98320" y="67373"/>
                </a:lnTo>
                <a:lnTo>
                  <a:pt x="66911" y="98611"/>
                </a:lnTo>
                <a:lnTo>
                  <a:pt x="23621" y="115549"/>
                </a:lnTo>
                <a:lnTo>
                  <a:pt x="0" y="118960"/>
                </a:lnTo>
                <a:lnTo>
                  <a:pt x="0" y="178943"/>
                </a:lnTo>
                <a:lnTo>
                  <a:pt x="69524" y="164033"/>
                </a:lnTo>
                <a:lnTo>
                  <a:pt x="126923" y="126949"/>
                </a:lnTo>
                <a:lnTo>
                  <a:pt x="148691" y="99517"/>
                </a:lnTo>
                <a:lnTo>
                  <a:pt x="232358" y="99517"/>
                </a:lnTo>
                <a:lnTo>
                  <a:pt x="199127" y="67372"/>
                </a:lnTo>
                <a:lnTo>
                  <a:pt x="182283" y="25150"/>
                </a:lnTo>
                <a:lnTo>
                  <a:pt x="178714" y="2044"/>
                </a:lnTo>
                <a:lnTo>
                  <a:pt x="178879" y="723"/>
                </a:lnTo>
                <a:lnTo>
                  <a:pt x="178892" y="0"/>
                </a:lnTo>
                <a:close/>
              </a:path>
              <a:path w="297815" h="179070">
                <a:moveTo>
                  <a:pt x="232358" y="99517"/>
                </a:moveTo>
                <a:lnTo>
                  <a:pt x="148691" y="99517"/>
                </a:lnTo>
                <a:lnTo>
                  <a:pt x="153615" y="106841"/>
                </a:lnTo>
                <a:lnTo>
                  <a:pt x="197055" y="148246"/>
                </a:lnTo>
                <a:lnTo>
                  <a:pt x="261744" y="174276"/>
                </a:lnTo>
                <a:lnTo>
                  <a:pt x="297446" y="178943"/>
                </a:lnTo>
                <a:lnTo>
                  <a:pt x="297446" y="118960"/>
                </a:lnTo>
                <a:lnTo>
                  <a:pt x="273821" y="115549"/>
                </a:lnTo>
                <a:lnTo>
                  <a:pt x="251188" y="108835"/>
                </a:lnTo>
                <a:lnTo>
                  <a:pt x="232358" y="99517"/>
                </a:lnTo>
                <a:close/>
              </a:path>
            </a:pathLst>
          </a:custGeom>
          <a:solidFill>
            <a:srgbClr val="3879A0"/>
          </a:solidFill>
        </p:spPr>
        <p:txBody>
          <a:bodyPr wrap="square" lIns="0" tIns="0" rIns="0" bIns="0" rtlCol="0"/>
          <a:lstStyle/>
          <a:p>
            <a:endParaRPr dirty="0"/>
          </a:p>
        </p:txBody>
      </p:sp>
      <p:sp>
        <p:nvSpPr>
          <p:cNvPr id="11" name="object 8">
            <a:extLst>
              <a:ext uri="{FF2B5EF4-FFF2-40B4-BE49-F238E27FC236}">
                <a16:creationId xmlns:a16="http://schemas.microsoft.com/office/drawing/2014/main" id="{09823CE2-1E7F-4682-8ED6-E5EFD471E0D1}"/>
              </a:ext>
            </a:extLst>
          </p:cNvPr>
          <p:cNvSpPr/>
          <p:nvPr userDrawn="1"/>
        </p:nvSpPr>
        <p:spPr>
          <a:xfrm>
            <a:off x="10840064" y="5778835"/>
            <a:ext cx="298450" cy="298450"/>
          </a:xfrm>
          <a:custGeom>
            <a:avLst/>
            <a:gdLst/>
            <a:ahLst/>
            <a:cxnLst/>
            <a:rect l="l" t="t" r="r" b="b"/>
            <a:pathLst>
              <a:path w="298450" h="298450">
                <a:moveTo>
                  <a:pt x="0" y="119151"/>
                </a:moveTo>
                <a:lnTo>
                  <a:pt x="0" y="179108"/>
                </a:lnTo>
                <a:lnTo>
                  <a:pt x="23655" y="182517"/>
                </a:lnTo>
                <a:lnTo>
                  <a:pt x="46294" y="189236"/>
                </a:lnTo>
                <a:lnTo>
                  <a:pt x="84645" y="213385"/>
                </a:lnTo>
                <a:lnTo>
                  <a:pt x="108867" y="251777"/>
                </a:lnTo>
                <a:lnTo>
                  <a:pt x="118935" y="298056"/>
                </a:lnTo>
                <a:lnTo>
                  <a:pt x="178917" y="298348"/>
                </a:lnTo>
                <a:lnTo>
                  <a:pt x="178917" y="298056"/>
                </a:lnTo>
                <a:lnTo>
                  <a:pt x="179108" y="298056"/>
                </a:lnTo>
                <a:lnTo>
                  <a:pt x="182521" y="274421"/>
                </a:lnTo>
                <a:lnTo>
                  <a:pt x="199469" y="231105"/>
                </a:lnTo>
                <a:lnTo>
                  <a:pt x="231137" y="199460"/>
                </a:lnTo>
                <a:lnTo>
                  <a:pt x="274429" y="182517"/>
                </a:lnTo>
                <a:lnTo>
                  <a:pt x="298068" y="179108"/>
                </a:lnTo>
                <a:lnTo>
                  <a:pt x="298068" y="164134"/>
                </a:lnTo>
                <a:lnTo>
                  <a:pt x="178917" y="164134"/>
                </a:lnTo>
                <a:lnTo>
                  <a:pt x="178917" y="163982"/>
                </a:lnTo>
                <a:lnTo>
                  <a:pt x="118935" y="163982"/>
                </a:lnTo>
                <a:lnTo>
                  <a:pt x="93295" y="145744"/>
                </a:lnTo>
                <a:lnTo>
                  <a:pt x="64311" y="132156"/>
                </a:lnTo>
                <a:lnTo>
                  <a:pt x="32905" y="123273"/>
                </a:lnTo>
                <a:lnTo>
                  <a:pt x="0" y="119151"/>
                </a:lnTo>
                <a:close/>
              </a:path>
              <a:path w="298450" h="298450">
                <a:moveTo>
                  <a:pt x="298068" y="119151"/>
                </a:moveTo>
                <a:lnTo>
                  <a:pt x="265083" y="123285"/>
                </a:lnTo>
                <a:lnTo>
                  <a:pt x="233621" y="132199"/>
                </a:lnTo>
                <a:lnTo>
                  <a:pt x="204594" y="145835"/>
                </a:lnTo>
                <a:lnTo>
                  <a:pt x="178917" y="164134"/>
                </a:lnTo>
                <a:lnTo>
                  <a:pt x="298068" y="164134"/>
                </a:lnTo>
                <a:lnTo>
                  <a:pt x="298068" y="119151"/>
                </a:lnTo>
                <a:close/>
              </a:path>
              <a:path w="298450" h="298450">
                <a:moveTo>
                  <a:pt x="178917" y="0"/>
                </a:moveTo>
                <a:lnTo>
                  <a:pt x="118935" y="0"/>
                </a:lnTo>
                <a:lnTo>
                  <a:pt x="118935" y="163982"/>
                </a:lnTo>
                <a:lnTo>
                  <a:pt x="178917" y="163982"/>
                </a:lnTo>
                <a:lnTo>
                  <a:pt x="178917" y="0"/>
                </a:lnTo>
                <a:close/>
              </a:path>
            </a:pathLst>
          </a:custGeom>
          <a:solidFill>
            <a:srgbClr val="3879A0"/>
          </a:solidFill>
        </p:spPr>
        <p:txBody>
          <a:bodyPr wrap="square" lIns="0" tIns="0" rIns="0" bIns="0" rtlCol="0"/>
          <a:lstStyle/>
          <a:p>
            <a:endParaRPr dirty="0"/>
          </a:p>
        </p:txBody>
      </p:sp>
      <p:sp>
        <p:nvSpPr>
          <p:cNvPr id="12" name="object 9">
            <a:extLst>
              <a:ext uri="{FF2B5EF4-FFF2-40B4-BE49-F238E27FC236}">
                <a16:creationId xmlns:a16="http://schemas.microsoft.com/office/drawing/2014/main" id="{18A1F1B8-B1BA-4AA9-9865-C1F71666B700}"/>
              </a:ext>
            </a:extLst>
          </p:cNvPr>
          <p:cNvSpPr/>
          <p:nvPr userDrawn="1"/>
        </p:nvSpPr>
        <p:spPr>
          <a:xfrm>
            <a:off x="10840059" y="5579998"/>
            <a:ext cx="179070" cy="179070"/>
          </a:xfrm>
          <a:custGeom>
            <a:avLst/>
            <a:gdLst/>
            <a:ahLst/>
            <a:cxnLst/>
            <a:rect l="l" t="t" r="r" b="b"/>
            <a:pathLst>
              <a:path w="179070" h="179070">
                <a:moveTo>
                  <a:pt x="0" y="0"/>
                </a:moveTo>
                <a:lnTo>
                  <a:pt x="0" y="59969"/>
                </a:lnTo>
                <a:lnTo>
                  <a:pt x="23657" y="63366"/>
                </a:lnTo>
                <a:lnTo>
                  <a:pt x="46299" y="70078"/>
                </a:lnTo>
                <a:lnTo>
                  <a:pt x="84645" y="94284"/>
                </a:lnTo>
                <a:lnTo>
                  <a:pt x="108872" y="132651"/>
                </a:lnTo>
                <a:lnTo>
                  <a:pt x="118935" y="178904"/>
                </a:lnTo>
                <a:lnTo>
                  <a:pt x="178917" y="178904"/>
                </a:lnTo>
                <a:lnTo>
                  <a:pt x="164037" y="109361"/>
                </a:lnTo>
                <a:lnTo>
                  <a:pt x="126974" y="52019"/>
                </a:lnTo>
                <a:lnTo>
                  <a:pt x="69564" y="14917"/>
                </a:lnTo>
                <a:lnTo>
                  <a:pt x="35698" y="4672"/>
                </a:lnTo>
                <a:lnTo>
                  <a:pt x="0" y="0"/>
                </a:lnTo>
                <a:close/>
              </a:path>
            </a:pathLst>
          </a:custGeom>
          <a:solidFill>
            <a:srgbClr val="3879A0"/>
          </a:solidFill>
        </p:spPr>
        <p:txBody>
          <a:bodyPr wrap="square" lIns="0" tIns="0" rIns="0" bIns="0" rtlCol="0"/>
          <a:lstStyle/>
          <a:p>
            <a:endParaRPr dirty="0"/>
          </a:p>
        </p:txBody>
      </p:sp>
      <p:sp>
        <p:nvSpPr>
          <p:cNvPr id="13" name="object 10">
            <a:extLst>
              <a:ext uri="{FF2B5EF4-FFF2-40B4-BE49-F238E27FC236}">
                <a16:creationId xmlns:a16="http://schemas.microsoft.com/office/drawing/2014/main" id="{63715CC0-444E-4CC5-B49C-095D0F306160}"/>
              </a:ext>
            </a:extLst>
          </p:cNvPr>
          <p:cNvSpPr/>
          <p:nvPr userDrawn="1"/>
        </p:nvSpPr>
        <p:spPr>
          <a:xfrm>
            <a:off x="10840062" y="6096793"/>
            <a:ext cx="298450" cy="179070"/>
          </a:xfrm>
          <a:custGeom>
            <a:avLst/>
            <a:gdLst/>
            <a:ahLst/>
            <a:cxnLst/>
            <a:rect l="l" t="t" r="r" b="b"/>
            <a:pathLst>
              <a:path w="298450" h="179070">
                <a:moveTo>
                  <a:pt x="179120" y="0"/>
                </a:moveTo>
                <a:lnTo>
                  <a:pt x="118935" y="0"/>
                </a:lnTo>
                <a:lnTo>
                  <a:pt x="115567" y="23650"/>
                </a:lnTo>
                <a:lnTo>
                  <a:pt x="108865" y="46291"/>
                </a:lnTo>
                <a:lnTo>
                  <a:pt x="84632" y="84658"/>
                </a:lnTo>
                <a:lnTo>
                  <a:pt x="46293" y="108834"/>
                </a:lnTo>
                <a:lnTo>
                  <a:pt x="0" y="118960"/>
                </a:lnTo>
                <a:lnTo>
                  <a:pt x="0" y="178943"/>
                </a:lnTo>
                <a:lnTo>
                  <a:pt x="69548" y="164042"/>
                </a:lnTo>
                <a:lnTo>
                  <a:pt x="126961" y="126949"/>
                </a:lnTo>
                <a:lnTo>
                  <a:pt x="149021" y="98996"/>
                </a:lnTo>
                <a:lnTo>
                  <a:pt x="231925" y="98996"/>
                </a:lnTo>
                <a:lnTo>
                  <a:pt x="199467" y="66951"/>
                </a:lnTo>
                <a:lnTo>
                  <a:pt x="182521" y="23650"/>
                </a:lnTo>
                <a:lnTo>
                  <a:pt x="179120" y="0"/>
                </a:lnTo>
                <a:close/>
              </a:path>
              <a:path w="298450" h="179070">
                <a:moveTo>
                  <a:pt x="231925" y="98996"/>
                </a:moveTo>
                <a:lnTo>
                  <a:pt x="149021" y="98996"/>
                </a:lnTo>
                <a:lnTo>
                  <a:pt x="153994" y="106468"/>
                </a:lnTo>
                <a:lnTo>
                  <a:pt x="197670" y="148253"/>
                </a:lnTo>
                <a:lnTo>
                  <a:pt x="262381" y="174283"/>
                </a:lnTo>
                <a:lnTo>
                  <a:pt x="298081" y="178943"/>
                </a:lnTo>
                <a:lnTo>
                  <a:pt x="298081" y="118960"/>
                </a:lnTo>
                <a:lnTo>
                  <a:pt x="274435" y="115549"/>
                </a:lnTo>
                <a:lnTo>
                  <a:pt x="251793" y="108834"/>
                </a:lnTo>
                <a:lnTo>
                  <a:pt x="231925" y="98996"/>
                </a:lnTo>
                <a:close/>
              </a:path>
            </a:pathLst>
          </a:custGeom>
          <a:solidFill>
            <a:srgbClr val="3879A0"/>
          </a:solidFill>
        </p:spPr>
        <p:txBody>
          <a:bodyPr wrap="square" lIns="0" tIns="0" rIns="0" bIns="0" rtlCol="0"/>
          <a:lstStyle/>
          <a:p>
            <a:endParaRPr dirty="0"/>
          </a:p>
        </p:txBody>
      </p:sp>
      <p:sp>
        <p:nvSpPr>
          <p:cNvPr id="14" name="object 11">
            <a:extLst>
              <a:ext uri="{FF2B5EF4-FFF2-40B4-BE49-F238E27FC236}">
                <a16:creationId xmlns:a16="http://schemas.microsoft.com/office/drawing/2014/main" id="{C217C47D-2776-42C2-A1F2-D69E0A153933}"/>
              </a:ext>
            </a:extLst>
          </p:cNvPr>
          <p:cNvSpPr/>
          <p:nvPr userDrawn="1"/>
        </p:nvSpPr>
        <p:spPr>
          <a:xfrm>
            <a:off x="11158035" y="6414201"/>
            <a:ext cx="179070" cy="179070"/>
          </a:xfrm>
          <a:custGeom>
            <a:avLst/>
            <a:gdLst/>
            <a:ahLst/>
            <a:cxnLst/>
            <a:rect l="l" t="t" r="r" b="b"/>
            <a:pathLst>
              <a:path w="179070" h="179070">
                <a:moveTo>
                  <a:pt x="178904" y="0"/>
                </a:moveTo>
                <a:lnTo>
                  <a:pt x="118960" y="0"/>
                </a:lnTo>
                <a:lnTo>
                  <a:pt x="115572" y="23632"/>
                </a:lnTo>
                <a:lnTo>
                  <a:pt x="108865" y="46267"/>
                </a:lnTo>
                <a:lnTo>
                  <a:pt x="84645" y="84620"/>
                </a:lnTo>
                <a:lnTo>
                  <a:pt x="46280" y="108827"/>
                </a:lnTo>
                <a:lnTo>
                  <a:pt x="0" y="118948"/>
                </a:lnTo>
                <a:lnTo>
                  <a:pt x="0" y="178904"/>
                </a:lnTo>
                <a:lnTo>
                  <a:pt x="69595" y="164007"/>
                </a:lnTo>
                <a:lnTo>
                  <a:pt x="126961" y="126936"/>
                </a:lnTo>
                <a:lnTo>
                  <a:pt x="164034" y="69521"/>
                </a:lnTo>
                <a:lnTo>
                  <a:pt x="174258" y="35666"/>
                </a:lnTo>
                <a:lnTo>
                  <a:pt x="178904" y="0"/>
                </a:lnTo>
                <a:close/>
              </a:path>
            </a:pathLst>
          </a:custGeom>
          <a:solidFill>
            <a:srgbClr val="3879A0"/>
          </a:solidFill>
        </p:spPr>
        <p:txBody>
          <a:bodyPr wrap="square" lIns="0" tIns="0" rIns="0" bIns="0" rtlCol="0"/>
          <a:lstStyle/>
          <a:p>
            <a:endParaRPr dirty="0"/>
          </a:p>
        </p:txBody>
      </p:sp>
      <p:sp>
        <p:nvSpPr>
          <p:cNvPr id="15" name="object 12">
            <a:extLst>
              <a:ext uri="{FF2B5EF4-FFF2-40B4-BE49-F238E27FC236}">
                <a16:creationId xmlns:a16="http://schemas.microsoft.com/office/drawing/2014/main" id="{74CB57B0-2BE7-4825-BE28-3E85F20F4F9C}"/>
              </a:ext>
            </a:extLst>
          </p:cNvPr>
          <p:cNvSpPr/>
          <p:nvPr userDrawn="1"/>
        </p:nvSpPr>
        <p:spPr>
          <a:xfrm>
            <a:off x="11158035" y="6096501"/>
            <a:ext cx="179070" cy="297815"/>
          </a:xfrm>
          <a:custGeom>
            <a:avLst/>
            <a:gdLst/>
            <a:ahLst/>
            <a:cxnLst/>
            <a:rect l="l" t="t" r="r" b="b"/>
            <a:pathLst>
              <a:path w="179070" h="297814">
                <a:moveTo>
                  <a:pt x="178904" y="134416"/>
                </a:moveTo>
                <a:lnTo>
                  <a:pt x="118960" y="134416"/>
                </a:lnTo>
                <a:lnTo>
                  <a:pt x="118960" y="297751"/>
                </a:lnTo>
                <a:lnTo>
                  <a:pt x="178904" y="297751"/>
                </a:lnTo>
                <a:lnTo>
                  <a:pt x="178904" y="134416"/>
                </a:lnTo>
                <a:close/>
              </a:path>
              <a:path w="179070" h="297814">
                <a:moveTo>
                  <a:pt x="178904" y="0"/>
                </a:moveTo>
                <a:lnTo>
                  <a:pt x="118960" y="0"/>
                </a:lnTo>
                <a:lnTo>
                  <a:pt x="118960" y="292"/>
                </a:lnTo>
                <a:lnTo>
                  <a:pt x="115572" y="23942"/>
                </a:lnTo>
                <a:lnTo>
                  <a:pt x="98628" y="67243"/>
                </a:lnTo>
                <a:lnTo>
                  <a:pt x="66935" y="98898"/>
                </a:lnTo>
                <a:lnTo>
                  <a:pt x="23646" y="115841"/>
                </a:lnTo>
                <a:lnTo>
                  <a:pt x="0" y="119253"/>
                </a:lnTo>
                <a:lnTo>
                  <a:pt x="0" y="179235"/>
                </a:lnTo>
                <a:lnTo>
                  <a:pt x="32918" y="175118"/>
                </a:lnTo>
                <a:lnTo>
                  <a:pt x="64338" y="166236"/>
                </a:lnTo>
                <a:lnTo>
                  <a:pt x="93329" y="152649"/>
                </a:lnTo>
                <a:lnTo>
                  <a:pt x="118960" y="134416"/>
                </a:lnTo>
                <a:lnTo>
                  <a:pt x="178904" y="134416"/>
                </a:lnTo>
                <a:lnTo>
                  <a:pt x="178904" y="0"/>
                </a:lnTo>
                <a:close/>
              </a:path>
            </a:pathLst>
          </a:custGeom>
          <a:solidFill>
            <a:srgbClr val="3879A0"/>
          </a:solidFill>
        </p:spPr>
        <p:txBody>
          <a:bodyPr wrap="square" lIns="0" tIns="0" rIns="0" bIns="0" rtlCol="0"/>
          <a:lstStyle/>
          <a:p>
            <a:endParaRPr dirty="0"/>
          </a:p>
        </p:txBody>
      </p:sp>
      <p:sp>
        <p:nvSpPr>
          <p:cNvPr id="16" name="object 13">
            <a:extLst>
              <a:ext uri="{FF2B5EF4-FFF2-40B4-BE49-F238E27FC236}">
                <a16:creationId xmlns:a16="http://schemas.microsoft.com/office/drawing/2014/main" id="{D9C7D53C-FAC3-4162-BC0F-4CFC040A1E42}"/>
              </a:ext>
            </a:extLst>
          </p:cNvPr>
          <p:cNvSpPr/>
          <p:nvPr userDrawn="1"/>
        </p:nvSpPr>
        <p:spPr>
          <a:xfrm>
            <a:off x="11158039" y="5897967"/>
            <a:ext cx="238125" cy="179070"/>
          </a:xfrm>
          <a:custGeom>
            <a:avLst/>
            <a:gdLst/>
            <a:ahLst/>
            <a:cxnLst/>
            <a:rect l="l" t="t" r="r" b="b"/>
            <a:pathLst>
              <a:path w="238125" h="179070">
                <a:moveTo>
                  <a:pt x="0" y="0"/>
                </a:moveTo>
                <a:lnTo>
                  <a:pt x="0" y="59982"/>
                </a:lnTo>
                <a:lnTo>
                  <a:pt x="23645" y="63376"/>
                </a:lnTo>
                <a:lnTo>
                  <a:pt x="46275" y="70091"/>
                </a:lnTo>
                <a:lnTo>
                  <a:pt x="84645" y="94259"/>
                </a:lnTo>
                <a:lnTo>
                  <a:pt x="108450" y="131705"/>
                </a:lnTo>
                <a:lnTo>
                  <a:pt x="118716" y="176885"/>
                </a:lnTo>
                <a:lnTo>
                  <a:pt x="118567" y="178193"/>
                </a:lnTo>
                <a:lnTo>
                  <a:pt x="118541" y="178917"/>
                </a:lnTo>
                <a:lnTo>
                  <a:pt x="178904" y="178917"/>
                </a:lnTo>
                <a:lnTo>
                  <a:pt x="178756" y="176860"/>
                </a:lnTo>
                <a:lnTo>
                  <a:pt x="182310" y="153761"/>
                </a:lnTo>
                <a:lnTo>
                  <a:pt x="199157" y="111550"/>
                </a:lnTo>
                <a:lnTo>
                  <a:pt x="231175" y="80041"/>
                </a:lnTo>
                <a:lnTo>
                  <a:pt x="232262" y="79425"/>
                </a:lnTo>
                <a:lnTo>
                  <a:pt x="148742" y="79425"/>
                </a:lnTo>
                <a:lnTo>
                  <a:pt x="100408" y="30689"/>
                </a:lnTo>
                <a:lnTo>
                  <a:pt x="35725" y="4676"/>
                </a:lnTo>
                <a:lnTo>
                  <a:pt x="0" y="0"/>
                </a:lnTo>
                <a:close/>
              </a:path>
              <a:path w="238125" h="179070">
                <a:moveTo>
                  <a:pt x="230581" y="13931"/>
                </a:moveTo>
                <a:lnTo>
                  <a:pt x="183757" y="40224"/>
                </a:lnTo>
                <a:lnTo>
                  <a:pt x="153664" y="72103"/>
                </a:lnTo>
                <a:lnTo>
                  <a:pt x="148742" y="79425"/>
                </a:lnTo>
                <a:lnTo>
                  <a:pt x="232262" y="79425"/>
                </a:lnTo>
                <a:lnTo>
                  <a:pt x="238023" y="76161"/>
                </a:lnTo>
                <a:lnTo>
                  <a:pt x="234361" y="65068"/>
                </a:lnTo>
                <a:lnTo>
                  <a:pt x="231741" y="53832"/>
                </a:lnTo>
                <a:lnTo>
                  <a:pt x="230117" y="42104"/>
                </a:lnTo>
                <a:lnTo>
                  <a:pt x="229593" y="30689"/>
                </a:lnTo>
                <a:lnTo>
                  <a:pt x="229565" y="24549"/>
                </a:lnTo>
                <a:lnTo>
                  <a:pt x="229869" y="19215"/>
                </a:lnTo>
                <a:lnTo>
                  <a:pt x="230581" y="13931"/>
                </a:lnTo>
                <a:close/>
              </a:path>
            </a:pathLst>
          </a:custGeom>
          <a:solidFill>
            <a:srgbClr val="3879A0"/>
          </a:solidFill>
        </p:spPr>
        <p:txBody>
          <a:bodyPr wrap="square" lIns="0" tIns="0" rIns="0" bIns="0" rtlCol="0"/>
          <a:lstStyle/>
          <a:p>
            <a:endParaRPr dirty="0"/>
          </a:p>
        </p:txBody>
      </p:sp>
      <p:sp>
        <p:nvSpPr>
          <p:cNvPr id="17" name="object 14">
            <a:extLst>
              <a:ext uri="{FF2B5EF4-FFF2-40B4-BE49-F238E27FC236}">
                <a16:creationId xmlns:a16="http://schemas.microsoft.com/office/drawing/2014/main" id="{E6E64C5B-A116-4532-9BEF-599E070F9643}"/>
              </a:ext>
            </a:extLst>
          </p:cNvPr>
          <p:cNvSpPr/>
          <p:nvPr userDrawn="1"/>
        </p:nvSpPr>
        <p:spPr>
          <a:xfrm>
            <a:off x="11387606" y="5798787"/>
            <a:ext cx="258445" cy="259079"/>
          </a:xfrm>
          <a:custGeom>
            <a:avLst/>
            <a:gdLst/>
            <a:ahLst/>
            <a:cxnLst/>
            <a:rect l="l" t="t" r="r" b="b"/>
            <a:pathLst>
              <a:path w="258445" h="259079">
                <a:moveTo>
                  <a:pt x="129133" y="0"/>
                </a:moveTo>
                <a:lnTo>
                  <a:pt x="78861" y="10154"/>
                </a:lnTo>
                <a:lnTo>
                  <a:pt x="37815" y="37850"/>
                </a:lnTo>
                <a:lnTo>
                  <a:pt x="10145" y="78936"/>
                </a:lnTo>
                <a:lnTo>
                  <a:pt x="0" y="129260"/>
                </a:lnTo>
                <a:lnTo>
                  <a:pt x="10145" y="179551"/>
                </a:lnTo>
                <a:lnTo>
                  <a:pt x="37815" y="220627"/>
                </a:lnTo>
                <a:lnTo>
                  <a:pt x="78861" y="248325"/>
                </a:lnTo>
                <a:lnTo>
                  <a:pt x="129133" y="258483"/>
                </a:lnTo>
                <a:lnTo>
                  <a:pt x="179457" y="248325"/>
                </a:lnTo>
                <a:lnTo>
                  <a:pt x="220543" y="220627"/>
                </a:lnTo>
                <a:lnTo>
                  <a:pt x="248239" y="179551"/>
                </a:lnTo>
                <a:lnTo>
                  <a:pt x="258394" y="129260"/>
                </a:lnTo>
                <a:lnTo>
                  <a:pt x="248239" y="78936"/>
                </a:lnTo>
                <a:lnTo>
                  <a:pt x="220543" y="37850"/>
                </a:lnTo>
                <a:lnTo>
                  <a:pt x="179457" y="10154"/>
                </a:lnTo>
                <a:lnTo>
                  <a:pt x="129133" y="0"/>
                </a:lnTo>
                <a:close/>
              </a:path>
            </a:pathLst>
          </a:custGeom>
          <a:solidFill>
            <a:srgbClr val="851520"/>
          </a:solidFill>
        </p:spPr>
        <p:txBody>
          <a:bodyPr wrap="square" lIns="0" tIns="0" rIns="0" bIns="0" rtlCol="0"/>
          <a:lstStyle/>
          <a:p>
            <a:endParaRPr dirty="0"/>
          </a:p>
        </p:txBody>
      </p:sp>
      <p:sp>
        <p:nvSpPr>
          <p:cNvPr id="18" name="object 15">
            <a:extLst>
              <a:ext uri="{FF2B5EF4-FFF2-40B4-BE49-F238E27FC236}">
                <a16:creationId xmlns:a16="http://schemas.microsoft.com/office/drawing/2014/main" id="{6E348610-9B01-481D-A4A7-862D654F1FE2}"/>
              </a:ext>
            </a:extLst>
          </p:cNvPr>
          <p:cNvSpPr/>
          <p:nvPr userDrawn="1"/>
        </p:nvSpPr>
        <p:spPr>
          <a:xfrm>
            <a:off x="11433778" y="5860612"/>
            <a:ext cx="86360" cy="139065"/>
          </a:xfrm>
          <a:custGeom>
            <a:avLst/>
            <a:gdLst/>
            <a:ahLst/>
            <a:cxnLst/>
            <a:rect l="l" t="t" r="r" b="b"/>
            <a:pathLst>
              <a:path w="86359" h="139064">
                <a:moveTo>
                  <a:pt x="46177" y="0"/>
                </a:moveTo>
                <a:lnTo>
                  <a:pt x="6857" y="0"/>
                </a:lnTo>
                <a:lnTo>
                  <a:pt x="6857" y="20726"/>
                </a:lnTo>
                <a:lnTo>
                  <a:pt x="52069" y="20726"/>
                </a:lnTo>
                <a:lnTo>
                  <a:pt x="56476" y="22491"/>
                </a:lnTo>
                <a:lnTo>
                  <a:pt x="63792" y="29857"/>
                </a:lnTo>
                <a:lnTo>
                  <a:pt x="65608" y="34315"/>
                </a:lnTo>
                <a:lnTo>
                  <a:pt x="65608" y="45199"/>
                </a:lnTo>
                <a:lnTo>
                  <a:pt x="63753" y="49618"/>
                </a:lnTo>
                <a:lnTo>
                  <a:pt x="60032" y="53238"/>
                </a:lnTo>
                <a:lnTo>
                  <a:pt x="56197" y="56921"/>
                </a:lnTo>
                <a:lnTo>
                  <a:pt x="51663" y="58737"/>
                </a:lnTo>
                <a:lnTo>
                  <a:pt x="39839" y="58737"/>
                </a:lnTo>
                <a:lnTo>
                  <a:pt x="31945" y="59478"/>
                </a:lnTo>
                <a:lnTo>
                  <a:pt x="731" y="90896"/>
                </a:lnTo>
                <a:lnTo>
                  <a:pt x="0" y="98717"/>
                </a:lnTo>
                <a:lnTo>
                  <a:pt x="0" y="138823"/>
                </a:lnTo>
                <a:lnTo>
                  <a:pt x="78828" y="138823"/>
                </a:lnTo>
                <a:lnTo>
                  <a:pt x="78828" y="118224"/>
                </a:lnTo>
                <a:lnTo>
                  <a:pt x="20535" y="118224"/>
                </a:lnTo>
                <a:lnTo>
                  <a:pt x="20535" y="93776"/>
                </a:lnTo>
                <a:lnTo>
                  <a:pt x="22351" y="89407"/>
                </a:lnTo>
                <a:lnTo>
                  <a:pt x="26111" y="85712"/>
                </a:lnTo>
                <a:lnTo>
                  <a:pt x="29832" y="81991"/>
                </a:lnTo>
                <a:lnTo>
                  <a:pt x="34340" y="80162"/>
                </a:lnTo>
                <a:lnTo>
                  <a:pt x="46075" y="80162"/>
                </a:lnTo>
                <a:lnTo>
                  <a:pt x="54071" y="79427"/>
                </a:lnTo>
                <a:lnTo>
                  <a:pt x="85460" y="48263"/>
                </a:lnTo>
                <a:lnTo>
                  <a:pt x="86207" y="40182"/>
                </a:lnTo>
                <a:lnTo>
                  <a:pt x="85476" y="32059"/>
                </a:lnTo>
                <a:lnTo>
                  <a:pt x="54235" y="730"/>
                </a:lnTo>
                <a:lnTo>
                  <a:pt x="46177" y="0"/>
                </a:lnTo>
                <a:close/>
              </a:path>
            </a:pathLst>
          </a:custGeom>
          <a:solidFill>
            <a:srgbClr val="FFFFFF"/>
          </a:solidFill>
        </p:spPr>
        <p:txBody>
          <a:bodyPr wrap="square" lIns="0" tIns="0" rIns="0" bIns="0" rtlCol="0"/>
          <a:lstStyle/>
          <a:p>
            <a:endParaRPr dirty="0"/>
          </a:p>
        </p:txBody>
      </p:sp>
      <p:sp>
        <p:nvSpPr>
          <p:cNvPr id="19" name="object 16">
            <a:extLst>
              <a:ext uri="{FF2B5EF4-FFF2-40B4-BE49-F238E27FC236}">
                <a16:creationId xmlns:a16="http://schemas.microsoft.com/office/drawing/2014/main" id="{23BE0798-16B8-4FA8-A9D7-0DF366B3B792}"/>
              </a:ext>
            </a:extLst>
          </p:cNvPr>
          <p:cNvSpPr/>
          <p:nvPr userDrawn="1"/>
        </p:nvSpPr>
        <p:spPr>
          <a:xfrm>
            <a:off x="11520351" y="5860612"/>
            <a:ext cx="86360" cy="139065"/>
          </a:xfrm>
          <a:custGeom>
            <a:avLst/>
            <a:gdLst/>
            <a:ahLst/>
            <a:cxnLst/>
            <a:rect l="l" t="t" r="r" b="b"/>
            <a:pathLst>
              <a:path w="86359" h="139064">
                <a:moveTo>
                  <a:pt x="46177" y="0"/>
                </a:moveTo>
                <a:lnTo>
                  <a:pt x="6870" y="0"/>
                </a:lnTo>
                <a:lnTo>
                  <a:pt x="6870" y="20726"/>
                </a:lnTo>
                <a:lnTo>
                  <a:pt x="52019" y="20726"/>
                </a:lnTo>
                <a:lnTo>
                  <a:pt x="56451" y="22491"/>
                </a:lnTo>
                <a:lnTo>
                  <a:pt x="63792" y="29857"/>
                </a:lnTo>
                <a:lnTo>
                  <a:pt x="65570" y="34315"/>
                </a:lnTo>
                <a:lnTo>
                  <a:pt x="65570" y="45199"/>
                </a:lnTo>
                <a:lnTo>
                  <a:pt x="63766" y="49618"/>
                </a:lnTo>
                <a:lnTo>
                  <a:pt x="60020" y="53238"/>
                </a:lnTo>
                <a:lnTo>
                  <a:pt x="56146" y="56921"/>
                </a:lnTo>
                <a:lnTo>
                  <a:pt x="51650" y="58737"/>
                </a:lnTo>
                <a:lnTo>
                  <a:pt x="39814" y="58737"/>
                </a:lnTo>
                <a:lnTo>
                  <a:pt x="31945" y="59478"/>
                </a:lnTo>
                <a:lnTo>
                  <a:pt x="723" y="90896"/>
                </a:lnTo>
                <a:lnTo>
                  <a:pt x="0" y="98717"/>
                </a:lnTo>
                <a:lnTo>
                  <a:pt x="0" y="138823"/>
                </a:lnTo>
                <a:lnTo>
                  <a:pt x="78778" y="138823"/>
                </a:lnTo>
                <a:lnTo>
                  <a:pt x="78778" y="118224"/>
                </a:lnTo>
                <a:lnTo>
                  <a:pt x="20535" y="118224"/>
                </a:lnTo>
                <a:lnTo>
                  <a:pt x="20535" y="93776"/>
                </a:lnTo>
                <a:lnTo>
                  <a:pt x="22326" y="89407"/>
                </a:lnTo>
                <a:lnTo>
                  <a:pt x="26098" y="85712"/>
                </a:lnTo>
                <a:lnTo>
                  <a:pt x="29819" y="81991"/>
                </a:lnTo>
                <a:lnTo>
                  <a:pt x="34315" y="80162"/>
                </a:lnTo>
                <a:lnTo>
                  <a:pt x="46075" y="80162"/>
                </a:lnTo>
                <a:lnTo>
                  <a:pt x="54054" y="79427"/>
                </a:lnTo>
                <a:lnTo>
                  <a:pt x="85435" y="48259"/>
                </a:lnTo>
                <a:lnTo>
                  <a:pt x="86182" y="40182"/>
                </a:lnTo>
                <a:lnTo>
                  <a:pt x="85447" y="32048"/>
                </a:lnTo>
                <a:lnTo>
                  <a:pt x="54227" y="730"/>
                </a:lnTo>
                <a:lnTo>
                  <a:pt x="46177" y="0"/>
                </a:lnTo>
                <a:close/>
              </a:path>
            </a:pathLst>
          </a:custGeom>
          <a:solidFill>
            <a:srgbClr val="FFFFFF"/>
          </a:solidFill>
        </p:spPr>
        <p:txBody>
          <a:bodyPr wrap="square" lIns="0" tIns="0" rIns="0" bIns="0" rtlCol="0"/>
          <a:lstStyle/>
          <a:p>
            <a:endParaRPr dirty="0"/>
          </a:p>
        </p:txBody>
      </p:sp>
      <p:sp>
        <p:nvSpPr>
          <p:cNvPr id="20" name="object 17">
            <a:extLst>
              <a:ext uri="{FF2B5EF4-FFF2-40B4-BE49-F238E27FC236}">
                <a16:creationId xmlns:a16="http://schemas.microsoft.com/office/drawing/2014/main" id="{67A57E79-FEE2-4374-8801-AFF4453CC280}"/>
              </a:ext>
            </a:extLst>
          </p:cNvPr>
          <p:cNvSpPr/>
          <p:nvPr userDrawn="1"/>
        </p:nvSpPr>
        <p:spPr>
          <a:xfrm>
            <a:off x="190500" y="183289"/>
            <a:ext cx="11815496" cy="5196432"/>
          </a:xfrm>
          <a:prstGeom prst="rect">
            <a:avLst/>
          </a:prstGeom>
          <a:blipFill>
            <a:blip r:embed="rId3" cstate="print"/>
            <a:stretch>
              <a:fillRect l="-89" t="-2" b="-18531"/>
            </a:stretch>
          </a:blipFill>
        </p:spPr>
        <p:txBody>
          <a:bodyPr wrap="square" lIns="0" tIns="0" rIns="0" bIns="0" rtlCol="0"/>
          <a:lstStyle/>
          <a:p>
            <a:endParaRPr dirty="0"/>
          </a:p>
        </p:txBody>
      </p:sp>
      <p:sp>
        <p:nvSpPr>
          <p:cNvPr id="23" name="object 19">
            <a:extLst>
              <a:ext uri="{FF2B5EF4-FFF2-40B4-BE49-F238E27FC236}">
                <a16:creationId xmlns:a16="http://schemas.microsoft.com/office/drawing/2014/main" id="{9D9DBAE8-EEC8-441E-962D-A43D933C94C5}"/>
              </a:ext>
            </a:extLst>
          </p:cNvPr>
          <p:cNvSpPr/>
          <p:nvPr userDrawn="1"/>
        </p:nvSpPr>
        <p:spPr>
          <a:xfrm>
            <a:off x="9666046" y="6343472"/>
            <a:ext cx="1398985" cy="265043"/>
          </a:xfrm>
          <a:prstGeom prst="rect">
            <a:avLst/>
          </a:prstGeom>
          <a:blipFill>
            <a:blip r:embed="rId2" cstate="print"/>
            <a:stretch>
              <a:fillRect/>
            </a:stretch>
          </a:blipFill>
        </p:spPr>
        <p:txBody>
          <a:bodyPr wrap="square" lIns="0" tIns="0" rIns="0" bIns="0" rtlCol="0"/>
          <a:lstStyle/>
          <a:p>
            <a:endParaRPr dirty="0"/>
          </a:p>
        </p:txBody>
      </p:sp>
      <p:sp>
        <p:nvSpPr>
          <p:cNvPr id="24" name="object 20">
            <a:extLst>
              <a:ext uri="{FF2B5EF4-FFF2-40B4-BE49-F238E27FC236}">
                <a16:creationId xmlns:a16="http://schemas.microsoft.com/office/drawing/2014/main" id="{15417B0F-88A8-4225-A441-2A7A77608DE7}"/>
              </a:ext>
            </a:extLst>
          </p:cNvPr>
          <p:cNvSpPr/>
          <p:nvPr userDrawn="1"/>
        </p:nvSpPr>
        <p:spPr>
          <a:xfrm>
            <a:off x="10323851" y="5897995"/>
            <a:ext cx="179070" cy="179070"/>
          </a:xfrm>
          <a:custGeom>
            <a:avLst/>
            <a:gdLst/>
            <a:ahLst/>
            <a:cxnLst/>
            <a:rect l="l" t="t" r="r" b="b"/>
            <a:pathLst>
              <a:path w="179070" h="179070">
                <a:moveTo>
                  <a:pt x="178892" y="0"/>
                </a:moveTo>
                <a:lnTo>
                  <a:pt x="109356" y="14884"/>
                </a:lnTo>
                <a:lnTo>
                  <a:pt x="51955" y="51943"/>
                </a:lnTo>
                <a:lnTo>
                  <a:pt x="14900" y="109335"/>
                </a:lnTo>
                <a:lnTo>
                  <a:pt x="0" y="178892"/>
                </a:lnTo>
                <a:lnTo>
                  <a:pt x="59944" y="178892"/>
                </a:lnTo>
                <a:lnTo>
                  <a:pt x="63365" y="155257"/>
                </a:lnTo>
                <a:lnTo>
                  <a:pt x="70081" y="132614"/>
                </a:lnTo>
                <a:lnTo>
                  <a:pt x="94297" y="94234"/>
                </a:lnTo>
                <a:lnTo>
                  <a:pt x="132632" y="70069"/>
                </a:lnTo>
                <a:lnTo>
                  <a:pt x="178892" y="59944"/>
                </a:lnTo>
                <a:lnTo>
                  <a:pt x="178892" y="0"/>
                </a:lnTo>
                <a:close/>
              </a:path>
            </a:pathLst>
          </a:custGeom>
          <a:solidFill>
            <a:srgbClr val="3879A0"/>
          </a:solidFill>
        </p:spPr>
        <p:txBody>
          <a:bodyPr wrap="square" lIns="0" tIns="0" rIns="0" bIns="0" rtlCol="0"/>
          <a:lstStyle/>
          <a:p>
            <a:endParaRPr dirty="0"/>
          </a:p>
        </p:txBody>
      </p:sp>
      <p:sp>
        <p:nvSpPr>
          <p:cNvPr id="25" name="object 21">
            <a:extLst>
              <a:ext uri="{FF2B5EF4-FFF2-40B4-BE49-F238E27FC236}">
                <a16:creationId xmlns:a16="http://schemas.microsoft.com/office/drawing/2014/main" id="{FA4B14BE-ACCD-4949-9721-8F9AEE8B9B22}"/>
              </a:ext>
            </a:extLst>
          </p:cNvPr>
          <p:cNvSpPr/>
          <p:nvPr userDrawn="1"/>
        </p:nvSpPr>
        <p:spPr>
          <a:xfrm>
            <a:off x="10323858" y="6096793"/>
            <a:ext cx="179070" cy="179070"/>
          </a:xfrm>
          <a:custGeom>
            <a:avLst/>
            <a:gdLst/>
            <a:ahLst/>
            <a:cxnLst/>
            <a:rect l="l" t="t" r="r" b="b"/>
            <a:pathLst>
              <a:path w="179070" h="179070">
                <a:moveTo>
                  <a:pt x="59944" y="0"/>
                </a:moveTo>
                <a:lnTo>
                  <a:pt x="0" y="0"/>
                </a:lnTo>
                <a:lnTo>
                  <a:pt x="4656" y="35696"/>
                </a:lnTo>
                <a:lnTo>
                  <a:pt x="30668" y="100389"/>
                </a:lnTo>
                <a:lnTo>
                  <a:pt x="78515" y="148253"/>
                </a:lnTo>
                <a:lnTo>
                  <a:pt x="143202" y="174283"/>
                </a:lnTo>
                <a:lnTo>
                  <a:pt x="178892" y="178943"/>
                </a:lnTo>
                <a:lnTo>
                  <a:pt x="178892" y="118960"/>
                </a:lnTo>
                <a:lnTo>
                  <a:pt x="155264" y="115549"/>
                </a:lnTo>
                <a:lnTo>
                  <a:pt x="132627" y="108834"/>
                </a:lnTo>
                <a:lnTo>
                  <a:pt x="94297" y="84658"/>
                </a:lnTo>
                <a:lnTo>
                  <a:pt x="70077" y="46291"/>
                </a:lnTo>
                <a:lnTo>
                  <a:pt x="63359" y="23650"/>
                </a:lnTo>
                <a:lnTo>
                  <a:pt x="59944" y="0"/>
                </a:lnTo>
                <a:close/>
              </a:path>
            </a:pathLst>
          </a:custGeom>
          <a:solidFill>
            <a:srgbClr val="3879A0"/>
          </a:solidFill>
        </p:spPr>
        <p:txBody>
          <a:bodyPr wrap="square" lIns="0" tIns="0" rIns="0" bIns="0" rtlCol="0"/>
          <a:lstStyle/>
          <a:p>
            <a:endParaRPr dirty="0"/>
          </a:p>
        </p:txBody>
      </p:sp>
      <p:sp>
        <p:nvSpPr>
          <p:cNvPr id="26" name="object 22">
            <a:extLst>
              <a:ext uri="{FF2B5EF4-FFF2-40B4-BE49-F238E27FC236}">
                <a16:creationId xmlns:a16="http://schemas.microsoft.com/office/drawing/2014/main" id="{141C25A0-DF07-476E-9AF5-5141FB0B0A6F}"/>
              </a:ext>
            </a:extLst>
          </p:cNvPr>
          <p:cNvSpPr/>
          <p:nvPr userDrawn="1"/>
        </p:nvSpPr>
        <p:spPr>
          <a:xfrm>
            <a:off x="10641231" y="5897995"/>
            <a:ext cx="179070" cy="179070"/>
          </a:xfrm>
          <a:custGeom>
            <a:avLst/>
            <a:gdLst/>
            <a:ahLst/>
            <a:cxnLst/>
            <a:rect l="l" t="t" r="r" b="b"/>
            <a:pathLst>
              <a:path w="179070" h="179070">
                <a:moveTo>
                  <a:pt x="178917" y="0"/>
                </a:moveTo>
                <a:lnTo>
                  <a:pt x="109351" y="14884"/>
                </a:lnTo>
                <a:lnTo>
                  <a:pt x="51968" y="51943"/>
                </a:lnTo>
                <a:lnTo>
                  <a:pt x="14920" y="109335"/>
                </a:lnTo>
                <a:lnTo>
                  <a:pt x="0" y="178892"/>
                </a:lnTo>
                <a:lnTo>
                  <a:pt x="59944" y="178892"/>
                </a:lnTo>
                <a:lnTo>
                  <a:pt x="63366" y="155257"/>
                </a:lnTo>
                <a:lnTo>
                  <a:pt x="70086" y="132614"/>
                </a:lnTo>
                <a:lnTo>
                  <a:pt x="94297" y="94234"/>
                </a:lnTo>
                <a:lnTo>
                  <a:pt x="132664" y="70069"/>
                </a:lnTo>
                <a:lnTo>
                  <a:pt x="178917" y="59944"/>
                </a:lnTo>
                <a:lnTo>
                  <a:pt x="178917" y="0"/>
                </a:lnTo>
                <a:close/>
              </a:path>
            </a:pathLst>
          </a:custGeom>
          <a:solidFill>
            <a:srgbClr val="3879A0"/>
          </a:solidFill>
        </p:spPr>
        <p:txBody>
          <a:bodyPr wrap="square" lIns="0" tIns="0" rIns="0" bIns="0" rtlCol="0"/>
          <a:lstStyle/>
          <a:p>
            <a:endParaRPr dirty="0"/>
          </a:p>
        </p:txBody>
      </p:sp>
      <p:sp>
        <p:nvSpPr>
          <p:cNvPr id="27" name="object 23">
            <a:extLst>
              <a:ext uri="{FF2B5EF4-FFF2-40B4-BE49-F238E27FC236}">
                <a16:creationId xmlns:a16="http://schemas.microsoft.com/office/drawing/2014/main" id="{EBDF9405-C1F0-464A-A540-2C4E9B9A3DBB}"/>
              </a:ext>
            </a:extLst>
          </p:cNvPr>
          <p:cNvSpPr/>
          <p:nvPr userDrawn="1"/>
        </p:nvSpPr>
        <p:spPr>
          <a:xfrm>
            <a:off x="10522701" y="6096794"/>
            <a:ext cx="297815" cy="179070"/>
          </a:xfrm>
          <a:custGeom>
            <a:avLst/>
            <a:gdLst/>
            <a:ahLst/>
            <a:cxnLst/>
            <a:rect l="l" t="t" r="r" b="b"/>
            <a:pathLst>
              <a:path w="297815" h="179070">
                <a:moveTo>
                  <a:pt x="178892" y="0"/>
                </a:moveTo>
                <a:lnTo>
                  <a:pt x="118529" y="0"/>
                </a:lnTo>
                <a:lnTo>
                  <a:pt x="118681" y="2082"/>
                </a:lnTo>
                <a:lnTo>
                  <a:pt x="115145" y="25167"/>
                </a:lnTo>
                <a:lnTo>
                  <a:pt x="98320" y="67373"/>
                </a:lnTo>
                <a:lnTo>
                  <a:pt x="66911" y="98611"/>
                </a:lnTo>
                <a:lnTo>
                  <a:pt x="23621" y="115549"/>
                </a:lnTo>
                <a:lnTo>
                  <a:pt x="0" y="118960"/>
                </a:lnTo>
                <a:lnTo>
                  <a:pt x="0" y="178943"/>
                </a:lnTo>
                <a:lnTo>
                  <a:pt x="69524" y="164033"/>
                </a:lnTo>
                <a:lnTo>
                  <a:pt x="126923" y="126949"/>
                </a:lnTo>
                <a:lnTo>
                  <a:pt x="148691" y="99517"/>
                </a:lnTo>
                <a:lnTo>
                  <a:pt x="232358" y="99517"/>
                </a:lnTo>
                <a:lnTo>
                  <a:pt x="199127" y="67372"/>
                </a:lnTo>
                <a:lnTo>
                  <a:pt x="182283" y="25150"/>
                </a:lnTo>
                <a:lnTo>
                  <a:pt x="178714" y="2044"/>
                </a:lnTo>
                <a:lnTo>
                  <a:pt x="178879" y="723"/>
                </a:lnTo>
                <a:lnTo>
                  <a:pt x="178892" y="0"/>
                </a:lnTo>
                <a:close/>
              </a:path>
              <a:path w="297815" h="179070">
                <a:moveTo>
                  <a:pt x="232358" y="99517"/>
                </a:moveTo>
                <a:lnTo>
                  <a:pt x="148691" y="99517"/>
                </a:lnTo>
                <a:lnTo>
                  <a:pt x="153615" y="106841"/>
                </a:lnTo>
                <a:lnTo>
                  <a:pt x="197055" y="148246"/>
                </a:lnTo>
                <a:lnTo>
                  <a:pt x="261744" y="174276"/>
                </a:lnTo>
                <a:lnTo>
                  <a:pt x="297446" y="178943"/>
                </a:lnTo>
                <a:lnTo>
                  <a:pt x="297446" y="118960"/>
                </a:lnTo>
                <a:lnTo>
                  <a:pt x="273821" y="115549"/>
                </a:lnTo>
                <a:lnTo>
                  <a:pt x="251188" y="108835"/>
                </a:lnTo>
                <a:lnTo>
                  <a:pt x="232358" y="99517"/>
                </a:lnTo>
                <a:close/>
              </a:path>
            </a:pathLst>
          </a:custGeom>
          <a:solidFill>
            <a:srgbClr val="3879A0"/>
          </a:solidFill>
        </p:spPr>
        <p:txBody>
          <a:bodyPr wrap="square" lIns="0" tIns="0" rIns="0" bIns="0" rtlCol="0"/>
          <a:lstStyle/>
          <a:p>
            <a:endParaRPr dirty="0"/>
          </a:p>
        </p:txBody>
      </p:sp>
      <p:sp>
        <p:nvSpPr>
          <p:cNvPr id="28" name="object 24">
            <a:extLst>
              <a:ext uri="{FF2B5EF4-FFF2-40B4-BE49-F238E27FC236}">
                <a16:creationId xmlns:a16="http://schemas.microsoft.com/office/drawing/2014/main" id="{1E8CD9A0-056A-4F75-8A27-AF3D43A90E4E}"/>
              </a:ext>
            </a:extLst>
          </p:cNvPr>
          <p:cNvSpPr/>
          <p:nvPr userDrawn="1"/>
        </p:nvSpPr>
        <p:spPr>
          <a:xfrm>
            <a:off x="10840064" y="5778835"/>
            <a:ext cx="298450" cy="298450"/>
          </a:xfrm>
          <a:custGeom>
            <a:avLst/>
            <a:gdLst/>
            <a:ahLst/>
            <a:cxnLst/>
            <a:rect l="l" t="t" r="r" b="b"/>
            <a:pathLst>
              <a:path w="298450" h="298450">
                <a:moveTo>
                  <a:pt x="0" y="119151"/>
                </a:moveTo>
                <a:lnTo>
                  <a:pt x="0" y="179108"/>
                </a:lnTo>
                <a:lnTo>
                  <a:pt x="23655" y="182517"/>
                </a:lnTo>
                <a:lnTo>
                  <a:pt x="46294" y="189236"/>
                </a:lnTo>
                <a:lnTo>
                  <a:pt x="84645" y="213385"/>
                </a:lnTo>
                <a:lnTo>
                  <a:pt x="108867" y="251777"/>
                </a:lnTo>
                <a:lnTo>
                  <a:pt x="118935" y="298056"/>
                </a:lnTo>
                <a:lnTo>
                  <a:pt x="178917" y="298348"/>
                </a:lnTo>
                <a:lnTo>
                  <a:pt x="178917" y="298056"/>
                </a:lnTo>
                <a:lnTo>
                  <a:pt x="179108" y="298056"/>
                </a:lnTo>
                <a:lnTo>
                  <a:pt x="182521" y="274421"/>
                </a:lnTo>
                <a:lnTo>
                  <a:pt x="199469" y="231105"/>
                </a:lnTo>
                <a:lnTo>
                  <a:pt x="231137" y="199460"/>
                </a:lnTo>
                <a:lnTo>
                  <a:pt x="274429" y="182517"/>
                </a:lnTo>
                <a:lnTo>
                  <a:pt x="298068" y="179108"/>
                </a:lnTo>
                <a:lnTo>
                  <a:pt x="298068" y="164134"/>
                </a:lnTo>
                <a:lnTo>
                  <a:pt x="178917" y="164134"/>
                </a:lnTo>
                <a:lnTo>
                  <a:pt x="178917" y="163982"/>
                </a:lnTo>
                <a:lnTo>
                  <a:pt x="118935" y="163982"/>
                </a:lnTo>
                <a:lnTo>
                  <a:pt x="93295" y="145744"/>
                </a:lnTo>
                <a:lnTo>
                  <a:pt x="64311" y="132156"/>
                </a:lnTo>
                <a:lnTo>
                  <a:pt x="32905" y="123273"/>
                </a:lnTo>
                <a:lnTo>
                  <a:pt x="0" y="119151"/>
                </a:lnTo>
                <a:close/>
              </a:path>
              <a:path w="298450" h="298450">
                <a:moveTo>
                  <a:pt x="298068" y="119151"/>
                </a:moveTo>
                <a:lnTo>
                  <a:pt x="265083" y="123285"/>
                </a:lnTo>
                <a:lnTo>
                  <a:pt x="233621" y="132199"/>
                </a:lnTo>
                <a:lnTo>
                  <a:pt x="204594" y="145835"/>
                </a:lnTo>
                <a:lnTo>
                  <a:pt x="178917" y="164134"/>
                </a:lnTo>
                <a:lnTo>
                  <a:pt x="298068" y="164134"/>
                </a:lnTo>
                <a:lnTo>
                  <a:pt x="298068" y="119151"/>
                </a:lnTo>
                <a:close/>
              </a:path>
              <a:path w="298450" h="298450">
                <a:moveTo>
                  <a:pt x="178917" y="0"/>
                </a:moveTo>
                <a:lnTo>
                  <a:pt x="118935" y="0"/>
                </a:lnTo>
                <a:lnTo>
                  <a:pt x="118935" y="163982"/>
                </a:lnTo>
                <a:lnTo>
                  <a:pt x="178917" y="163982"/>
                </a:lnTo>
                <a:lnTo>
                  <a:pt x="178917" y="0"/>
                </a:lnTo>
                <a:close/>
              </a:path>
            </a:pathLst>
          </a:custGeom>
          <a:solidFill>
            <a:srgbClr val="3879A0"/>
          </a:solidFill>
        </p:spPr>
        <p:txBody>
          <a:bodyPr wrap="square" lIns="0" tIns="0" rIns="0" bIns="0" rtlCol="0"/>
          <a:lstStyle/>
          <a:p>
            <a:endParaRPr dirty="0"/>
          </a:p>
        </p:txBody>
      </p:sp>
      <p:sp>
        <p:nvSpPr>
          <p:cNvPr id="29" name="object 25">
            <a:extLst>
              <a:ext uri="{FF2B5EF4-FFF2-40B4-BE49-F238E27FC236}">
                <a16:creationId xmlns:a16="http://schemas.microsoft.com/office/drawing/2014/main" id="{526C1CAE-57E9-4D3E-81BE-A8C47FB82C36}"/>
              </a:ext>
            </a:extLst>
          </p:cNvPr>
          <p:cNvSpPr/>
          <p:nvPr userDrawn="1"/>
        </p:nvSpPr>
        <p:spPr>
          <a:xfrm>
            <a:off x="10840059" y="5579998"/>
            <a:ext cx="179070" cy="179070"/>
          </a:xfrm>
          <a:custGeom>
            <a:avLst/>
            <a:gdLst/>
            <a:ahLst/>
            <a:cxnLst/>
            <a:rect l="l" t="t" r="r" b="b"/>
            <a:pathLst>
              <a:path w="179070" h="179070">
                <a:moveTo>
                  <a:pt x="0" y="0"/>
                </a:moveTo>
                <a:lnTo>
                  <a:pt x="0" y="59969"/>
                </a:lnTo>
                <a:lnTo>
                  <a:pt x="23657" y="63366"/>
                </a:lnTo>
                <a:lnTo>
                  <a:pt x="46299" y="70078"/>
                </a:lnTo>
                <a:lnTo>
                  <a:pt x="84645" y="94284"/>
                </a:lnTo>
                <a:lnTo>
                  <a:pt x="108872" y="132651"/>
                </a:lnTo>
                <a:lnTo>
                  <a:pt x="118935" y="178904"/>
                </a:lnTo>
                <a:lnTo>
                  <a:pt x="178917" y="178904"/>
                </a:lnTo>
                <a:lnTo>
                  <a:pt x="164037" y="109361"/>
                </a:lnTo>
                <a:lnTo>
                  <a:pt x="126974" y="52019"/>
                </a:lnTo>
                <a:lnTo>
                  <a:pt x="69564" y="14917"/>
                </a:lnTo>
                <a:lnTo>
                  <a:pt x="35698" y="4672"/>
                </a:lnTo>
                <a:lnTo>
                  <a:pt x="0" y="0"/>
                </a:lnTo>
                <a:close/>
              </a:path>
            </a:pathLst>
          </a:custGeom>
          <a:solidFill>
            <a:srgbClr val="3879A0"/>
          </a:solidFill>
        </p:spPr>
        <p:txBody>
          <a:bodyPr wrap="square" lIns="0" tIns="0" rIns="0" bIns="0" rtlCol="0"/>
          <a:lstStyle/>
          <a:p>
            <a:endParaRPr dirty="0"/>
          </a:p>
        </p:txBody>
      </p:sp>
      <p:sp>
        <p:nvSpPr>
          <p:cNvPr id="30" name="object 26">
            <a:extLst>
              <a:ext uri="{FF2B5EF4-FFF2-40B4-BE49-F238E27FC236}">
                <a16:creationId xmlns:a16="http://schemas.microsoft.com/office/drawing/2014/main" id="{2ED2FC10-32FE-4B6A-8726-AA8AB78FA869}"/>
              </a:ext>
            </a:extLst>
          </p:cNvPr>
          <p:cNvSpPr/>
          <p:nvPr userDrawn="1"/>
        </p:nvSpPr>
        <p:spPr>
          <a:xfrm>
            <a:off x="10840062" y="6096793"/>
            <a:ext cx="298450" cy="179070"/>
          </a:xfrm>
          <a:custGeom>
            <a:avLst/>
            <a:gdLst/>
            <a:ahLst/>
            <a:cxnLst/>
            <a:rect l="l" t="t" r="r" b="b"/>
            <a:pathLst>
              <a:path w="298450" h="179070">
                <a:moveTo>
                  <a:pt x="179120" y="0"/>
                </a:moveTo>
                <a:lnTo>
                  <a:pt x="118935" y="0"/>
                </a:lnTo>
                <a:lnTo>
                  <a:pt x="115567" y="23650"/>
                </a:lnTo>
                <a:lnTo>
                  <a:pt x="108865" y="46291"/>
                </a:lnTo>
                <a:lnTo>
                  <a:pt x="84632" y="84658"/>
                </a:lnTo>
                <a:lnTo>
                  <a:pt x="46293" y="108834"/>
                </a:lnTo>
                <a:lnTo>
                  <a:pt x="0" y="118960"/>
                </a:lnTo>
                <a:lnTo>
                  <a:pt x="0" y="178943"/>
                </a:lnTo>
                <a:lnTo>
                  <a:pt x="69548" y="164042"/>
                </a:lnTo>
                <a:lnTo>
                  <a:pt x="126961" y="126949"/>
                </a:lnTo>
                <a:lnTo>
                  <a:pt x="149021" y="98996"/>
                </a:lnTo>
                <a:lnTo>
                  <a:pt x="231925" y="98996"/>
                </a:lnTo>
                <a:lnTo>
                  <a:pt x="199467" y="66951"/>
                </a:lnTo>
                <a:lnTo>
                  <a:pt x="182521" y="23650"/>
                </a:lnTo>
                <a:lnTo>
                  <a:pt x="179120" y="0"/>
                </a:lnTo>
                <a:close/>
              </a:path>
              <a:path w="298450" h="179070">
                <a:moveTo>
                  <a:pt x="231925" y="98996"/>
                </a:moveTo>
                <a:lnTo>
                  <a:pt x="149021" y="98996"/>
                </a:lnTo>
                <a:lnTo>
                  <a:pt x="153994" y="106468"/>
                </a:lnTo>
                <a:lnTo>
                  <a:pt x="197670" y="148253"/>
                </a:lnTo>
                <a:lnTo>
                  <a:pt x="262381" y="174283"/>
                </a:lnTo>
                <a:lnTo>
                  <a:pt x="298081" y="178943"/>
                </a:lnTo>
                <a:lnTo>
                  <a:pt x="298081" y="118960"/>
                </a:lnTo>
                <a:lnTo>
                  <a:pt x="274435" y="115549"/>
                </a:lnTo>
                <a:lnTo>
                  <a:pt x="251793" y="108834"/>
                </a:lnTo>
                <a:lnTo>
                  <a:pt x="231925" y="98996"/>
                </a:lnTo>
                <a:close/>
              </a:path>
            </a:pathLst>
          </a:custGeom>
          <a:solidFill>
            <a:srgbClr val="3879A0"/>
          </a:solidFill>
        </p:spPr>
        <p:txBody>
          <a:bodyPr wrap="square" lIns="0" tIns="0" rIns="0" bIns="0" rtlCol="0"/>
          <a:lstStyle/>
          <a:p>
            <a:endParaRPr dirty="0"/>
          </a:p>
        </p:txBody>
      </p:sp>
      <p:sp>
        <p:nvSpPr>
          <p:cNvPr id="31" name="object 27">
            <a:extLst>
              <a:ext uri="{FF2B5EF4-FFF2-40B4-BE49-F238E27FC236}">
                <a16:creationId xmlns:a16="http://schemas.microsoft.com/office/drawing/2014/main" id="{B3A35EE4-7925-4DF2-BB36-73457BD44C17}"/>
              </a:ext>
            </a:extLst>
          </p:cNvPr>
          <p:cNvSpPr/>
          <p:nvPr userDrawn="1"/>
        </p:nvSpPr>
        <p:spPr>
          <a:xfrm>
            <a:off x="11158035" y="6414201"/>
            <a:ext cx="179070" cy="179070"/>
          </a:xfrm>
          <a:custGeom>
            <a:avLst/>
            <a:gdLst/>
            <a:ahLst/>
            <a:cxnLst/>
            <a:rect l="l" t="t" r="r" b="b"/>
            <a:pathLst>
              <a:path w="179070" h="179070">
                <a:moveTo>
                  <a:pt x="178904" y="0"/>
                </a:moveTo>
                <a:lnTo>
                  <a:pt x="118960" y="0"/>
                </a:lnTo>
                <a:lnTo>
                  <a:pt x="115572" y="23632"/>
                </a:lnTo>
                <a:lnTo>
                  <a:pt x="108865" y="46267"/>
                </a:lnTo>
                <a:lnTo>
                  <a:pt x="84645" y="84620"/>
                </a:lnTo>
                <a:lnTo>
                  <a:pt x="46280" y="108827"/>
                </a:lnTo>
                <a:lnTo>
                  <a:pt x="0" y="118948"/>
                </a:lnTo>
                <a:lnTo>
                  <a:pt x="0" y="178904"/>
                </a:lnTo>
                <a:lnTo>
                  <a:pt x="69595" y="164007"/>
                </a:lnTo>
                <a:lnTo>
                  <a:pt x="126961" y="126936"/>
                </a:lnTo>
                <a:lnTo>
                  <a:pt x="164034" y="69521"/>
                </a:lnTo>
                <a:lnTo>
                  <a:pt x="174258" y="35666"/>
                </a:lnTo>
                <a:lnTo>
                  <a:pt x="178904" y="0"/>
                </a:lnTo>
                <a:close/>
              </a:path>
            </a:pathLst>
          </a:custGeom>
          <a:solidFill>
            <a:srgbClr val="3879A0"/>
          </a:solidFill>
        </p:spPr>
        <p:txBody>
          <a:bodyPr wrap="square" lIns="0" tIns="0" rIns="0" bIns="0" rtlCol="0"/>
          <a:lstStyle/>
          <a:p>
            <a:endParaRPr dirty="0"/>
          </a:p>
        </p:txBody>
      </p:sp>
      <p:sp>
        <p:nvSpPr>
          <p:cNvPr id="32" name="object 28">
            <a:extLst>
              <a:ext uri="{FF2B5EF4-FFF2-40B4-BE49-F238E27FC236}">
                <a16:creationId xmlns:a16="http://schemas.microsoft.com/office/drawing/2014/main" id="{6B726A95-077A-4C9B-912E-92E61717CE3E}"/>
              </a:ext>
            </a:extLst>
          </p:cNvPr>
          <p:cNvSpPr/>
          <p:nvPr userDrawn="1"/>
        </p:nvSpPr>
        <p:spPr>
          <a:xfrm>
            <a:off x="11158035" y="6096501"/>
            <a:ext cx="179070" cy="297815"/>
          </a:xfrm>
          <a:custGeom>
            <a:avLst/>
            <a:gdLst/>
            <a:ahLst/>
            <a:cxnLst/>
            <a:rect l="l" t="t" r="r" b="b"/>
            <a:pathLst>
              <a:path w="179070" h="297814">
                <a:moveTo>
                  <a:pt x="178904" y="134416"/>
                </a:moveTo>
                <a:lnTo>
                  <a:pt x="118960" y="134416"/>
                </a:lnTo>
                <a:lnTo>
                  <a:pt x="118960" y="297751"/>
                </a:lnTo>
                <a:lnTo>
                  <a:pt x="178904" y="297751"/>
                </a:lnTo>
                <a:lnTo>
                  <a:pt x="178904" y="134416"/>
                </a:lnTo>
                <a:close/>
              </a:path>
              <a:path w="179070" h="297814">
                <a:moveTo>
                  <a:pt x="178904" y="0"/>
                </a:moveTo>
                <a:lnTo>
                  <a:pt x="118960" y="0"/>
                </a:lnTo>
                <a:lnTo>
                  <a:pt x="118960" y="292"/>
                </a:lnTo>
                <a:lnTo>
                  <a:pt x="115572" y="23942"/>
                </a:lnTo>
                <a:lnTo>
                  <a:pt x="98628" y="67243"/>
                </a:lnTo>
                <a:lnTo>
                  <a:pt x="66935" y="98898"/>
                </a:lnTo>
                <a:lnTo>
                  <a:pt x="23646" y="115841"/>
                </a:lnTo>
                <a:lnTo>
                  <a:pt x="0" y="119253"/>
                </a:lnTo>
                <a:lnTo>
                  <a:pt x="0" y="179235"/>
                </a:lnTo>
                <a:lnTo>
                  <a:pt x="32918" y="175118"/>
                </a:lnTo>
                <a:lnTo>
                  <a:pt x="64338" y="166236"/>
                </a:lnTo>
                <a:lnTo>
                  <a:pt x="93329" y="152649"/>
                </a:lnTo>
                <a:lnTo>
                  <a:pt x="118960" y="134416"/>
                </a:lnTo>
                <a:lnTo>
                  <a:pt x="178904" y="134416"/>
                </a:lnTo>
                <a:lnTo>
                  <a:pt x="178904" y="0"/>
                </a:lnTo>
                <a:close/>
              </a:path>
            </a:pathLst>
          </a:custGeom>
          <a:solidFill>
            <a:srgbClr val="3879A0"/>
          </a:solidFill>
        </p:spPr>
        <p:txBody>
          <a:bodyPr wrap="square" lIns="0" tIns="0" rIns="0" bIns="0" rtlCol="0"/>
          <a:lstStyle/>
          <a:p>
            <a:endParaRPr dirty="0"/>
          </a:p>
        </p:txBody>
      </p:sp>
      <p:sp>
        <p:nvSpPr>
          <p:cNvPr id="33" name="object 29">
            <a:extLst>
              <a:ext uri="{FF2B5EF4-FFF2-40B4-BE49-F238E27FC236}">
                <a16:creationId xmlns:a16="http://schemas.microsoft.com/office/drawing/2014/main" id="{E2BA0C54-4822-4A1B-A80D-2DAAC0443531}"/>
              </a:ext>
            </a:extLst>
          </p:cNvPr>
          <p:cNvSpPr/>
          <p:nvPr userDrawn="1"/>
        </p:nvSpPr>
        <p:spPr>
          <a:xfrm>
            <a:off x="11158039" y="5897967"/>
            <a:ext cx="238125" cy="179070"/>
          </a:xfrm>
          <a:custGeom>
            <a:avLst/>
            <a:gdLst/>
            <a:ahLst/>
            <a:cxnLst/>
            <a:rect l="l" t="t" r="r" b="b"/>
            <a:pathLst>
              <a:path w="238125" h="179070">
                <a:moveTo>
                  <a:pt x="0" y="0"/>
                </a:moveTo>
                <a:lnTo>
                  <a:pt x="0" y="59982"/>
                </a:lnTo>
                <a:lnTo>
                  <a:pt x="23645" y="63376"/>
                </a:lnTo>
                <a:lnTo>
                  <a:pt x="46275" y="70091"/>
                </a:lnTo>
                <a:lnTo>
                  <a:pt x="84645" y="94259"/>
                </a:lnTo>
                <a:lnTo>
                  <a:pt x="108450" y="131705"/>
                </a:lnTo>
                <a:lnTo>
                  <a:pt x="118716" y="176885"/>
                </a:lnTo>
                <a:lnTo>
                  <a:pt x="118567" y="178193"/>
                </a:lnTo>
                <a:lnTo>
                  <a:pt x="118541" y="178917"/>
                </a:lnTo>
                <a:lnTo>
                  <a:pt x="178904" y="178917"/>
                </a:lnTo>
                <a:lnTo>
                  <a:pt x="178756" y="176860"/>
                </a:lnTo>
                <a:lnTo>
                  <a:pt x="182310" y="153761"/>
                </a:lnTo>
                <a:lnTo>
                  <a:pt x="199157" y="111550"/>
                </a:lnTo>
                <a:lnTo>
                  <a:pt x="231175" y="80041"/>
                </a:lnTo>
                <a:lnTo>
                  <a:pt x="232262" y="79425"/>
                </a:lnTo>
                <a:lnTo>
                  <a:pt x="148742" y="79425"/>
                </a:lnTo>
                <a:lnTo>
                  <a:pt x="100408" y="30689"/>
                </a:lnTo>
                <a:lnTo>
                  <a:pt x="35725" y="4676"/>
                </a:lnTo>
                <a:lnTo>
                  <a:pt x="0" y="0"/>
                </a:lnTo>
                <a:close/>
              </a:path>
              <a:path w="238125" h="179070">
                <a:moveTo>
                  <a:pt x="230581" y="13931"/>
                </a:moveTo>
                <a:lnTo>
                  <a:pt x="183757" y="40224"/>
                </a:lnTo>
                <a:lnTo>
                  <a:pt x="153664" y="72103"/>
                </a:lnTo>
                <a:lnTo>
                  <a:pt x="148742" y="79425"/>
                </a:lnTo>
                <a:lnTo>
                  <a:pt x="232262" y="79425"/>
                </a:lnTo>
                <a:lnTo>
                  <a:pt x="238023" y="76161"/>
                </a:lnTo>
                <a:lnTo>
                  <a:pt x="234361" y="65068"/>
                </a:lnTo>
                <a:lnTo>
                  <a:pt x="231741" y="53832"/>
                </a:lnTo>
                <a:lnTo>
                  <a:pt x="230117" y="42104"/>
                </a:lnTo>
                <a:lnTo>
                  <a:pt x="229593" y="30689"/>
                </a:lnTo>
                <a:lnTo>
                  <a:pt x="229565" y="24549"/>
                </a:lnTo>
                <a:lnTo>
                  <a:pt x="229869" y="19215"/>
                </a:lnTo>
                <a:lnTo>
                  <a:pt x="230581" y="13931"/>
                </a:lnTo>
                <a:close/>
              </a:path>
            </a:pathLst>
          </a:custGeom>
          <a:solidFill>
            <a:srgbClr val="3879A0"/>
          </a:solidFill>
        </p:spPr>
        <p:txBody>
          <a:bodyPr wrap="square" lIns="0" tIns="0" rIns="0" bIns="0" rtlCol="0"/>
          <a:lstStyle/>
          <a:p>
            <a:endParaRPr dirty="0"/>
          </a:p>
        </p:txBody>
      </p:sp>
      <p:sp>
        <p:nvSpPr>
          <p:cNvPr id="34" name="object 30">
            <a:extLst>
              <a:ext uri="{FF2B5EF4-FFF2-40B4-BE49-F238E27FC236}">
                <a16:creationId xmlns:a16="http://schemas.microsoft.com/office/drawing/2014/main" id="{A3238FDA-A388-48D4-BCC8-F2676ED180FB}"/>
              </a:ext>
            </a:extLst>
          </p:cNvPr>
          <p:cNvSpPr/>
          <p:nvPr userDrawn="1"/>
        </p:nvSpPr>
        <p:spPr>
          <a:xfrm>
            <a:off x="11387606" y="5798787"/>
            <a:ext cx="258445" cy="259079"/>
          </a:xfrm>
          <a:custGeom>
            <a:avLst/>
            <a:gdLst/>
            <a:ahLst/>
            <a:cxnLst/>
            <a:rect l="l" t="t" r="r" b="b"/>
            <a:pathLst>
              <a:path w="258445" h="259079">
                <a:moveTo>
                  <a:pt x="129133" y="0"/>
                </a:moveTo>
                <a:lnTo>
                  <a:pt x="78861" y="10154"/>
                </a:lnTo>
                <a:lnTo>
                  <a:pt x="37815" y="37850"/>
                </a:lnTo>
                <a:lnTo>
                  <a:pt x="10145" y="78936"/>
                </a:lnTo>
                <a:lnTo>
                  <a:pt x="0" y="129260"/>
                </a:lnTo>
                <a:lnTo>
                  <a:pt x="10145" y="179551"/>
                </a:lnTo>
                <a:lnTo>
                  <a:pt x="37815" y="220627"/>
                </a:lnTo>
                <a:lnTo>
                  <a:pt x="78861" y="248325"/>
                </a:lnTo>
                <a:lnTo>
                  <a:pt x="129133" y="258483"/>
                </a:lnTo>
                <a:lnTo>
                  <a:pt x="179457" y="248325"/>
                </a:lnTo>
                <a:lnTo>
                  <a:pt x="220543" y="220627"/>
                </a:lnTo>
                <a:lnTo>
                  <a:pt x="248239" y="179551"/>
                </a:lnTo>
                <a:lnTo>
                  <a:pt x="258394" y="129260"/>
                </a:lnTo>
                <a:lnTo>
                  <a:pt x="248239" y="78936"/>
                </a:lnTo>
                <a:lnTo>
                  <a:pt x="220543" y="37850"/>
                </a:lnTo>
                <a:lnTo>
                  <a:pt x="179457" y="10154"/>
                </a:lnTo>
                <a:lnTo>
                  <a:pt x="129133" y="0"/>
                </a:lnTo>
                <a:close/>
              </a:path>
            </a:pathLst>
          </a:custGeom>
          <a:solidFill>
            <a:srgbClr val="851520"/>
          </a:solidFill>
        </p:spPr>
        <p:txBody>
          <a:bodyPr wrap="square" lIns="0" tIns="0" rIns="0" bIns="0" rtlCol="0"/>
          <a:lstStyle/>
          <a:p>
            <a:endParaRPr dirty="0"/>
          </a:p>
        </p:txBody>
      </p:sp>
      <p:sp>
        <p:nvSpPr>
          <p:cNvPr id="35" name="object 31">
            <a:extLst>
              <a:ext uri="{FF2B5EF4-FFF2-40B4-BE49-F238E27FC236}">
                <a16:creationId xmlns:a16="http://schemas.microsoft.com/office/drawing/2014/main" id="{9F22E5C2-94DC-4986-865E-F12A4DFDE349}"/>
              </a:ext>
            </a:extLst>
          </p:cNvPr>
          <p:cNvSpPr/>
          <p:nvPr userDrawn="1"/>
        </p:nvSpPr>
        <p:spPr>
          <a:xfrm>
            <a:off x="11433778" y="5860612"/>
            <a:ext cx="86360" cy="139065"/>
          </a:xfrm>
          <a:custGeom>
            <a:avLst/>
            <a:gdLst/>
            <a:ahLst/>
            <a:cxnLst/>
            <a:rect l="l" t="t" r="r" b="b"/>
            <a:pathLst>
              <a:path w="86359" h="139064">
                <a:moveTo>
                  <a:pt x="46177" y="0"/>
                </a:moveTo>
                <a:lnTo>
                  <a:pt x="6857" y="0"/>
                </a:lnTo>
                <a:lnTo>
                  <a:pt x="6857" y="20726"/>
                </a:lnTo>
                <a:lnTo>
                  <a:pt x="52069" y="20726"/>
                </a:lnTo>
                <a:lnTo>
                  <a:pt x="56476" y="22491"/>
                </a:lnTo>
                <a:lnTo>
                  <a:pt x="63792" y="29857"/>
                </a:lnTo>
                <a:lnTo>
                  <a:pt x="65608" y="34315"/>
                </a:lnTo>
                <a:lnTo>
                  <a:pt x="65608" y="45199"/>
                </a:lnTo>
                <a:lnTo>
                  <a:pt x="63753" y="49618"/>
                </a:lnTo>
                <a:lnTo>
                  <a:pt x="60032" y="53238"/>
                </a:lnTo>
                <a:lnTo>
                  <a:pt x="56197" y="56921"/>
                </a:lnTo>
                <a:lnTo>
                  <a:pt x="51663" y="58737"/>
                </a:lnTo>
                <a:lnTo>
                  <a:pt x="39839" y="58737"/>
                </a:lnTo>
                <a:lnTo>
                  <a:pt x="31945" y="59478"/>
                </a:lnTo>
                <a:lnTo>
                  <a:pt x="731" y="90896"/>
                </a:lnTo>
                <a:lnTo>
                  <a:pt x="0" y="98717"/>
                </a:lnTo>
                <a:lnTo>
                  <a:pt x="0" y="138823"/>
                </a:lnTo>
                <a:lnTo>
                  <a:pt x="78828" y="138823"/>
                </a:lnTo>
                <a:lnTo>
                  <a:pt x="78828" y="118224"/>
                </a:lnTo>
                <a:lnTo>
                  <a:pt x="20535" y="118224"/>
                </a:lnTo>
                <a:lnTo>
                  <a:pt x="20535" y="93776"/>
                </a:lnTo>
                <a:lnTo>
                  <a:pt x="22351" y="89407"/>
                </a:lnTo>
                <a:lnTo>
                  <a:pt x="26111" y="85712"/>
                </a:lnTo>
                <a:lnTo>
                  <a:pt x="29832" y="81991"/>
                </a:lnTo>
                <a:lnTo>
                  <a:pt x="34340" y="80162"/>
                </a:lnTo>
                <a:lnTo>
                  <a:pt x="46075" y="80162"/>
                </a:lnTo>
                <a:lnTo>
                  <a:pt x="54071" y="79427"/>
                </a:lnTo>
                <a:lnTo>
                  <a:pt x="85460" y="48263"/>
                </a:lnTo>
                <a:lnTo>
                  <a:pt x="86207" y="40182"/>
                </a:lnTo>
                <a:lnTo>
                  <a:pt x="85476" y="32059"/>
                </a:lnTo>
                <a:lnTo>
                  <a:pt x="54235" y="730"/>
                </a:lnTo>
                <a:lnTo>
                  <a:pt x="46177" y="0"/>
                </a:lnTo>
                <a:close/>
              </a:path>
            </a:pathLst>
          </a:custGeom>
          <a:solidFill>
            <a:srgbClr val="FFFFFF"/>
          </a:solidFill>
        </p:spPr>
        <p:txBody>
          <a:bodyPr wrap="square" lIns="0" tIns="0" rIns="0" bIns="0" rtlCol="0"/>
          <a:lstStyle/>
          <a:p>
            <a:endParaRPr dirty="0"/>
          </a:p>
        </p:txBody>
      </p:sp>
      <p:sp>
        <p:nvSpPr>
          <p:cNvPr id="36" name="object 32">
            <a:extLst>
              <a:ext uri="{FF2B5EF4-FFF2-40B4-BE49-F238E27FC236}">
                <a16:creationId xmlns:a16="http://schemas.microsoft.com/office/drawing/2014/main" id="{3B69F5A9-7232-420F-A846-323F1E4A6D93}"/>
              </a:ext>
            </a:extLst>
          </p:cNvPr>
          <p:cNvSpPr/>
          <p:nvPr userDrawn="1"/>
        </p:nvSpPr>
        <p:spPr>
          <a:xfrm>
            <a:off x="11520351" y="5860612"/>
            <a:ext cx="86360" cy="139065"/>
          </a:xfrm>
          <a:custGeom>
            <a:avLst/>
            <a:gdLst/>
            <a:ahLst/>
            <a:cxnLst/>
            <a:rect l="l" t="t" r="r" b="b"/>
            <a:pathLst>
              <a:path w="86359" h="139064">
                <a:moveTo>
                  <a:pt x="46177" y="0"/>
                </a:moveTo>
                <a:lnTo>
                  <a:pt x="6870" y="0"/>
                </a:lnTo>
                <a:lnTo>
                  <a:pt x="6870" y="20726"/>
                </a:lnTo>
                <a:lnTo>
                  <a:pt x="52019" y="20726"/>
                </a:lnTo>
                <a:lnTo>
                  <a:pt x="56451" y="22491"/>
                </a:lnTo>
                <a:lnTo>
                  <a:pt x="63792" y="29857"/>
                </a:lnTo>
                <a:lnTo>
                  <a:pt x="65570" y="34315"/>
                </a:lnTo>
                <a:lnTo>
                  <a:pt x="65570" y="45199"/>
                </a:lnTo>
                <a:lnTo>
                  <a:pt x="63766" y="49618"/>
                </a:lnTo>
                <a:lnTo>
                  <a:pt x="60020" y="53238"/>
                </a:lnTo>
                <a:lnTo>
                  <a:pt x="56146" y="56921"/>
                </a:lnTo>
                <a:lnTo>
                  <a:pt x="51650" y="58737"/>
                </a:lnTo>
                <a:lnTo>
                  <a:pt x="39814" y="58737"/>
                </a:lnTo>
                <a:lnTo>
                  <a:pt x="31945" y="59478"/>
                </a:lnTo>
                <a:lnTo>
                  <a:pt x="723" y="90896"/>
                </a:lnTo>
                <a:lnTo>
                  <a:pt x="0" y="98717"/>
                </a:lnTo>
                <a:lnTo>
                  <a:pt x="0" y="138823"/>
                </a:lnTo>
                <a:lnTo>
                  <a:pt x="78778" y="138823"/>
                </a:lnTo>
                <a:lnTo>
                  <a:pt x="78778" y="118224"/>
                </a:lnTo>
                <a:lnTo>
                  <a:pt x="20535" y="118224"/>
                </a:lnTo>
                <a:lnTo>
                  <a:pt x="20535" y="93776"/>
                </a:lnTo>
                <a:lnTo>
                  <a:pt x="22326" y="89407"/>
                </a:lnTo>
                <a:lnTo>
                  <a:pt x="26098" y="85712"/>
                </a:lnTo>
                <a:lnTo>
                  <a:pt x="29819" y="81991"/>
                </a:lnTo>
                <a:lnTo>
                  <a:pt x="34315" y="80162"/>
                </a:lnTo>
                <a:lnTo>
                  <a:pt x="46075" y="80162"/>
                </a:lnTo>
                <a:lnTo>
                  <a:pt x="54054" y="79427"/>
                </a:lnTo>
                <a:lnTo>
                  <a:pt x="85435" y="48259"/>
                </a:lnTo>
                <a:lnTo>
                  <a:pt x="86182" y="40182"/>
                </a:lnTo>
                <a:lnTo>
                  <a:pt x="85447" y="32048"/>
                </a:lnTo>
                <a:lnTo>
                  <a:pt x="54227" y="730"/>
                </a:lnTo>
                <a:lnTo>
                  <a:pt x="46177" y="0"/>
                </a:lnTo>
                <a:close/>
              </a:path>
            </a:pathLst>
          </a:custGeom>
          <a:solidFill>
            <a:srgbClr val="FFFFFF"/>
          </a:solidFill>
        </p:spPr>
        <p:txBody>
          <a:bodyPr wrap="square" lIns="0" tIns="0" rIns="0" bIns="0" rtlCol="0"/>
          <a:lstStyle/>
          <a:p>
            <a:endParaRPr dirty="0"/>
          </a:p>
        </p:txBody>
      </p:sp>
      <p:sp>
        <p:nvSpPr>
          <p:cNvPr id="37" name="ZoneTexte 36">
            <a:extLst>
              <a:ext uri="{FF2B5EF4-FFF2-40B4-BE49-F238E27FC236}">
                <a16:creationId xmlns:a16="http://schemas.microsoft.com/office/drawing/2014/main" id="{9FD5E4B2-4807-4DBC-975B-3F983144B589}"/>
              </a:ext>
            </a:extLst>
          </p:cNvPr>
          <p:cNvSpPr txBox="1"/>
          <p:nvPr userDrawn="1"/>
        </p:nvSpPr>
        <p:spPr>
          <a:xfrm>
            <a:off x="623370" y="1204302"/>
            <a:ext cx="4159624" cy="1308050"/>
          </a:xfrm>
          <a:prstGeom prst="rect">
            <a:avLst/>
          </a:prstGeom>
          <a:noFill/>
        </p:spPr>
        <p:txBody>
          <a:bodyPr wrap="square" rtlCol="0">
            <a:spAutoFit/>
          </a:bodyPr>
          <a:lstStyle/>
          <a:p>
            <a:r>
              <a:rPr kumimoji="0" lang="fr-FR" sz="3950" b="1" i="0" u="none" strike="noStrike" kern="1200" cap="none" spc="-20" normalizeH="0" baseline="0" noProof="0" dirty="0">
                <a:ln>
                  <a:noFill/>
                </a:ln>
                <a:solidFill>
                  <a:schemeClr val="bg1"/>
                </a:solidFill>
                <a:effectLst/>
                <a:uLnTx/>
                <a:uFillTx/>
                <a:latin typeface="Calibri Light" panose="020F0302020204030204"/>
                <a:ea typeface="+mj-ea"/>
                <a:cs typeface="+mj-cs"/>
              </a:rPr>
              <a:t>Merci </a:t>
            </a:r>
            <a:r>
              <a:rPr kumimoji="0" lang="fr-FR" sz="3950" b="1" i="0" u="none" strike="noStrike" kern="1200" cap="none" spc="-55" normalizeH="0" baseline="0" noProof="0" dirty="0">
                <a:ln>
                  <a:noFill/>
                </a:ln>
                <a:solidFill>
                  <a:schemeClr val="bg1"/>
                </a:solidFill>
                <a:effectLst/>
                <a:uLnTx/>
                <a:uFillTx/>
                <a:latin typeface="Calibri Light" panose="020F0302020204030204"/>
                <a:ea typeface="+mj-ea"/>
                <a:cs typeface="+mj-cs"/>
              </a:rPr>
              <a:t>d’avoir  </a:t>
            </a:r>
            <a:r>
              <a:rPr kumimoji="0" lang="fr-FR" sz="3950" b="1" i="0" u="none" strike="noStrike" kern="1200" cap="none" spc="-5" normalizeH="0" baseline="0" noProof="0" dirty="0">
                <a:ln>
                  <a:noFill/>
                </a:ln>
                <a:solidFill>
                  <a:schemeClr val="bg1"/>
                </a:solidFill>
                <a:effectLst/>
                <a:uLnTx/>
                <a:uFillTx/>
                <a:latin typeface="Calibri Light" panose="020F0302020204030204"/>
                <a:ea typeface="+mj-ea"/>
                <a:cs typeface="+mj-cs"/>
              </a:rPr>
              <a:t>suivi </a:t>
            </a:r>
            <a:r>
              <a:rPr kumimoji="0" lang="fr-FR" sz="3950" b="1" i="0" u="none" strike="noStrike" kern="1200" cap="none" spc="-50" normalizeH="0" baseline="0" noProof="0" dirty="0">
                <a:ln>
                  <a:noFill/>
                </a:ln>
                <a:solidFill>
                  <a:schemeClr val="bg1"/>
                </a:solidFill>
                <a:effectLst/>
                <a:uLnTx/>
                <a:uFillTx/>
                <a:latin typeface="Calibri Light" panose="020F0302020204030204"/>
                <a:ea typeface="+mj-ea"/>
                <a:cs typeface="+mj-cs"/>
              </a:rPr>
              <a:t>cette</a:t>
            </a:r>
            <a:r>
              <a:rPr kumimoji="0" lang="fr-FR" sz="3950" b="1" i="0" u="none" strike="noStrike" kern="1200" cap="none" spc="-90" normalizeH="0" baseline="0" noProof="0" dirty="0">
                <a:ln>
                  <a:noFill/>
                </a:ln>
                <a:solidFill>
                  <a:schemeClr val="bg1"/>
                </a:solidFill>
                <a:effectLst/>
                <a:uLnTx/>
                <a:uFillTx/>
                <a:latin typeface="Calibri Light" panose="020F0302020204030204"/>
                <a:ea typeface="+mj-ea"/>
                <a:cs typeface="+mj-cs"/>
              </a:rPr>
              <a:t> </a:t>
            </a:r>
            <a:r>
              <a:rPr kumimoji="0" lang="fr-FR" sz="3950" b="1" i="0" u="none" strike="noStrike" kern="1200" cap="none" spc="-5" normalizeH="0" baseline="0" noProof="0" dirty="0">
                <a:ln>
                  <a:noFill/>
                </a:ln>
                <a:solidFill>
                  <a:schemeClr val="bg1"/>
                </a:solidFill>
                <a:effectLst/>
                <a:uLnTx/>
                <a:uFillTx/>
                <a:latin typeface="Calibri Light" panose="020F0302020204030204"/>
                <a:ea typeface="+mj-ea"/>
                <a:cs typeface="+mj-cs"/>
              </a:rPr>
              <a:t>séance</a:t>
            </a:r>
            <a:endParaRPr lang="fr-FR" b="1" dirty="0">
              <a:solidFill>
                <a:schemeClr val="bg1"/>
              </a:solidFill>
            </a:endParaRPr>
          </a:p>
        </p:txBody>
      </p:sp>
      <p:sp>
        <p:nvSpPr>
          <p:cNvPr id="38" name="Espace réservé du texte 38">
            <a:extLst>
              <a:ext uri="{FF2B5EF4-FFF2-40B4-BE49-F238E27FC236}">
                <a16:creationId xmlns:a16="http://schemas.microsoft.com/office/drawing/2014/main" id="{7E10056C-602B-4BCA-90B2-B27951A03F0A}"/>
              </a:ext>
            </a:extLst>
          </p:cNvPr>
          <p:cNvSpPr>
            <a:spLocks noGrp="1"/>
          </p:cNvSpPr>
          <p:nvPr>
            <p:ph type="body" sz="quarter" idx="10" hasCustomPrompt="1"/>
          </p:nvPr>
        </p:nvSpPr>
        <p:spPr>
          <a:xfrm>
            <a:off x="623370" y="2955925"/>
            <a:ext cx="4087812" cy="1941513"/>
          </a:xfrm>
        </p:spPr>
        <p:txBody>
          <a:bodyPr/>
          <a:lstStyle>
            <a:lvl1pPr marL="12700" marR="5080" indent="0" algn="l" defTabSz="914400" rtl="0" eaLnBrk="1" fontAlgn="auto" latinLnBrk="0" hangingPunct="1">
              <a:lnSpc>
                <a:spcPct val="111100"/>
              </a:lnSpc>
              <a:spcBef>
                <a:spcPts val="0"/>
              </a:spcBef>
              <a:spcAft>
                <a:spcPts val="0"/>
              </a:spcAft>
              <a:buClrTx/>
              <a:buSzTx/>
              <a:buFontTx/>
              <a:buNone/>
              <a:tabLst/>
              <a:defRPr>
                <a:solidFill>
                  <a:schemeClr val="bg1"/>
                </a:solidFil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Service</a:t>
            </a:r>
            <a:r>
              <a:rPr kumimoji="0" lang="fr-FR" sz="2250" b="0" i="0" u="none" strike="noStrike" kern="1200" cap="none" spc="-35"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10" normalizeH="0" baseline="0" noProof="0" dirty="0" err="1">
                <a:ln>
                  <a:noFill/>
                </a:ln>
                <a:solidFill>
                  <a:prstClr val="black"/>
                </a:solidFill>
                <a:effectLst/>
                <a:uLnTx/>
                <a:uFillTx/>
                <a:latin typeface="Calibri-Light"/>
                <a:ea typeface="+mn-ea"/>
                <a:cs typeface="Calibri-Light"/>
              </a:rPr>
              <a:t>xxxxx</a:t>
            </a:r>
            <a:br>
              <a:rPr kumimoji="0" lang="fr-FR" sz="2250" b="0" i="0" u="none" strike="noStrike" kern="1200" cap="none" spc="-10" normalizeH="0" baseline="0" noProof="0" dirty="0">
                <a:ln>
                  <a:noFill/>
                </a:ln>
                <a:solidFill>
                  <a:prstClr val="black"/>
                </a:solidFill>
                <a:effectLst/>
                <a:uLnTx/>
                <a:uFillTx/>
                <a:latin typeface="Calibri-Light"/>
                <a:ea typeface="+mn-ea"/>
                <a:cs typeface="Calibri-Light"/>
              </a:rPr>
            </a:b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02</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96</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58</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xx </a:t>
            </a:r>
            <a:r>
              <a:rPr kumimoji="0" lang="fr-FR" sz="2250" b="0" i="0" u="none" strike="noStrike" kern="1200" cap="none" spc="0" normalizeH="0" baseline="0" noProof="0" dirty="0" err="1">
                <a:ln>
                  <a:noFill/>
                </a:ln>
                <a:solidFill>
                  <a:prstClr val="black"/>
                </a:solidFill>
                <a:effectLst/>
                <a:uLnTx/>
                <a:uFillTx/>
                <a:latin typeface="Calibri-Light"/>
                <a:ea typeface="+mn-ea"/>
                <a:cs typeface="Calibri-Light"/>
              </a:rPr>
              <a:t>xx</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srgbClr val="3879A0"/>
                </a:solidFill>
                <a:effectLst/>
                <a:uLnTx/>
                <a:uFillTx/>
                <a:latin typeface="Calibri-Light"/>
                <a:ea typeface="+mn-ea"/>
                <a:cs typeface="Calibri-Light"/>
              </a:rPr>
              <a:t>/</a:t>
            </a:r>
            <a:r>
              <a:rPr kumimoji="0" lang="fr-FR" sz="2250" b="0" i="0" u="none" strike="noStrike" kern="1200" cap="none" spc="-20" normalizeH="0" baseline="0" noProof="0" dirty="0">
                <a:ln>
                  <a:noFill/>
                </a:ln>
                <a:solidFill>
                  <a:srgbClr val="3879A0"/>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02</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96</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58</a:t>
            </a:r>
          </a:p>
          <a:p>
            <a:pPr marL="12700" marR="5080" lvl="0" indent="0" algn="l" defTabSz="914400" rtl="0" eaLnBrk="1" fontAlgn="auto" latinLnBrk="0" hangingPunct="1">
              <a:lnSpc>
                <a:spcPct val="111100"/>
              </a:lnSpc>
              <a:spcBef>
                <a:spcPts val="0"/>
              </a:spcBef>
              <a:spcAft>
                <a:spcPts val="0"/>
              </a:spcAft>
              <a:buClrTx/>
              <a:buSzTx/>
              <a:buFontTx/>
              <a:buNone/>
              <a:tabLst/>
              <a:defRPr/>
            </a:pPr>
            <a:r>
              <a:rPr kumimoji="0" lang="fr-FR" sz="2250" b="1" i="0" u="none" strike="noStrike" kern="1200" cap="none" spc="0" normalizeH="0" baseline="0" noProof="0" dirty="0">
                <a:ln>
                  <a:noFill/>
                </a:ln>
                <a:solidFill>
                  <a:srgbClr val="4472C4"/>
                </a:solidFill>
                <a:effectLst/>
                <a:uLnTx/>
                <a:uFillTx/>
                <a:latin typeface="Calibri-Light"/>
                <a:ea typeface="+mn-ea"/>
                <a:cs typeface="Calibri-Light"/>
              </a:rPr>
              <a:t>xxxx@cdg22.fr</a:t>
            </a:r>
          </a:p>
        </p:txBody>
      </p:sp>
      <p:sp>
        <p:nvSpPr>
          <p:cNvPr id="39" name="object 26">
            <a:extLst>
              <a:ext uri="{FF2B5EF4-FFF2-40B4-BE49-F238E27FC236}">
                <a16:creationId xmlns:a16="http://schemas.microsoft.com/office/drawing/2014/main" id="{0264A8A0-01FE-4B2A-9CE1-44294E651B7B}"/>
              </a:ext>
            </a:extLst>
          </p:cNvPr>
          <p:cNvSpPr/>
          <p:nvPr userDrawn="1"/>
        </p:nvSpPr>
        <p:spPr>
          <a:xfrm>
            <a:off x="437568" y="5995287"/>
            <a:ext cx="178435" cy="178435"/>
          </a:xfrm>
          <a:custGeom>
            <a:avLst/>
            <a:gdLst/>
            <a:ahLst/>
            <a:cxnLst/>
            <a:rect l="l" t="t" r="r" b="b"/>
            <a:pathLst>
              <a:path w="178434" h="178435">
                <a:moveTo>
                  <a:pt x="178269" y="0"/>
                </a:moveTo>
                <a:lnTo>
                  <a:pt x="108970" y="14833"/>
                </a:lnTo>
                <a:lnTo>
                  <a:pt x="51815" y="51765"/>
                </a:lnTo>
                <a:lnTo>
                  <a:pt x="14849" y="108980"/>
                </a:lnTo>
                <a:lnTo>
                  <a:pt x="0" y="178282"/>
                </a:lnTo>
                <a:lnTo>
                  <a:pt x="59753" y="178282"/>
                </a:lnTo>
                <a:lnTo>
                  <a:pt x="63136" y="154715"/>
                </a:lnTo>
                <a:lnTo>
                  <a:pt x="69824" y="132154"/>
                </a:lnTo>
                <a:lnTo>
                  <a:pt x="93954" y="93941"/>
                </a:lnTo>
                <a:lnTo>
                  <a:pt x="132173" y="69802"/>
                </a:lnTo>
                <a:lnTo>
                  <a:pt x="178269" y="59778"/>
                </a:lnTo>
                <a:lnTo>
                  <a:pt x="178269" y="0"/>
                </a:lnTo>
                <a:close/>
              </a:path>
            </a:pathLst>
          </a:custGeom>
          <a:solidFill>
            <a:srgbClr val="851520"/>
          </a:solidFill>
        </p:spPr>
        <p:txBody>
          <a:bodyPr wrap="square" lIns="0" tIns="0" rIns="0" bIns="0" rtlCol="0"/>
          <a:lstStyle/>
          <a:p>
            <a:endParaRPr dirty="0"/>
          </a:p>
        </p:txBody>
      </p:sp>
      <p:sp>
        <p:nvSpPr>
          <p:cNvPr id="40" name="object 27">
            <a:extLst>
              <a:ext uri="{FF2B5EF4-FFF2-40B4-BE49-F238E27FC236}">
                <a16:creationId xmlns:a16="http://schemas.microsoft.com/office/drawing/2014/main" id="{5677F272-DBA5-4FA6-876C-6F8BCD30CB95}"/>
              </a:ext>
            </a:extLst>
          </p:cNvPr>
          <p:cNvSpPr/>
          <p:nvPr userDrawn="1"/>
        </p:nvSpPr>
        <p:spPr>
          <a:xfrm>
            <a:off x="119327" y="6193232"/>
            <a:ext cx="179705" cy="179705"/>
          </a:xfrm>
          <a:custGeom>
            <a:avLst/>
            <a:gdLst/>
            <a:ahLst/>
            <a:cxnLst/>
            <a:rect l="l" t="t" r="r" b="b"/>
            <a:pathLst>
              <a:path w="179704" h="179704">
                <a:moveTo>
                  <a:pt x="60045" y="0"/>
                </a:moveTo>
                <a:lnTo>
                  <a:pt x="0" y="0"/>
                </a:lnTo>
                <a:lnTo>
                  <a:pt x="4665" y="35733"/>
                </a:lnTo>
                <a:lnTo>
                  <a:pt x="30721" y="100528"/>
                </a:lnTo>
                <a:lnTo>
                  <a:pt x="78648" y="148453"/>
                </a:lnTo>
                <a:lnTo>
                  <a:pt x="143439" y="174508"/>
                </a:lnTo>
                <a:lnTo>
                  <a:pt x="179171" y="179184"/>
                </a:lnTo>
                <a:lnTo>
                  <a:pt x="179171" y="119126"/>
                </a:lnTo>
                <a:lnTo>
                  <a:pt x="155500" y="115707"/>
                </a:lnTo>
                <a:lnTo>
                  <a:pt x="132824" y="108983"/>
                </a:lnTo>
                <a:lnTo>
                  <a:pt x="94373" y="84734"/>
                </a:lnTo>
                <a:lnTo>
                  <a:pt x="70189" y="46339"/>
                </a:lnTo>
                <a:lnTo>
                  <a:pt x="63462" y="23666"/>
                </a:lnTo>
                <a:lnTo>
                  <a:pt x="60045" y="0"/>
                </a:lnTo>
                <a:close/>
              </a:path>
            </a:pathLst>
          </a:custGeom>
          <a:solidFill>
            <a:srgbClr val="E5231B"/>
          </a:solidFill>
        </p:spPr>
        <p:txBody>
          <a:bodyPr wrap="square" lIns="0" tIns="0" rIns="0" bIns="0" rtlCol="0"/>
          <a:lstStyle/>
          <a:p>
            <a:endParaRPr dirty="0"/>
          </a:p>
        </p:txBody>
      </p:sp>
      <p:sp>
        <p:nvSpPr>
          <p:cNvPr id="41" name="object 28">
            <a:extLst>
              <a:ext uri="{FF2B5EF4-FFF2-40B4-BE49-F238E27FC236}">
                <a16:creationId xmlns:a16="http://schemas.microsoft.com/office/drawing/2014/main" id="{4FE9C08D-2454-46CD-AC2B-300ABE4D4E10}"/>
              </a:ext>
            </a:extLst>
          </p:cNvPr>
          <p:cNvSpPr/>
          <p:nvPr userDrawn="1"/>
        </p:nvSpPr>
        <p:spPr>
          <a:xfrm>
            <a:off x="318455" y="6193499"/>
            <a:ext cx="179705" cy="179705"/>
          </a:xfrm>
          <a:custGeom>
            <a:avLst/>
            <a:gdLst/>
            <a:ahLst/>
            <a:cxnLst/>
            <a:rect l="l" t="t" r="r" b="b"/>
            <a:pathLst>
              <a:path w="179704" h="179704">
                <a:moveTo>
                  <a:pt x="179222" y="0"/>
                </a:moveTo>
                <a:lnTo>
                  <a:pt x="119138" y="0"/>
                </a:lnTo>
                <a:lnTo>
                  <a:pt x="115719" y="23660"/>
                </a:lnTo>
                <a:lnTo>
                  <a:pt x="108997" y="46331"/>
                </a:lnTo>
                <a:lnTo>
                  <a:pt x="84797" y="84709"/>
                </a:lnTo>
                <a:lnTo>
                  <a:pt x="46356" y="108981"/>
                </a:lnTo>
                <a:lnTo>
                  <a:pt x="0" y="119138"/>
                </a:lnTo>
                <a:lnTo>
                  <a:pt x="0" y="179171"/>
                </a:lnTo>
                <a:lnTo>
                  <a:pt x="69662" y="164245"/>
                </a:lnTo>
                <a:lnTo>
                  <a:pt x="127152" y="127127"/>
                </a:lnTo>
                <a:lnTo>
                  <a:pt x="164288" y="69654"/>
                </a:lnTo>
                <a:lnTo>
                  <a:pt x="174549" y="35738"/>
                </a:lnTo>
                <a:lnTo>
                  <a:pt x="179222" y="0"/>
                </a:lnTo>
                <a:close/>
              </a:path>
            </a:pathLst>
          </a:custGeom>
          <a:solidFill>
            <a:srgbClr val="55A0C6"/>
          </a:solidFill>
        </p:spPr>
        <p:txBody>
          <a:bodyPr wrap="square" lIns="0" tIns="0" rIns="0" bIns="0" rtlCol="0"/>
          <a:lstStyle/>
          <a:p>
            <a:endParaRPr dirty="0"/>
          </a:p>
        </p:txBody>
      </p:sp>
      <p:sp>
        <p:nvSpPr>
          <p:cNvPr id="42" name="object 29">
            <a:extLst>
              <a:ext uri="{FF2B5EF4-FFF2-40B4-BE49-F238E27FC236}">
                <a16:creationId xmlns:a16="http://schemas.microsoft.com/office/drawing/2014/main" id="{275D23B8-A0AB-4AFD-BDB0-D5D89BDB5A07}"/>
              </a:ext>
            </a:extLst>
          </p:cNvPr>
          <p:cNvSpPr/>
          <p:nvPr userDrawn="1"/>
        </p:nvSpPr>
        <p:spPr>
          <a:xfrm>
            <a:off x="0" y="5993997"/>
            <a:ext cx="179705" cy="179705"/>
          </a:xfrm>
          <a:custGeom>
            <a:avLst/>
            <a:gdLst/>
            <a:ahLst/>
            <a:cxnLst/>
            <a:rect l="l" t="t" r="r" b="b"/>
            <a:pathLst>
              <a:path w="179705" h="179704">
                <a:moveTo>
                  <a:pt x="0" y="0"/>
                </a:moveTo>
                <a:lnTo>
                  <a:pt x="0" y="60058"/>
                </a:lnTo>
                <a:lnTo>
                  <a:pt x="23670" y="63478"/>
                </a:lnTo>
                <a:lnTo>
                  <a:pt x="46347" y="70205"/>
                </a:lnTo>
                <a:lnTo>
                  <a:pt x="84797" y="94449"/>
                </a:lnTo>
                <a:lnTo>
                  <a:pt x="108991" y="132845"/>
                </a:lnTo>
                <a:lnTo>
                  <a:pt x="119126" y="179184"/>
                </a:lnTo>
                <a:lnTo>
                  <a:pt x="179171" y="179184"/>
                </a:lnTo>
                <a:lnTo>
                  <a:pt x="164257" y="109537"/>
                </a:lnTo>
                <a:lnTo>
                  <a:pt x="127139" y="52044"/>
                </a:lnTo>
                <a:lnTo>
                  <a:pt x="69646" y="14930"/>
                </a:lnTo>
                <a:lnTo>
                  <a:pt x="35731" y="4676"/>
                </a:lnTo>
                <a:lnTo>
                  <a:pt x="0" y="0"/>
                </a:lnTo>
                <a:close/>
              </a:path>
            </a:pathLst>
          </a:custGeom>
          <a:solidFill>
            <a:srgbClr val="3879A0"/>
          </a:solidFill>
        </p:spPr>
        <p:txBody>
          <a:bodyPr wrap="square" lIns="0" tIns="0" rIns="0" bIns="0" rtlCol="0"/>
          <a:lstStyle/>
          <a:p>
            <a:endParaRPr dirty="0"/>
          </a:p>
        </p:txBody>
      </p:sp>
      <p:sp>
        <p:nvSpPr>
          <p:cNvPr id="43" name="object 57">
            <a:extLst>
              <a:ext uri="{FF2B5EF4-FFF2-40B4-BE49-F238E27FC236}">
                <a16:creationId xmlns:a16="http://schemas.microsoft.com/office/drawing/2014/main" id="{37E65A60-EE93-459A-90F5-DA3D850993E2}"/>
              </a:ext>
            </a:extLst>
          </p:cNvPr>
          <p:cNvSpPr txBox="1"/>
          <p:nvPr userDrawn="1"/>
        </p:nvSpPr>
        <p:spPr>
          <a:xfrm>
            <a:off x="707299" y="6265799"/>
            <a:ext cx="7178675" cy="200055"/>
          </a:xfrm>
          <a:prstGeom prst="rect">
            <a:avLst/>
          </a:prstGeom>
        </p:spPr>
        <p:txBody>
          <a:bodyPr vert="horz" wrap="square" lIns="0" tIns="0" rIns="0" bIns="0" rtlCol="0">
            <a:spAutoFit/>
          </a:bodyPr>
          <a:lstStyle/>
          <a:p>
            <a:pPr marL="12700">
              <a:lnSpc>
                <a:spcPct val="100000"/>
              </a:lnSpc>
              <a:spcBef>
                <a:spcPts val="1720"/>
              </a:spcBef>
            </a:pPr>
            <a:r>
              <a:rPr sz="1300" spc="-35" dirty="0">
                <a:solidFill>
                  <a:srgbClr val="3879A0"/>
                </a:solidFill>
                <a:latin typeface="piron"/>
                <a:cs typeface="piron"/>
              </a:rPr>
              <a:t>Centre </a:t>
            </a:r>
            <a:r>
              <a:rPr sz="1300" spc="-10" dirty="0">
                <a:solidFill>
                  <a:srgbClr val="3879A0"/>
                </a:solidFill>
                <a:latin typeface="piron"/>
                <a:cs typeface="piron"/>
              </a:rPr>
              <a:t>de </a:t>
            </a:r>
            <a:r>
              <a:rPr sz="1300" spc="-35" dirty="0">
                <a:solidFill>
                  <a:srgbClr val="3879A0"/>
                </a:solidFill>
                <a:latin typeface="piron"/>
                <a:cs typeface="piron"/>
              </a:rPr>
              <a:t>gestion </a:t>
            </a:r>
            <a:r>
              <a:rPr sz="1050" spc="5" dirty="0">
                <a:solidFill>
                  <a:srgbClr val="3879A0"/>
                </a:solidFill>
                <a:latin typeface="Calibri-Light"/>
                <a:cs typeface="Calibri-Light"/>
              </a:rPr>
              <a:t>I </a:t>
            </a:r>
            <a:r>
              <a:rPr sz="1050" spc="10" dirty="0">
                <a:latin typeface="Calibri-Light"/>
                <a:cs typeface="Calibri-Light"/>
              </a:rPr>
              <a:t>1, </a:t>
            </a:r>
            <a:r>
              <a:rPr sz="1050" spc="15" dirty="0">
                <a:latin typeface="Calibri-Light"/>
                <a:cs typeface="Calibri-Light"/>
              </a:rPr>
              <a:t>rue </a:t>
            </a:r>
            <a:r>
              <a:rPr sz="1050" spc="10" dirty="0">
                <a:latin typeface="Calibri-Light"/>
                <a:cs typeface="Calibri-Light"/>
              </a:rPr>
              <a:t>Pierre et </a:t>
            </a:r>
            <a:r>
              <a:rPr sz="1050" spc="15" dirty="0">
                <a:latin typeface="Calibri-Light"/>
                <a:cs typeface="Calibri-Light"/>
              </a:rPr>
              <a:t>Marie </a:t>
            </a:r>
            <a:r>
              <a:rPr sz="1050" spc="10" dirty="0">
                <a:latin typeface="Calibri-Light"/>
                <a:cs typeface="Calibri-Light"/>
              </a:rPr>
              <a:t>Curie </a:t>
            </a:r>
            <a:r>
              <a:rPr sz="1050" spc="5" dirty="0">
                <a:solidFill>
                  <a:srgbClr val="3879A0"/>
                </a:solidFill>
                <a:latin typeface="Calibri-Light"/>
                <a:cs typeface="Calibri-Light"/>
              </a:rPr>
              <a:t>I </a:t>
            </a:r>
            <a:r>
              <a:rPr sz="1050" spc="15" dirty="0">
                <a:latin typeface="Calibri-Light"/>
                <a:cs typeface="Calibri-Light"/>
              </a:rPr>
              <a:t>Eleusis 2 </a:t>
            </a:r>
            <a:r>
              <a:rPr sz="1050" spc="5" dirty="0">
                <a:latin typeface="Calibri-Light"/>
                <a:cs typeface="Calibri-Light"/>
              </a:rPr>
              <a:t>I </a:t>
            </a:r>
            <a:r>
              <a:rPr sz="1050" spc="15" dirty="0">
                <a:latin typeface="Calibri-Light"/>
                <a:cs typeface="Calibri-Light"/>
              </a:rPr>
              <a:t>BP 417 </a:t>
            </a:r>
            <a:r>
              <a:rPr sz="1050" spc="5" dirty="0">
                <a:solidFill>
                  <a:srgbClr val="3879A0"/>
                </a:solidFill>
                <a:latin typeface="Calibri-Light"/>
                <a:cs typeface="Calibri-Light"/>
              </a:rPr>
              <a:t>I </a:t>
            </a:r>
            <a:r>
              <a:rPr sz="1050" spc="15" dirty="0">
                <a:latin typeface="Calibri-Light"/>
                <a:cs typeface="Calibri-Light"/>
              </a:rPr>
              <a:t>22194 Plérin </a:t>
            </a:r>
            <a:r>
              <a:rPr sz="1050" spc="10" dirty="0">
                <a:latin typeface="Calibri-Light"/>
                <a:cs typeface="Calibri-Light"/>
              </a:rPr>
              <a:t>Cedex </a:t>
            </a:r>
            <a:r>
              <a:rPr sz="1050" spc="5" dirty="0">
                <a:solidFill>
                  <a:srgbClr val="3879A0"/>
                </a:solidFill>
                <a:latin typeface="Calibri-Light"/>
                <a:cs typeface="Calibri-Light"/>
              </a:rPr>
              <a:t>I </a:t>
            </a:r>
            <a:r>
              <a:rPr sz="1050" spc="15" dirty="0">
                <a:latin typeface="Calibri-Light"/>
                <a:cs typeface="Calibri-Light"/>
              </a:rPr>
              <a:t>02 96 58 64 00 </a:t>
            </a:r>
            <a:r>
              <a:rPr sz="1050" spc="5" dirty="0">
                <a:solidFill>
                  <a:srgbClr val="3879A0"/>
                </a:solidFill>
                <a:latin typeface="Calibri-Light"/>
                <a:cs typeface="Calibri-Light"/>
              </a:rPr>
              <a:t>I</a:t>
            </a:r>
            <a:r>
              <a:rPr sz="1050" spc="-50" dirty="0">
                <a:solidFill>
                  <a:srgbClr val="3879A0"/>
                </a:solidFill>
                <a:latin typeface="Calibri-Light"/>
                <a:cs typeface="Calibri-Light"/>
              </a:rPr>
              <a:t> </a:t>
            </a:r>
            <a:r>
              <a:rPr lang="fr-FR" sz="1050" b="1" spc="10" dirty="0">
                <a:solidFill>
                  <a:srgbClr val="4F81BD"/>
                </a:solidFill>
                <a:latin typeface="Calibri"/>
                <a:cs typeface="Calibri"/>
              </a:rPr>
              <a:t>www.cdg22.fr</a:t>
            </a:r>
            <a:endParaRPr sz="1050" dirty="0">
              <a:solidFill>
                <a:srgbClr val="4F81BD"/>
              </a:solidFill>
              <a:latin typeface="Calibri"/>
              <a:cs typeface="Calibri"/>
            </a:endParaRPr>
          </a:p>
        </p:txBody>
      </p:sp>
      <p:sp>
        <p:nvSpPr>
          <p:cNvPr id="44" name="Espace réservé du texte 140">
            <a:extLst>
              <a:ext uri="{FF2B5EF4-FFF2-40B4-BE49-F238E27FC236}">
                <a16:creationId xmlns:a16="http://schemas.microsoft.com/office/drawing/2014/main" id="{BEDD152B-2E5F-4B90-A708-CE305CCF43A7}"/>
              </a:ext>
            </a:extLst>
          </p:cNvPr>
          <p:cNvSpPr>
            <a:spLocks noGrp="1"/>
          </p:cNvSpPr>
          <p:nvPr>
            <p:ph type="body" sz="quarter" idx="11" hasCustomPrompt="1"/>
          </p:nvPr>
        </p:nvSpPr>
        <p:spPr>
          <a:xfrm>
            <a:off x="708025" y="5861050"/>
            <a:ext cx="2108200" cy="328613"/>
          </a:xfrm>
        </p:spPr>
        <p:txBody>
          <a:bodyPr>
            <a:noAutofit/>
          </a:bodyPr>
          <a:lstStyle>
            <a:lvl1pPr marL="0" indent="0">
              <a:buFontTx/>
              <a:buNone/>
              <a:defRPr sz="2100">
                <a:latin typeface="+mj-lt"/>
              </a:defRPr>
            </a:lvl1pPr>
          </a:lstStyle>
          <a:p>
            <a:pPr lvl="0"/>
            <a:r>
              <a:rPr lang="fr-FR" dirty="0"/>
              <a:t>Septembre 2021</a:t>
            </a:r>
          </a:p>
        </p:txBody>
      </p:sp>
    </p:spTree>
    <p:extLst>
      <p:ext uri="{BB962C8B-B14F-4D97-AF65-F5344CB8AC3E}">
        <p14:creationId xmlns:p14="http://schemas.microsoft.com/office/powerpoint/2010/main" val="16544976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UVERTURE FINALE 3">
    <p:spTree>
      <p:nvGrpSpPr>
        <p:cNvPr id="1" name=""/>
        <p:cNvGrpSpPr/>
        <p:nvPr/>
      </p:nvGrpSpPr>
      <p:grpSpPr>
        <a:xfrm>
          <a:off x="0" y="0"/>
          <a:ext cx="0" cy="0"/>
          <a:chOff x="0" y="0"/>
          <a:chExt cx="0" cy="0"/>
        </a:xfrm>
      </p:grpSpPr>
      <p:sp>
        <p:nvSpPr>
          <p:cNvPr id="7" name="object 19">
            <a:extLst>
              <a:ext uri="{FF2B5EF4-FFF2-40B4-BE49-F238E27FC236}">
                <a16:creationId xmlns:a16="http://schemas.microsoft.com/office/drawing/2014/main" id="{158A0F29-7A15-4639-B5A6-4198B83AD720}"/>
              </a:ext>
            </a:extLst>
          </p:cNvPr>
          <p:cNvSpPr/>
          <p:nvPr userDrawn="1"/>
        </p:nvSpPr>
        <p:spPr>
          <a:xfrm>
            <a:off x="9666046" y="6343472"/>
            <a:ext cx="1398985" cy="265043"/>
          </a:xfrm>
          <a:prstGeom prst="rect">
            <a:avLst/>
          </a:prstGeom>
          <a:blipFill>
            <a:blip r:embed="rId2" cstate="print"/>
            <a:stretch>
              <a:fillRect/>
            </a:stretch>
          </a:blipFill>
        </p:spPr>
        <p:txBody>
          <a:bodyPr wrap="square" lIns="0" tIns="0" rIns="0" bIns="0" rtlCol="0"/>
          <a:lstStyle/>
          <a:p>
            <a:endParaRPr dirty="0"/>
          </a:p>
        </p:txBody>
      </p:sp>
      <p:sp>
        <p:nvSpPr>
          <p:cNvPr id="8" name="object 20">
            <a:extLst>
              <a:ext uri="{FF2B5EF4-FFF2-40B4-BE49-F238E27FC236}">
                <a16:creationId xmlns:a16="http://schemas.microsoft.com/office/drawing/2014/main" id="{F2EA8E01-16A4-43F8-9F90-B6F50F9B7BE0}"/>
              </a:ext>
            </a:extLst>
          </p:cNvPr>
          <p:cNvSpPr/>
          <p:nvPr userDrawn="1"/>
        </p:nvSpPr>
        <p:spPr>
          <a:xfrm>
            <a:off x="10323851" y="5897995"/>
            <a:ext cx="179070" cy="179070"/>
          </a:xfrm>
          <a:custGeom>
            <a:avLst/>
            <a:gdLst/>
            <a:ahLst/>
            <a:cxnLst/>
            <a:rect l="l" t="t" r="r" b="b"/>
            <a:pathLst>
              <a:path w="179070" h="179070">
                <a:moveTo>
                  <a:pt x="178892" y="0"/>
                </a:moveTo>
                <a:lnTo>
                  <a:pt x="109356" y="14884"/>
                </a:lnTo>
                <a:lnTo>
                  <a:pt x="51955" y="51943"/>
                </a:lnTo>
                <a:lnTo>
                  <a:pt x="14900" y="109335"/>
                </a:lnTo>
                <a:lnTo>
                  <a:pt x="0" y="178892"/>
                </a:lnTo>
                <a:lnTo>
                  <a:pt x="59944" y="178892"/>
                </a:lnTo>
                <a:lnTo>
                  <a:pt x="63365" y="155257"/>
                </a:lnTo>
                <a:lnTo>
                  <a:pt x="70081" y="132614"/>
                </a:lnTo>
                <a:lnTo>
                  <a:pt x="94297" y="94234"/>
                </a:lnTo>
                <a:lnTo>
                  <a:pt x="132632" y="70069"/>
                </a:lnTo>
                <a:lnTo>
                  <a:pt x="178892" y="59944"/>
                </a:lnTo>
                <a:lnTo>
                  <a:pt x="178892" y="0"/>
                </a:lnTo>
                <a:close/>
              </a:path>
            </a:pathLst>
          </a:custGeom>
          <a:solidFill>
            <a:srgbClr val="3879A0"/>
          </a:solidFill>
        </p:spPr>
        <p:txBody>
          <a:bodyPr wrap="square" lIns="0" tIns="0" rIns="0" bIns="0" rtlCol="0"/>
          <a:lstStyle/>
          <a:p>
            <a:endParaRPr dirty="0"/>
          </a:p>
        </p:txBody>
      </p:sp>
      <p:sp>
        <p:nvSpPr>
          <p:cNvPr id="9" name="object 21">
            <a:extLst>
              <a:ext uri="{FF2B5EF4-FFF2-40B4-BE49-F238E27FC236}">
                <a16:creationId xmlns:a16="http://schemas.microsoft.com/office/drawing/2014/main" id="{61D86FF2-249C-4CE7-9AFC-CC259EAB9E6E}"/>
              </a:ext>
            </a:extLst>
          </p:cNvPr>
          <p:cNvSpPr/>
          <p:nvPr userDrawn="1"/>
        </p:nvSpPr>
        <p:spPr>
          <a:xfrm>
            <a:off x="10323858" y="6096793"/>
            <a:ext cx="179070" cy="179070"/>
          </a:xfrm>
          <a:custGeom>
            <a:avLst/>
            <a:gdLst/>
            <a:ahLst/>
            <a:cxnLst/>
            <a:rect l="l" t="t" r="r" b="b"/>
            <a:pathLst>
              <a:path w="179070" h="179070">
                <a:moveTo>
                  <a:pt x="59944" y="0"/>
                </a:moveTo>
                <a:lnTo>
                  <a:pt x="0" y="0"/>
                </a:lnTo>
                <a:lnTo>
                  <a:pt x="4656" y="35696"/>
                </a:lnTo>
                <a:lnTo>
                  <a:pt x="30668" y="100389"/>
                </a:lnTo>
                <a:lnTo>
                  <a:pt x="78515" y="148253"/>
                </a:lnTo>
                <a:lnTo>
                  <a:pt x="143202" y="174283"/>
                </a:lnTo>
                <a:lnTo>
                  <a:pt x="178892" y="178943"/>
                </a:lnTo>
                <a:lnTo>
                  <a:pt x="178892" y="118960"/>
                </a:lnTo>
                <a:lnTo>
                  <a:pt x="155264" y="115549"/>
                </a:lnTo>
                <a:lnTo>
                  <a:pt x="132627" y="108834"/>
                </a:lnTo>
                <a:lnTo>
                  <a:pt x="94297" y="84658"/>
                </a:lnTo>
                <a:lnTo>
                  <a:pt x="70077" y="46291"/>
                </a:lnTo>
                <a:lnTo>
                  <a:pt x="63359" y="23650"/>
                </a:lnTo>
                <a:lnTo>
                  <a:pt x="59944" y="0"/>
                </a:lnTo>
                <a:close/>
              </a:path>
            </a:pathLst>
          </a:custGeom>
          <a:solidFill>
            <a:srgbClr val="3879A0"/>
          </a:solidFill>
        </p:spPr>
        <p:txBody>
          <a:bodyPr wrap="square" lIns="0" tIns="0" rIns="0" bIns="0" rtlCol="0"/>
          <a:lstStyle/>
          <a:p>
            <a:endParaRPr dirty="0"/>
          </a:p>
        </p:txBody>
      </p:sp>
      <p:sp>
        <p:nvSpPr>
          <p:cNvPr id="10" name="object 22">
            <a:extLst>
              <a:ext uri="{FF2B5EF4-FFF2-40B4-BE49-F238E27FC236}">
                <a16:creationId xmlns:a16="http://schemas.microsoft.com/office/drawing/2014/main" id="{8CD0F3D4-E8DB-4000-86BB-6DA5EDF8A25C}"/>
              </a:ext>
            </a:extLst>
          </p:cNvPr>
          <p:cNvSpPr/>
          <p:nvPr userDrawn="1"/>
        </p:nvSpPr>
        <p:spPr>
          <a:xfrm>
            <a:off x="10641231" y="5897995"/>
            <a:ext cx="179070" cy="179070"/>
          </a:xfrm>
          <a:custGeom>
            <a:avLst/>
            <a:gdLst/>
            <a:ahLst/>
            <a:cxnLst/>
            <a:rect l="l" t="t" r="r" b="b"/>
            <a:pathLst>
              <a:path w="179070" h="179070">
                <a:moveTo>
                  <a:pt x="178917" y="0"/>
                </a:moveTo>
                <a:lnTo>
                  <a:pt x="109351" y="14884"/>
                </a:lnTo>
                <a:lnTo>
                  <a:pt x="51968" y="51943"/>
                </a:lnTo>
                <a:lnTo>
                  <a:pt x="14920" y="109335"/>
                </a:lnTo>
                <a:lnTo>
                  <a:pt x="0" y="178892"/>
                </a:lnTo>
                <a:lnTo>
                  <a:pt x="59944" y="178892"/>
                </a:lnTo>
                <a:lnTo>
                  <a:pt x="63366" y="155257"/>
                </a:lnTo>
                <a:lnTo>
                  <a:pt x="70086" y="132614"/>
                </a:lnTo>
                <a:lnTo>
                  <a:pt x="94297" y="94234"/>
                </a:lnTo>
                <a:lnTo>
                  <a:pt x="132664" y="70069"/>
                </a:lnTo>
                <a:lnTo>
                  <a:pt x="178917" y="59944"/>
                </a:lnTo>
                <a:lnTo>
                  <a:pt x="178917" y="0"/>
                </a:lnTo>
                <a:close/>
              </a:path>
            </a:pathLst>
          </a:custGeom>
          <a:solidFill>
            <a:srgbClr val="3879A0"/>
          </a:solidFill>
        </p:spPr>
        <p:txBody>
          <a:bodyPr wrap="square" lIns="0" tIns="0" rIns="0" bIns="0" rtlCol="0"/>
          <a:lstStyle/>
          <a:p>
            <a:endParaRPr dirty="0"/>
          </a:p>
        </p:txBody>
      </p:sp>
      <p:sp>
        <p:nvSpPr>
          <p:cNvPr id="11" name="object 23">
            <a:extLst>
              <a:ext uri="{FF2B5EF4-FFF2-40B4-BE49-F238E27FC236}">
                <a16:creationId xmlns:a16="http://schemas.microsoft.com/office/drawing/2014/main" id="{2CE878EE-D764-4623-B378-7C865ED4B58A}"/>
              </a:ext>
            </a:extLst>
          </p:cNvPr>
          <p:cNvSpPr/>
          <p:nvPr userDrawn="1"/>
        </p:nvSpPr>
        <p:spPr>
          <a:xfrm>
            <a:off x="10522701" y="6096794"/>
            <a:ext cx="297815" cy="179070"/>
          </a:xfrm>
          <a:custGeom>
            <a:avLst/>
            <a:gdLst/>
            <a:ahLst/>
            <a:cxnLst/>
            <a:rect l="l" t="t" r="r" b="b"/>
            <a:pathLst>
              <a:path w="297815" h="179070">
                <a:moveTo>
                  <a:pt x="178892" y="0"/>
                </a:moveTo>
                <a:lnTo>
                  <a:pt x="118529" y="0"/>
                </a:lnTo>
                <a:lnTo>
                  <a:pt x="118681" y="2082"/>
                </a:lnTo>
                <a:lnTo>
                  <a:pt x="115145" y="25167"/>
                </a:lnTo>
                <a:lnTo>
                  <a:pt x="98320" y="67373"/>
                </a:lnTo>
                <a:lnTo>
                  <a:pt x="66911" y="98611"/>
                </a:lnTo>
                <a:lnTo>
                  <a:pt x="23621" y="115549"/>
                </a:lnTo>
                <a:lnTo>
                  <a:pt x="0" y="118960"/>
                </a:lnTo>
                <a:lnTo>
                  <a:pt x="0" y="178943"/>
                </a:lnTo>
                <a:lnTo>
                  <a:pt x="69524" y="164033"/>
                </a:lnTo>
                <a:lnTo>
                  <a:pt x="126923" y="126949"/>
                </a:lnTo>
                <a:lnTo>
                  <a:pt x="148691" y="99517"/>
                </a:lnTo>
                <a:lnTo>
                  <a:pt x="232358" y="99517"/>
                </a:lnTo>
                <a:lnTo>
                  <a:pt x="199127" y="67372"/>
                </a:lnTo>
                <a:lnTo>
                  <a:pt x="182283" y="25150"/>
                </a:lnTo>
                <a:lnTo>
                  <a:pt x="178714" y="2044"/>
                </a:lnTo>
                <a:lnTo>
                  <a:pt x="178879" y="723"/>
                </a:lnTo>
                <a:lnTo>
                  <a:pt x="178892" y="0"/>
                </a:lnTo>
                <a:close/>
              </a:path>
              <a:path w="297815" h="179070">
                <a:moveTo>
                  <a:pt x="232358" y="99517"/>
                </a:moveTo>
                <a:lnTo>
                  <a:pt x="148691" y="99517"/>
                </a:lnTo>
                <a:lnTo>
                  <a:pt x="153615" y="106841"/>
                </a:lnTo>
                <a:lnTo>
                  <a:pt x="197055" y="148246"/>
                </a:lnTo>
                <a:lnTo>
                  <a:pt x="261744" y="174276"/>
                </a:lnTo>
                <a:lnTo>
                  <a:pt x="297446" y="178943"/>
                </a:lnTo>
                <a:lnTo>
                  <a:pt x="297446" y="118960"/>
                </a:lnTo>
                <a:lnTo>
                  <a:pt x="273821" y="115549"/>
                </a:lnTo>
                <a:lnTo>
                  <a:pt x="251188" y="108835"/>
                </a:lnTo>
                <a:lnTo>
                  <a:pt x="232358" y="99517"/>
                </a:lnTo>
                <a:close/>
              </a:path>
            </a:pathLst>
          </a:custGeom>
          <a:solidFill>
            <a:srgbClr val="3879A0"/>
          </a:solidFill>
        </p:spPr>
        <p:txBody>
          <a:bodyPr wrap="square" lIns="0" tIns="0" rIns="0" bIns="0" rtlCol="0"/>
          <a:lstStyle/>
          <a:p>
            <a:endParaRPr dirty="0"/>
          </a:p>
        </p:txBody>
      </p:sp>
      <p:sp>
        <p:nvSpPr>
          <p:cNvPr id="12" name="object 24">
            <a:extLst>
              <a:ext uri="{FF2B5EF4-FFF2-40B4-BE49-F238E27FC236}">
                <a16:creationId xmlns:a16="http://schemas.microsoft.com/office/drawing/2014/main" id="{3E5A7BB2-D92D-4ECF-B168-2255446B11D7}"/>
              </a:ext>
            </a:extLst>
          </p:cNvPr>
          <p:cNvSpPr/>
          <p:nvPr userDrawn="1"/>
        </p:nvSpPr>
        <p:spPr>
          <a:xfrm>
            <a:off x="10840064" y="5778835"/>
            <a:ext cx="298450" cy="298450"/>
          </a:xfrm>
          <a:custGeom>
            <a:avLst/>
            <a:gdLst/>
            <a:ahLst/>
            <a:cxnLst/>
            <a:rect l="l" t="t" r="r" b="b"/>
            <a:pathLst>
              <a:path w="298450" h="298450">
                <a:moveTo>
                  <a:pt x="0" y="119151"/>
                </a:moveTo>
                <a:lnTo>
                  <a:pt x="0" y="179108"/>
                </a:lnTo>
                <a:lnTo>
                  <a:pt x="23655" y="182517"/>
                </a:lnTo>
                <a:lnTo>
                  <a:pt x="46294" y="189236"/>
                </a:lnTo>
                <a:lnTo>
                  <a:pt x="84645" y="213385"/>
                </a:lnTo>
                <a:lnTo>
                  <a:pt x="108867" y="251777"/>
                </a:lnTo>
                <a:lnTo>
                  <a:pt x="118935" y="298056"/>
                </a:lnTo>
                <a:lnTo>
                  <a:pt x="178917" y="298348"/>
                </a:lnTo>
                <a:lnTo>
                  <a:pt x="178917" y="298056"/>
                </a:lnTo>
                <a:lnTo>
                  <a:pt x="179108" y="298056"/>
                </a:lnTo>
                <a:lnTo>
                  <a:pt x="182521" y="274421"/>
                </a:lnTo>
                <a:lnTo>
                  <a:pt x="199469" y="231105"/>
                </a:lnTo>
                <a:lnTo>
                  <a:pt x="231137" y="199460"/>
                </a:lnTo>
                <a:lnTo>
                  <a:pt x="274429" y="182517"/>
                </a:lnTo>
                <a:lnTo>
                  <a:pt x="298068" y="179108"/>
                </a:lnTo>
                <a:lnTo>
                  <a:pt x="298068" y="164134"/>
                </a:lnTo>
                <a:lnTo>
                  <a:pt x="178917" y="164134"/>
                </a:lnTo>
                <a:lnTo>
                  <a:pt x="178917" y="163982"/>
                </a:lnTo>
                <a:lnTo>
                  <a:pt x="118935" y="163982"/>
                </a:lnTo>
                <a:lnTo>
                  <a:pt x="93295" y="145744"/>
                </a:lnTo>
                <a:lnTo>
                  <a:pt x="64311" y="132156"/>
                </a:lnTo>
                <a:lnTo>
                  <a:pt x="32905" y="123273"/>
                </a:lnTo>
                <a:lnTo>
                  <a:pt x="0" y="119151"/>
                </a:lnTo>
                <a:close/>
              </a:path>
              <a:path w="298450" h="298450">
                <a:moveTo>
                  <a:pt x="298068" y="119151"/>
                </a:moveTo>
                <a:lnTo>
                  <a:pt x="265083" y="123285"/>
                </a:lnTo>
                <a:lnTo>
                  <a:pt x="233621" y="132199"/>
                </a:lnTo>
                <a:lnTo>
                  <a:pt x="204594" y="145835"/>
                </a:lnTo>
                <a:lnTo>
                  <a:pt x="178917" y="164134"/>
                </a:lnTo>
                <a:lnTo>
                  <a:pt x="298068" y="164134"/>
                </a:lnTo>
                <a:lnTo>
                  <a:pt x="298068" y="119151"/>
                </a:lnTo>
                <a:close/>
              </a:path>
              <a:path w="298450" h="298450">
                <a:moveTo>
                  <a:pt x="178917" y="0"/>
                </a:moveTo>
                <a:lnTo>
                  <a:pt x="118935" y="0"/>
                </a:lnTo>
                <a:lnTo>
                  <a:pt x="118935" y="163982"/>
                </a:lnTo>
                <a:lnTo>
                  <a:pt x="178917" y="163982"/>
                </a:lnTo>
                <a:lnTo>
                  <a:pt x="178917" y="0"/>
                </a:lnTo>
                <a:close/>
              </a:path>
            </a:pathLst>
          </a:custGeom>
          <a:solidFill>
            <a:srgbClr val="3879A0"/>
          </a:solidFill>
        </p:spPr>
        <p:txBody>
          <a:bodyPr wrap="square" lIns="0" tIns="0" rIns="0" bIns="0" rtlCol="0"/>
          <a:lstStyle/>
          <a:p>
            <a:endParaRPr dirty="0"/>
          </a:p>
        </p:txBody>
      </p:sp>
      <p:sp>
        <p:nvSpPr>
          <p:cNvPr id="13" name="object 25">
            <a:extLst>
              <a:ext uri="{FF2B5EF4-FFF2-40B4-BE49-F238E27FC236}">
                <a16:creationId xmlns:a16="http://schemas.microsoft.com/office/drawing/2014/main" id="{B85C0457-DF07-4EAB-8EC6-80206B636407}"/>
              </a:ext>
            </a:extLst>
          </p:cNvPr>
          <p:cNvSpPr/>
          <p:nvPr userDrawn="1"/>
        </p:nvSpPr>
        <p:spPr>
          <a:xfrm>
            <a:off x="10840059" y="5579998"/>
            <a:ext cx="179070" cy="179070"/>
          </a:xfrm>
          <a:custGeom>
            <a:avLst/>
            <a:gdLst/>
            <a:ahLst/>
            <a:cxnLst/>
            <a:rect l="l" t="t" r="r" b="b"/>
            <a:pathLst>
              <a:path w="179070" h="179070">
                <a:moveTo>
                  <a:pt x="0" y="0"/>
                </a:moveTo>
                <a:lnTo>
                  <a:pt x="0" y="59969"/>
                </a:lnTo>
                <a:lnTo>
                  <a:pt x="23657" y="63366"/>
                </a:lnTo>
                <a:lnTo>
                  <a:pt x="46299" y="70078"/>
                </a:lnTo>
                <a:lnTo>
                  <a:pt x="84645" y="94284"/>
                </a:lnTo>
                <a:lnTo>
                  <a:pt x="108872" y="132651"/>
                </a:lnTo>
                <a:lnTo>
                  <a:pt x="118935" y="178904"/>
                </a:lnTo>
                <a:lnTo>
                  <a:pt x="178917" y="178904"/>
                </a:lnTo>
                <a:lnTo>
                  <a:pt x="164037" y="109361"/>
                </a:lnTo>
                <a:lnTo>
                  <a:pt x="126974" y="52019"/>
                </a:lnTo>
                <a:lnTo>
                  <a:pt x="69564" y="14917"/>
                </a:lnTo>
                <a:lnTo>
                  <a:pt x="35698" y="4672"/>
                </a:lnTo>
                <a:lnTo>
                  <a:pt x="0" y="0"/>
                </a:lnTo>
                <a:close/>
              </a:path>
            </a:pathLst>
          </a:custGeom>
          <a:solidFill>
            <a:srgbClr val="3879A0"/>
          </a:solidFill>
        </p:spPr>
        <p:txBody>
          <a:bodyPr wrap="square" lIns="0" tIns="0" rIns="0" bIns="0" rtlCol="0"/>
          <a:lstStyle/>
          <a:p>
            <a:endParaRPr dirty="0"/>
          </a:p>
        </p:txBody>
      </p:sp>
      <p:sp>
        <p:nvSpPr>
          <p:cNvPr id="14" name="object 26">
            <a:extLst>
              <a:ext uri="{FF2B5EF4-FFF2-40B4-BE49-F238E27FC236}">
                <a16:creationId xmlns:a16="http://schemas.microsoft.com/office/drawing/2014/main" id="{59DD5BB9-C085-4A4B-9745-66BC21B0F048}"/>
              </a:ext>
            </a:extLst>
          </p:cNvPr>
          <p:cNvSpPr/>
          <p:nvPr userDrawn="1"/>
        </p:nvSpPr>
        <p:spPr>
          <a:xfrm>
            <a:off x="10840062" y="6096793"/>
            <a:ext cx="298450" cy="179070"/>
          </a:xfrm>
          <a:custGeom>
            <a:avLst/>
            <a:gdLst/>
            <a:ahLst/>
            <a:cxnLst/>
            <a:rect l="l" t="t" r="r" b="b"/>
            <a:pathLst>
              <a:path w="298450" h="179070">
                <a:moveTo>
                  <a:pt x="179120" y="0"/>
                </a:moveTo>
                <a:lnTo>
                  <a:pt x="118935" y="0"/>
                </a:lnTo>
                <a:lnTo>
                  <a:pt x="115567" y="23650"/>
                </a:lnTo>
                <a:lnTo>
                  <a:pt x="108865" y="46291"/>
                </a:lnTo>
                <a:lnTo>
                  <a:pt x="84632" y="84658"/>
                </a:lnTo>
                <a:lnTo>
                  <a:pt x="46293" y="108834"/>
                </a:lnTo>
                <a:lnTo>
                  <a:pt x="0" y="118960"/>
                </a:lnTo>
                <a:lnTo>
                  <a:pt x="0" y="178943"/>
                </a:lnTo>
                <a:lnTo>
                  <a:pt x="69548" y="164042"/>
                </a:lnTo>
                <a:lnTo>
                  <a:pt x="126961" y="126949"/>
                </a:lnTo>
                <a:lnTo>
                  <a:pt x="149021" y="98996"/>
                </a:lnTo>
                <a:lnTo>
                  <a:pt x="231925" y="98996"/>
                </a:lnTo>
                <a:lnTo>
                  <a:pt x="199467" y="66951"/>
                </a:lnTo>
                <a:lnTo>
                  <a:pt x="182521" y="23650"/>
                </a:lnTo>
                <a:lnTo>
                  <a:pt x="179120" y="0"/>
                </a:lnTo>
                <a:close/>
              </a:path>
              <a:path w="298450" h="179070">
                <a:moveTo>
                  <a:pt x="231925" y="98996"/>
                </a:moveTo>
                <a:lnTo>
                  <a:pt x="149021" y="98996"/>
                </a:lnTo>
                <a:lnTo>
                  <a:pt x="153994" y="106468"/>
                </a:lnTo>
                <a:lnTo>
                  <a:pt x="197670" y="148253"/>
                </a:lnTo>
                <a:lnTo>
                  <a:pt x="262381" y="174283"/>
                </a:lnTo>
                <a:lnTo>
                  <a:pt x="298081" y="178943"/>
                </a:lnTo>
                <a:lnTo>
                  <a:pt x="298081" y="118960"/>
                </a:lnTo>
                <a:lnTo>
                  <a:pt x="274435" y="115549"/>
                </a:lnTo>
                <a:lnTo>
                  <a:pt x="251793" y="108834"/>
                </a:lnTo>
                <a:lnTo>
                  <a:pt x="231925" y="98996"/>
                </a:lnTo>
                <a:close/>
              </a:path>
            </a:pathLst>
          </a:custGeom>
          <a:solidFill>
            <a:srgbClr val="3879A0"/>
          </a:solidFill>
        </p:spPr>
        <p:txBody>
          <a:bodyPr wrap="square" lIns="0" tIns="0" rIns="0" bIns="0" rtlCol="0"/>
          <a:lstStyle/>
          <a:p>
            <a:endParaRPr dirty="0"/>
          </a:p>
        </p:txBody>
      </p:sp>
      <p:sp>
        <p:nvSpPr>
          <p:cNvPr id="15" name="object 27">
            <a:extLst>
              <a:ext uri="{FF2B5EF4-FFF2-40B4-BE49-F238E27FC236}">
                <a16:creationId xmlns:a16="http://schemas.microsoft.com/office/drawing/2014/main" id="{B0F38F53-32A9-45A0-85A7-698EF846B8AC}"/>
              </a:ext>
            </a:extLst>
          </p:cNvPr>
          <p:cNvSpPr/>
          <p:nvPr userDrawn="1"/>
        </p:nvSpPr>
        <p:spPr>
          <a:xfrm>
            <a:off x="11158035" y="6414201"/>
            <a:ext cx="179070" cy="179070"/>
          </a:xfrm>
          <a:custGeom>
            <a:avLst/>
            <a:gdLst/>
            <a:ahLst/>
            <a:cxnLst/>
            <a:rect l="l" t="t" r="r" b="b"/>
            <a:pathLst>
              <a:path w="179070" h="179070">
                <a:moveTo>
                  <a:pt x="178904" y="0"/>
                </a:moveTo>
                <a:lnTo>
                  <a:pt x="118960" y="0"/>
                </a:lnTo>
                <a:lnTo>
                  <a:pt x="115572" y="23632"/>
                </a:lnTo>
                <a:lnTo>
                  <a:pt x="108865" y="46267"/>
                </a:lnTo>
                <a:lnTo>
                  <a:pt x="84645" y="84620"/>
                </a:lnTo>
                <a:lnTo>
                  <a:pt x="46280" y="108827"/>
                </a:lnTo>
                <a:lnTo>
                  <a:pt x="0" y="118948"/>
                </a:lnTo>
                <a:lnTo>
                  <a:pt x="0" y="178904"/>
                </a:lnTo>
                <a:lnTo>
                  <a:pt x="69595" y="164007"/>
                </a:lnTo>
                <a:lnTo>
                  <a:pt x="126961" y="126936"/>
                </a:lnTo>
                <a:lnTo>
                  <a:pt x="164034" y="69521"/>
                </a:lnTo>
                <a:lnTo>
                  <a:pt x="174258" y="35666"/>
                </a:lnTo>
                <a:lnTo>
                  <a:pt x="178904" y="0"/>
                </a:lnTo>
                <a:close/>
              </a:path>
            </a:pathLst>
          </a:custGeom>
          <a:solidFill>
            <a:srgbClr val="3879A0"/>
          </a:solidFill>
        </p:spPr>
        <p:txBody>
          <a:bodyPr wrap="square" lIns="0" tIns="0" rIns="0" bIns="0" rtlCol="0"/>
          <a:lstStyle/>
          <a:p>
            <a:endParaRPr dirty="0"/>
          </a:p>
        </p:txBody>
      </p:sp>
      <p:sp>
        <p:nvSpPr>
          <p:cNvPr id="16" name="object 28">
            <a:extLst>
              <a:ext uri="{FF2B5EF4-FFF2-40B4-BE49-F238E27FC236}">
                <a16:creationId xmlns:a16="http://schemas.microsoft.com/office/drawing/2014/main" id="{615260D8-D8AA-45A4-87B5-5FBE7E5CF6B9}"/>
              </a:ext>
            </a:extLst>
          </p:cNvPr>
          <p:cNvSpPr/>
          <p:nvPr userDrawn="1"/>
        </p:nvSpPr>
        <p:spPr>
          <a:xfrm>
            <a:off x="11158035" y="6096501"/>
            <a:ext cx="179070" cy="297815"/>
          </a:xfrm>
          <a:custGeom>
            <a:avLst/>
            <a:gdLst/>
            <a:ahLst/>
            <a:cxnLst/>
            <a:rect l="l" t="t" r="r" b="b"/>
            <a:pathLst>
              <a:path w="179070" h="297814">
                <a:moveTo>
                  <a:pt x="178904" y="134416"/>
                </a:moveTo>
                <a:lnTo>
                  <a:pt x="118960" y="134416"/>
                </a:lnTo>
                <a:lnTo>
                  <a:pt x="118960" y="297751"/>
                </a:lnTo>
                <a:lnTo>
                  <a:pt x="178904" y="297751"/>
                </a:lnTo>
                <a:lnTo>
                  <a:pt x="178904" y="134416"/>
                </a:lnTo>
                <a:close/>
              </a:path>
              <a:path w="179070" h="297814">
                <a:moveTo>
                  <a:pt x="178904" y="0"/>
                </a:moveTo>
                <a:lnTo>
                  <a:pt x="118960" y="0"/>
                </a:lnTo>
                <a:lnTo>
                  <a:pt x="118960" y="292"/>
                </a:lnTo>
                <a:lnTo>
                  <a:pt x="115572" y="23942"/>
                </a:lnTo>
                <a:lnTo>
                  <a:pt x="98628" y="67243"/>
                </a:lnTo>
                <a:lnTo>
                  <a:pt x="66935" y="98898"/>
                </a:lnTo>
                <a:lnTo>
                  <a:pt x="23646" y="115841"/>
                </a:lnTo>
                <a:lnTo>
                  <a:pt x="0" y="119253"/>
                </a:lnTo>
                <a:lnTo>
                  <a:pt x="0" y="179235"/>
                </a:lnTo>
                <a:lnTo>
                  <a:pt x="32918" y="175118"/>
                </a:lnTo>
                <a:lnTo>
                  <a:pt x="64338" y="166236"/>
                </a:lnTo>
                <a:lnTo>
                  <a:pt x="93329" y="152649"/>
                </a:lnTo>
                <a:lnTo>
                  <a:pt x="118960" y="134416"/>
                </a:lnTo>
                <a:lnTo>
                  <a:pt x="178904" y="134416"/>
                </a:lnTo>
                <a:lnTo>
                  <a:pt x="178904" y="0"/>
                </a:lnTo>
                <a:close/>
              </a:path>
            </a:pathLst>
          </a:custGeom>
          <a:solidFill>
            <a:srgbClr val="3879A0"/>
          </a:solidFill>
        </p:spPr>
        <p:txBody>
          <a:bodyPr wrap="square" lIns="0" tIns="0" rIns="0" bIns="0" rtlCol="0"/>
          <a:lstStyle/>
          <a:p>
            <a:endParaRPr dirty="0"/>
          </a:p>
        </p:txBody>
      </p:sp>
      <p:sp>
        <p:nvSpPr>
          <p:cNvPr id="17" name="object 29">
            <a:extLst>
              <a:ext uri="{FF2B5EF4-FFF2-40B4-BE49-F238E27FC236}">
                <a16:creationId xmlns:a16="http://schemas.microsoft.com/office/drawing/2014/main" id="{223CD8EF-9063-4E32-97F4-BE35F0DB0D97}"/>
              </a:ext>
            </a:extLst>
          </p:cNvPr>
          <p:cNvSpPr/>
          <p:nvPr userDrawn="1"/>
        </p:nvSpPr>
        <p:spPr>
          <a:xfrm>
            <a:off x="11158039" y="5897967"/>
            <a:ext cx="238125" cy="179070"/>
          </a:xfrm>
          <a:custGeom>
            <a:avLst/>
            <a:gdLst/>
            <a:ahLst/>
            <a:cxnLst/>
            <a:rect l="l" t="t" r="r" b="b"/>
            <a:pathLst>
              <a:path w="238125" h="179070">
                <a:moveTo>
                  <a:pt x="0" y="0"/>
                </a:moveTo>
                <a:lnTo>
                  <a:pt x="0" y="59982"/>
                </a:lnTo>
                <a:lnTo>
                  <a:pt x="23645" y="63376"/>
                </a:lnTo>
                <a:lnTo>
                  <a:pt x="46275" y="70091"/>
                </a:lnTo>
                <a:lnTo>
                  <a:pt x="84645" y="94259"/>
                </a:lnTo>
                <a:lnTo>
                  <a:pt x="108450" y="131705"/>
                </a:lnTo>
                <a:lnTo>
                  <a:pt x="118716" y="176885"/>
                </a:lnTo>
                <a:lnTo>
                  <a:pt x="118567" y="178193"/>
                </a:lnTo>
                <a:lnTo>
                  <a:pt x="118541" y="178917"/>
                </a:lnTo>
                <a:lnTo>
                  <a:pt x="178904" y="178917"/>
                </a:lnTo>
                <a:lnTo>
                  <a:pt x="178756" y="176860"/>
                </a:lnTo>
                <a:lnTo>
                  <a:pt x="182310" y="153761"/>
                </a:lnTo>
                <a:lnTo>
                  <a:pt x="199157" y="111550"/>
                </a:lnTo>
                <a:lnTo>
                  <a:pt x="231175" y="80041"/>
                </a:lnTo>
                <a:lnTo>
                  <a:pt x="232262" y="79425"/>
                </a:lnTo>
                <a:lnTo>
                  <a:pt x="148742" y="79425"/>
                </a:lnTo>
                <a:lnTo>
                  <a:pt x="100408" y="30689"/>
                </a:lnTo>
                <a:lnTo>
                  <a:pt x="35725" y="4676"/>
                </a:lnTo>
                <a:lnTo>
                  <a:pt x="0" y="0"/>
                </a:lnTo>
                <a:close/>
              </a:path>
              <a:path w="238125" h="179070">
                <a:moveTo>
                  <a:pt x="230581" y="13931"/>
                </a:moveTo>
                <a:lnTo>
                  <a:pt x="183757" y="40224"/>
                </a:lnTo>
                <a:lnTo>
                  <a:pt x="153664" y="72103"/>
                </a:lnTo>
                <a:lnTo>
                  <a:pt x="148742" y="79425"/>
                </a:lnTo>
                <a:lnTo>
                  <a:pt x="232262" y="79425"/>
                </a:lnTo>
                <a:lnTo>
                  <a:pt x="238023" y="76161"/>
                </a:lnTo>
                <a:lnTo>
                  <a:pt x="234361" y="65068"/>
                </a:lnTo>
                <a:lnTo>
                  <a:pt x="231741" y="53832"/>
                </a:lnTo>
                <a:lnTo>
                  <a:pt x="230117" y="42104"/>
                </a:lnTo>
                <a:lnTo>
                  <a:pt x="229593" y="30689"/>
                </a:lnTo>
                <a:lnTo>
                  <a:pt x="229565" y="24549"/>
                </a:lnTo>
                <a:lnTo>
                  <a:pt x="229869" y="19215"/>
                </a:lnTo>
                <a:lnTo>
                  <a:pt x="230581" y="13931"/>
                </a:lnTo>
                <a:close/>
              </a:path>
            </a:pathLst>
          </a:custGeom>
          <a:solidFill>
            <a:srgbClr val="3879A0"/>
          </a:solidFill>
        </p:spPr>
        <p:txBody>
          <a:bodyPr wrap="square" lIns="0" tIns="0" rIns="0" bIns="0" rtlCol="0"/>
          <a:lstStyle/>
          <a:p>
            <a:endParaRPr dirty="0"/>
          </a:p>
        </p:txBody>
      </p:sp>
      <p:sp>
        <p:nvSpPr>
          <p:cNvPr id="18" name="object 30">
            <a:extLst>
              <a:ext uri="{FF2B5EF4-FFF2-40B4-BE49-F238E27FC236}">
                <a16:creationId xmlns:a16="http://schemas.microsoft.com/office/drawing/2014/main" id="{024E119C-6830-4568-9CD8-AD2BF0176E9C}"/>
              </a:ext>
            </a:extLst>
          </p:cNvPr>
          <p:cNvSpPr/>
          <p:nvPr userDrawn="1"/>
        </p:nvSpPr>
        <p:spPr>
          <a:xfrm>
            <a:off x="11387606" y="5798787"/>
            <a:ext cx="258445" cy="259079"/>
          </a:xfrm>
          <a:custGeom>
            <a:avLst/>
            <a:gdLst/>
            <a:ahLst/>
            <a:cxnLst/>
            <a:rect l="l" t="t" r="r" b="b"/>
            <a:pathLst>
              <a:path w="258445" h="259079">
                <a:moveTo>
                  <a:pt x="129133" y="0"/>
                </a:moveTo>
                <a:lnTo>
                  <a:pt x="78861" y="10154"/>
                </a:lnTo>
                <a:lnTo>
                  <a:pt x="37815" y="37850"/>
                </a:lnTo>
                <a:lnTo>
                  <a:pt x="10145" y="78936"/>
                </a:lnTo>
                <a:lnTo>
                  <a:pt x="0" y="129260"/>
                </a:lnTo>
                <a:lnTo>
                  <a:pt x="10145" y="179551"/>
                </a:lnTo>
                <a:lnTo>
                  <a:pt x="37815" y="220627"/>
                </a:lnTo>
                <a:lnTo>
                  <a:pt x="78861" y="248325"/>
                </a:lnTo>
                <a:lnTo>
                  <a:pt x="129133" y="258483"/>
                </a:lnTo>
                <a:lnTo>
                  <a:pt x="179457" y="248325"/>
                </a:lnTo>
                <a:lnTo>
                  <a:pt x="220543" y="220627"/>
                </a:lnTo>
                <a:lnTo>
                  <a:pt x="248239" y="179551"/>
                </a:lnTo>
                <a:lnTo>
                  <a:pt x="258394" y="129260"/>
                </a:lnTo>
                <a:lnTo>
                  <a:pt x="248239" y="78936"/>
                </a:lnTo>
                <a:lnTo>
                  <a:pt x="220543" y="37850"/>
                </a:lnTo>
                <a:lnTo>
                  <a:pt x="179457" y="10154"/>
                </a:lnTo>
                <a:lnTo>
                  <a:pt x="129133" y="0"/>
                </a:lnTo>
                <a:close/>
              </a:path>
            </a:pathLst>
          </a:custGeom>
          <a:solidFill>
            <a:srgbClr val="851520"/>
          </a:solidFill>
        </p:spPr>
        <p:txBody>
          <a:bodyPr wrap="square" lIns="0" tIns="0" rIns="0" bIns="0" rtlCol="0"/>
          <a:lstStyle/>
          <a:p>
            <a:endParaRPr dirty="0"/>
          </a:p>
        </p:txBody>
      </p:sp>
      <p:sp>
        <p:nvSpPr>
          <p:cNvPr id="19" name="object 31">
            <a:extLst>
              <a:ext uri="{FF2B5EF4-FFF2-40B4-BE49-F238E27FC236}">
                <a16:creationId xmlns:a16="http://schemas.microsoft.com/office/drawing/2014/main" id="{D9C57C03-A064-4F8E-A45B-B688C1BA1D54}"/>
              </a:ext>
            </a:extLst>
          </p:cNvPr>
          <p:cNvSpPr/>
          <p:nvPr userDrawn="1"/>
        </p:nvSpPr>
        <p:spPr>
          <a:xfrm>
            <a:off x="11433778" y="5860612"/>
            <a:ext cx="86360" cy="139065"/>
          </a:xfrm>
          <a:custGeom>
            <a:avLst/>
            <a:gdLst/>
            <a:ahLst/>
            <a:cxnLst/>
            <a:rect l="l" t="t" r="r" b="b"/>
            <a:pathLst>
              <a:path w="86359" h="139064">
                <a:moveTo>
                  <a:pt x="46177" y="0"/>
                </a:moveTo>
                <a:lnTo>
                  <a:pt x="6857" y="0"/>
                </a:lnTo>
                <a:lnTo>
                  <a:pt x="6857" y="20726"/>
                </a:lnTo>
                <a:lnTo>
                  <a:pt x="52069" y="20726"/>
                </a:lnTo>
                <a:lnTo>
                  <a:pt x="56476" y="22491"/>
                </a:lnTo>
                <a:lnTo>
                  <a:pt x="63792" y="29857"/>
                </a:lnTo>
                <a:lnTo>
                  <a:pt x="65608" y="34315"/>
                </a:lnTo>
                <a:lnTo>
                  <a:pt x="65608" y="45199"/>
                </a:lnTo>
                <a:lnTo>
                  <a:pt x="63753" y="49618"/>
                </a:lnTo>
                <a:lnTo>
                  <a:pt x="60032" y="53238"/>
                </a:lnTo>
                <a:lnTo>
                  <a:pt x="56197" y="56921"/>
                </a:lnTo>
                <a:lnTo>
                  <a:pt x="51663" y="58737"/>
                </a:lnTo>
                <a:lnTo>
                  <a:pt x="39839" y="58737"/>
                </a:lnTo>
                <a:lnTo>
                  <a:pt x="31945" y="59478"/>
                </a:lnTo>
                <a:lnTo>
                  <a:pt x="731" y="90896"/>
                </a:lnTo>
                <a:lnTo>
                  <a:pt x="0" y="98717"/>
                </a:lnTo>
                <a:lnTo>
                  <a:pt x="0" y="138823"/>
                </a:lnTo>
                <a:lnTo>
                  <a:pt x="78828" y="138823"/>
                </a:lnTo>
                <a:lnTo>
                  <a:pt x="78828" y="118224"/>
                </a:lnTo>
                <a:lnTo>
                  <a:pt x="20535" y="118224"/>
                </a:lnTo>
                <a:lnTo>
                  <a:pt x="20535" y="93776"/>
                </a:lnTo>
                <a:lnTo>
                  <a:pt x="22351" y="89407"/>
                </a:lnTo>
                <a:lnTo>
                  <a:pt x="26111" y="85712"/>
                </a:lnTo>
                <a:lnTo>
                  <a:pt x="29832" y="81991"/>
                </a:lnTo>
                <a:lnTo>
                  <a:pt x="34340" y="80162"/>
                </a:lnTo>
                <a:lnTo>
                  <a:pt x="46075" y="80162"/>
                </a:lnTo>
                <a:lnTo>
                  <a:pt x="54071" y="79427"/>
                </a:lnTo>
                <a:lnTo>
                  <a:pt x="85460" y="48263"/>
                </a:lnTo>
                <a:lnTo>
                  <a:pt x="86207" y="40182"/>
                </a:lnTo>
                <a:lnTo>
                  <a:pt x="85476" y="32059"/>
                </a:lnTo>
                <a:lnTo>
                  <a:pt x="54235" y="730"/>
                </a:lnTo>
                <a:lnTo>
                  <a:pt x="46177" y="0"/>
                </a:lnTo>
                <a:close/>
              </a:path>
            </a:pathLst>
          </a:custGeom>
          <a:solidFill>
            <a:srgbClr val="FFFFFF"/>
          </a:solidFill>
        </p:spPr>
        <p:txBody>
          <a:bodyPr wrap="square" lIns="0" tIns="0" rIns="0" bIns="0" rtlCol="0"/>
          <a:lstStyle/>
          <a:p>
            <a:endParaRPr dirty="0"/>
          </a:p>
        </p:txBody>
      </p:sp>
      <p:sp>
        <p:nvSpPr>
          <p:cNvPr id="20" name="object 32">
            <a:extLst>
              <a:ext uri="{FF2B5EF4-FFF2-40B4-BE49-F238E27FC236}">
                <a16:creationId xmlns:a16="http://schemas.microsoft.com/office/drawing/2014/main" id="{BAEF1DEF-38CB-4E0A-9B28-C39330109D11}"/>
              </a:ext>
            </a:extLst>
          </p:cNvPr>
          <p:cNvSpPr/>
          <p:nvPr userDrawn="1"/>
        </p:nvSpPr>
        <p:spPr>
          <a:xfrm>
            <a:off x="11520351" y="5860612"/>
            <a:ext cx="86360" cy="139065"/>
          </a:xfrm>
          <a:custGeom>
            <a:avLst/>
            <a:gdLst/>
            <a:ahLst/>
            <a:cxnLst/>
            <a:rect l="l" t="t" r="r" b="b"/>
            <a:pathLst>
              <a:path w="86359" h="139064">
                <a:moveTo>
                  <a:pt x="46177" y="0"/>
                </a:moveTo>
                <a:lnTo>
                  <a:pt x="6870" y="0"/>
                </a:lnTo>
                <a:lnTo>
                  <a:pt x="6870" y="20726"/>
                </a:lnTo>
                <a:lnTo>
                  <a:pt x="52019" y="20726"/>
                </a:lnTo>
                <a:lnTo>
                  <a:pt x="56451" y="22491"/>
                </a:lnTo>
                <a:lnTo>
                  <a:pt x="63792" y="29857"/>
                </a:lnTo>
                <a:lnTo>
                  <a:pt x="65570" y="34315"/>
                </a:lnTo>
                <a:lnTo>
                  <a:pt x="65570" y="45199"/>
                </a:lnTo>
                <a:lnTo>
                  <a:pt x="63766" y="49618"/>
                </a:lnTo>
                <a:lnTo>
                  <a:pt x="60020" y="53238"/>
                </a:lnTo>
                <a:lnTo>
                  <a:pt x="56146" y="56921"/>
                </a:lnTo>
                <a:lnTo>
                  <a:pt x="51650" y="58737"/>
                </a:lnTo>
                <a:lnTo>
                  <a:pt x="39814" y="58737"/>
                </a:lnTo>
                <a:lnTo>
                  <a:pt x="31945" y="59478"/>
                </a:lnTo>
                <a:lnTo>
                  <a:pt x="723" y="90896"/>
                </a:lnTo>
                <a:lnTo>
                  <a:pt x="0" y="98717"/>
                </a:lnTo>
                <a:lnTo>
                  <a:pt x="0" y="138823"/>
                </a:lnTo>
                <a:lnTo>
                  <a:pt x="78778" y="138823"/>
                </a:lnTo>
                <a:lnTo>
                  <a:pt x="78778" y="118224"/>
                </a:lnTo>
                <a:lnTo>
                  <a:pt x="20535" y="118224"/>
                </a:lnTo>
                <a:lnTo>
                  <a:pt x="20535" y="93776"/>
                </a:lnTo>
                <a:lnTo>
                  <a:pt x="22326" y="89407"/>
                </a:lnTo>
                <a:lnTo>
                  <a:pt x="26098" y="85712"/>
                </a:lnTo>
                <a:lnTo>
                  <a:pt x="29819" y="81991"/>
                </a:lnTo>
                <a:lnTo>
                  <a:pt x="34315" y="80162"/>
                </a:lnTo>
                <a:lnTo>
                  <a:pt x="46075" y="80162"/>
                </a:lnTo>
                <a:lnTo>
                  <a:pt x="54054" y="79427"/>
                </a:lnTo>
                <a:lnTo>
                  <a:pt x="85435" y="48259"/>
                </a:lnTo>
                <a:lnTo>
                  <a:pt x="86182" y="40182"/>
                </a:lnTo>
                <a:lnTo>
                  <a:pt x="85447" y="32048"/>
                </a:lnTo>
                <a:lnTo>
                  <a:pt x="54227" y="730"/>
                </a:lnTo>
                <a:lnTo>
                  <a:pt x="46177" y="0"/>
                </a:lnTo>
                <a:close/>
              </a:path>
            </a:pathLst>
          </a:custGeom>
          <a:solidFill>
            <a:srgbClr val="FFFFFF"/>
          </a:solidFill>
        </p:spPr>
        <p:txBody>
          <a:bodyPr wrap="square" lIns="0" tIns="0" rIns="0" bIns="0" rtlCol="0"/>
          <a:lstStyle/>
          <a:p>
            <a:endParaRPr dirty="0"/>
          </a:p>
        </p:txBody>
      </p:sp>
      <p:sp>
        <p:nvSpPr>
          <p:cNvPr id="21" name="object 26">
            <a:extLst>
              <a:ext uri="{FF2B5EF4-FFF2-40B4-BE49-F238E27FC236}">
                <a16:creationId xmlns:a16="http://schemas.microsoft.com/office/drawing/2014/main" id="{8970DCEE-7522-4DA3-91BF-2806B2439F41}"/>
              </a:ext>
            </a:extLst>
          </p:cNvPr>
          <p:cNvSpPr/>
          <p:nvPr userDrawn="1"/>
        </p:nvSpPr>
        <p:spPr>
          <a:xfrm>
            <a:off x="437568" y="5995287"/>
            <a:ext cx="178435" cy="178435"/>
          </a:xfrm>
          <a:custGeom>
            <a:avLst/>
            <a:gdLst/>
            <a:ahLst/>
            <a:cxnLst/>
            <a:rect l="l" t="t" r="r" b="b"/>
            <a:pathLst>
              <a:path w="178434" h="178435">
                <a:moveTo>
                  <a:pt x="178269" y="0"/>
                </a:moveTo>
                <a:lnTo>
                  <a:pt x="108970" y="14833"/>
                </a:lnTo>
                <a:lnTo>
                  <a:pt x="51815" y="51765"/>
                </a:lnTo>
                <a:lnTo>
                  <a:pt x="14849" y="108980"/>
                </a:lnTo>
                <a:lnTo>
                  <a:pt x="0" y="178282"/>
                </a:lnTo>
                <a:lnTo>
                  <a:pt x="59753" y="178282"/>
                </a:lnTo>
                <a:lnTo>
                  <a:pt x="63136" y="154715"/>
                </a:lnTo>
                <a:lnTo>
                  <a:pt x="69824" y="132154"/>
                </a:lnTo>
                <a:lnTo>
                  <a:pt x="93954" y="93941"/>
                </a:lnTo>
                <a:lnTo>
                  <a:pt x="132173" y="69802"/>
                </a:lnTo>
                <a:lnTo>
                  <a:pt x="178269" y="59778"/>
                </a:lnTo>
                <a:lnTo>
                  <a:pt x="178269" y="0"/>
                </a:lnTo>
                <a:close/>
              </a:path>
            </a:pathLst>
          </a:custGeom>
          <a:solidFill>
            <a:srgbClr val="851520"/>
          </a:solidFill>
        </p:spPr>
        <p:txBody>
          <a:bodyPr wrap="square" lIns="0" tIns="0" rIns="0" bIns="0" rtlCol="0"/>
          <a:lstStyle/>
          <a:p>
            <a:endParaRPr dirty="0"/>
          </a:p>
        </p:txBody>
      </p:sp>
      <p:sp>
        <p:nvSpPr>
          <p:cNvPr id="22" name="object 27">
            <a:extLst>
              <a:ext uri="{FF2B5EF4-FFF2-40B4-BE49-F238E27FC236}">
                <a16:creationId xmlns:a16="http://schemas.microsoft.com/office/drawing/2014/main" id="{7CD3D27C-6D01-403A-977D-E360F1790635}"/>
              </a:ext>
            </a:extLst>
          </p:cNvPr>
          <p:cNvSpPr/>
          <p:nvPr userDrawn="1"/>
        </p:nvSpPr>
        <p:spPr>
          <a:xfrm>
            <a:off x="119327" y="6193232"/>
            <a:ext cx="179705" cy="179705"/>
          </a:xfrm>
          <a:custGeom>
            <a:avLst/>
            <a:gdLst/>
            <a:ahLst/>
            <a:cxnLst/>
            <a:rect l="l" t="t" r="r" b="b"/>
            <a:pathLst>
              <a:path w="179704" h="179704">
                <a:moveTo>
                  <a:pt x="60045" y="0"/>
                </a:moveTo>
                <a:lnTo>
                  <a:pt x="0" y="0"/>
                </a:lnTo>
                <a:lnTo>
                  <a:pt x="4665" y="35733"/>
                </a:lnTo>
                <a:lnTo>
                  <a:pt x="30721" y="100528"/>
                </a:lnTo>
                <a:lnTo>
                  <a:pt x="78648" y="148453"/>
                </a:lnTo>
                <a:lnTo>
                  <a:pt x="143439" y="174508"/>
                </a:lnTo>
                <a:lnTo>
                  <a:pt x="179171" y="179184"/>
                </a:lnTo>
                <a:lnTo>
                  <a:pt x="179171" y="119126"/>
                </a:lnTo>
                <a:lnTo>
                  <a:pt x="155500" y="115707"/>
                </a:lnTo>
                <a:lnTo>
                  <a:pt x="132824" y="108983"/>
                </a:lnTo>
                <a:lnTo>
                  <a:pt x="94373" y="84734"/>
                </a:lnTo>
                <a:lnTo>
                  <a:pt x="70189" y="46339"/>
                </a:lnTo>
                <a:lnTo>
                  <a:pt x="63462" y="23666"/>
                </a:lnTo>
                <a:lnTo>
                  <a:pt x="60045" y="0"/>
                </a:lnTo>
                <a:close/>
              </a:path>
            </a:pathLst>
          </a:custGeom>
          <a:solidFill>
            <a:srgbClr val="E5231B"/>
          </a:solidFill>
        </p:spPr>
        <p:txBody>
          <a:bodyPr wrap="square" lIns="0" tIns="0" rIns="0" bIns="0" rtlCol="0"/>
          <a:lstStyle/>
          <a:p>
            <a:endParaRPr dirty="0"/>
          </a:p>
        </p:txBody>
      </p:sp>
      <p:sp>
        <p:nvSpPr>
          <p:cNvPr id="23" name="object 28">
            <a:extLst>
              <a:ext uri="{FF2B5EF4-FFF2-40B4-BE49-F238E27FC236}">
                <a16:creationId xmlns:a16="http://schemas.microsoft.com/office/drawing/2014/main" id="{A1625AED-684E-4592-9835-327D8557504E}"/>
              </a:ext>
            </a:extLst>
          </p:cNvPr>
          <p:cNvSpPr/>
          <p:nvPr userDrawn="1"/>
        </p:nvSpPr>
        <p:spPr>
          <a:xfrm>
            <a:off x="318455" y="6193499"/>
            <a:ext cx="179705" cy="179705"/>
          </a:xfrm>
          <a:custGeom>
            <a:avLst/>
            <a:gdLst/>
            <a:ahLst/>
            <a:cxnLst/>
            <a:rect l="l" t="t" r="r" b="b"/>
            <a:pathLst>
              <a:path w="179704" h="179704">
                <a:moveTo>
                  <a:pt x="179222" y="0"/>
                </a:moveTo>
                <a:lnTo>
                  <a:pt x="119138" y="0"/>
                </a:lnTo>
                <a:lnTo>
                  <a:pt x="115719" y="23660"/>
                </a:lnTo>
                <a:lnTo>
                  <a:pt x="108997" y="46331"/>
                </a:lnTo>
                <a:lnTo>
                  <a:pt x="84797" y="84709"/>
                </a:lnTo>
                <a:lnTo>
                  <a:pt x="46356" y="108981"/>
                </a:lnTo>
                <a:lnTo>
                  <a:pt x="0" y="119138"/>
                </a:lnTo>
                <a:lnTo>
                  <a:pt x="0" y="179171"/>
                </a:lnTo>
                <a:lnTo>
                  <a:pt x="69662" y="164245"/>
                </a:lnTo>
                <a:lnTo>
                  <a:pt x="127152" y="127127"/>
                </a:lnTo>
                <a:lnTo>
                  <a:pt x="164288" y="69654"/>
                </a:lnTo>
                <a:lnTo>
                  <a:pt x="174549" y="35738"/>
                </a:lnTo>
                <a:lnTo>
                  <a:pt x="179222" y="0"/>
                </a:lnTo>
                <a:close/>
              </a:path>
            </a:pathLst>
          </a:custGeom>
          <a:solidFill>
            <a:srgbClr val="55A0C6"/>
          </a:solidFill>
        </p:spPr>
        <p:txBody>
          <a:bodyPr wrap="square" lIns="0" tIns="0" rIns="0" bIns="0" rtlCol="0"/>
          <a:lstStyle/>
          <a:p>
            <a:endParaRPr dirty="0"/>
          </a:p>
        </p:txBody>
      </p:sp>
      <p:sp>
        <p:nvSpPr>
          <p:cNvPr id="24" name="object 29">
            <a:extLst>
              <a:ext uri="{FF2B5EF4-FFF2-40B4-BE49-F238E27FC236}">
                <a16:creationId xmlns:a16="http://schemas.microsoft.com/office/drawing/2014/main" id="{B4684A39-E158-4482-B630-A6B419EEE7C8}"/>
              </a:ext>
            </a:extLst>
          </p:cNvPr>
          <p:cNvSpPr/>
          <p:nvPr userDrawn="1"/>
        </p:nvSpPr>
        <p:spPr>
          <a:xfrm>
            <a:off x="0" y="5993997"/>
            <a:ext cx="179705" cy="179705"/>
          </a:xfrm>
          <a:custGeom>
            <a:avLst/>
            <a:gdLst/>
            <a:ahLst/>
            <a:cxnLst/>
            <a:rect l="l" t="t" r="r" b="b"/>
            <a:pathLst>
              <a:path w="179705" h="179704">
                <a:moveTo>
                  <a:pt x="0" y="0"/>
                </a:moveTo>
                <a:lnTo>
                  <a:pt x="0" y="60058"/>
                </a:lnTo>
                <a:lnTo>
                  <a:pt x="23670" y="63478"/>
                </a:lnTo>
                <a:lnTo>
                  <a:pt x="46347" y="70205"/>
                </a:lnTo>
                <a:lnTo>
                  <a:pt x="84797" y="94449"/>
                </a:lnTo>
                <a:lnTo>
                  <a:pt x="108991" y="132845"/>
                </a:lnTo>
                <a:lnTo>
                  <a:pt x="119126" y="179184"/>
                </a:lnTo>
                <a:lnTo>
                  <a:pt x="179171" y="179184"/>
                </a:lnTo>
                <a:lnTo>
                  <a:pt x="164257" y="109537"/>
                </a:lnTo>
                <a:lnTo>
                  <a:pt x="127139" y="52044"/>
                </a:lnTo>
                <a:lnTo>
                  <a:pt x="69646" y="14930"/>
                </a:lnTo>
                <a:lnTo>
                  <a:pt x="35731" y="4676"/>
                </a:lnTo>
                <a:lnTo>
                  <a:pt x="0" y="0"/>
                </a:lnTo>
                <a:close/>
              </a:path>
            </a:pathLst>
          </a:custGeom>
          <a:solidFill>
            <a:srgbClr val="3879A0"/>
          </a:solidFill>
        </p:spPr>
        <p:txBody>
          <a:bodyPr wrap="square" lIns="0" tIns="0" rIns="0" bIns="0" rtlCol="0"/>
          <a:lstStyle/>
          <a:p>
            <a:endParaRPr dirty="0"/>
          </a:p>
        </p:txBody>
      </p:sp>
      <p:sp>
        <p:nvSpPr>
          <p:cNvPr id="25" name="object 57">
            <a:extLst>
              <a:ext uri="{FF2B5EF4-FFF2-40B4-BE49-F238E27FC236}">
                <a16:creationId xmlns:a16="http://schemas.microsoft.com/office/drawing/2014/main" id="{C9EB1387-504B-45DB-828B-1DE1C221205B}"/>
              </a:ext>
            </a:extLst>
          </p:cNvPr>
          <p:cNvSpPr txBox="1"/>
          <p:nvPr userDrawn="1"/>
        </p:nvSpPr>
        <p:spPr>
          <a:xfrm>
            <a:off x="707299" y="6265799"/>
            <a:ext cx="7178675" cy="200055"/>
          </a:xfrm>
          <a:prstGeom prst="rect">
            <a:avLst/>
          </a:prstGeom>
        </p:spPr>
        <p:txBody>
          <a:bodyPr vert="horz" wrap="square" lIns="0" tIns="0" rIns="0" bIns="0" rtlCol="0">
            <a:spAutoFit/>
          </a:bodyPr>
          <a:lstStyle/>
          <a:p>
            <a:pPr marL="12700">
              <a:lnSpc>
                <a:spcPct val="100000"/>
              </a:lnSpc>
              <a:spcBef>
                <a:spcPts val="1720"/>
              </a:spcBef>
            </a:pPr>
            <a:r>
              <a:rPr sz="1300" spc="-35" dirty="0">
                <a:solidFill>
                  <a:srgbClr val="3879A0"/>
                </a:solidFill>
                <a:latin typeface="piron"/>
                <a:cs typeface="piron"/>
              </a:rPr>
              <a:t>Centre </a:t>
            </a:r>
            <a:r>
              <a:rPr sz="1300" spc="-10" dirty="0">
                <a:solidFill>
                  <a:srgbClr val="3879A0"/>
                </a:solidFill>
                <a:latin typeface="piron"/>
                <a:cs typeface="piron"/>
              </a:rPr>
              <a:t>de </a:t>
            </a:r>
            <a:r>
              <a:rPr sz="1300" spc="-35" dirty="0">
                <a:solidFill>
                  <a:srgbClr val="3879A0"/>
                </a:solidFill>
                <a:latin typeface="piron"/>
                <a:cs typeface="piron"/>
              </a:rPr>
              <a:t>gestion </a:t>
            </a:r>
            <a:r>
              <a:rPr sz="1050" spc="5" dirty="0">
                <a:solidFill>
                  <a:srgbClr val="3879A0"/>
                </a:solidFill>
                <a:latin typeface="Calibri-Light"/>
                <a:cs typeface="Calibri-Light"/>
              </a:rPr>
              <a:t>I </a:t>
            </a:r>
            <a:r>
              <a:rPr sz="1050" spc="10" dirty="0">
                <a:latin typeface="Calibri-Light"/>
                <a:cs typeface="Calibri-Light"/>
              </a:rPr>
              <a:t>1, </a:t>
            </a:r>
            <a:r>
              <a:rPr sz="1050" spc="15" dirty="0">
                <a:latin typeface="Calibri-Light"/>
                <a:cs typeface="Calibri-Light"/>
              </a:rPr>
              <a:t>rue </a:t>
            </a:r>
            <a:r>
              <a:rPr sz="1050" spc="10" dirty="0">
                <a:latin typeface="Calibri-Light"/>
                <a:cs typeface="Calibri-Light"/>
              </a:rPr>
              <a:t>Pierre et </a:t>
            </a:r>
            <a:r>
              <a:rPr sz="1050" spc="15" dirty="0">
                <a:latin typeface="Calibri-Light"/>
                <a:cs typeface="Calibri-Light"/>
              </a:rPr>
              <a:t>Marie </a:t>
            </a:r>
            <a:r>
              <a:rPr sz="1050" spc="10" dirty="0">
                <a:latin typeface="Calibri-Light"/>
                <a:cs typeface="Calibri-Light"/>
              </a:rPr>
              <a:t>Curie </a:t>
            </a:r>
            <a:r>
              <a:rPr sz="1050" spc="5" dirty="0">
                <a:solidFill>
                  <a:srgbClr val="3879A0"/>
                </a:solidFill>
                <a:latin typeface="Calibri-Light"/>
                <a:cs typeface="Calibri-Light"/>
              </a:rPr>
              <a:t>I </a:t>
            </a:r>
            <a:r>
              <a:rPr sz="1050" spc="15" dirty="0">
                <a:latin typeface="Calibri-Light"/>
                <a:cs typeface="Calibri-Light"/>
              </a:rPr>
              <a:t>Eleusis 2 </a:t>
            </a:r>
            <a:r>
              <a:rPr sz="1050" spc="5" dirty="0">
                <a:latin typeface="Calibri-Light"/>
                <a:cs typeface="Calibri-Light"/>
              </a:rPr>
              <a:t>I </a:t>
            </a:r>
            <a:r>
              <a:rPr sz="1050" spc="15" dirty="0">
                <a:latin typeface="Calibri-Light"/>
                <a:cs typeface="Calibri-Light"/>
              </a:rPr>
              <a:t>BP 417 </a:t>
            </a:r>
            <a:r>
              <a:rPr sz="1050" spc="5" dirty="0">
                <a:solidFill>
                  <a:srgbClr val="3879A0"/>
                </a:solidFill>
                <a:latin typeface="Calibri-Light"/>
                <a:cs typeface="Calibri-Light"/>
              </a:rPr>
              <a:t>I </a:t>
            </a:r>
            <a:r>
              <a:rPr sz="1050" spc="15" dirty="0">
                <a:latin typeface="Calibri-Light"/>
                <a:cs typeface="Calibri-Light"/>
              </a:rPr>
              <a:t>22194 Plérin </a:t>
            </a:r>
            <a:r>
              <a:rPr sz="1050" spc="10" dirty="0">
                <a:latin typeface="Calibri-Light"/>
                <a:cs typeface="Calibri-Light"/>
              </a:rPr>
              <a:t>Cedex </a:t>
            </a:r>
            <a:r>
              <a:rPr sz="1050" spc="5" dirty="0">
                <a:solidFill>
                  <a:srgbClr val="3879A0"/>
                </a:solidFill>
                <a:latin typeface="Calibri-Light"/>
                <a:cs typeface="Calibri-Light"/>
              </a:rPr>
              <a:t>I </a:t>
            </a:r>
            <a:r>
              <a:rPr sz="1050" spc="15" dirty="0">
                <a:latin typeface="Calibri-Light"/>
                <a:cs typeface="Calibri-Light"/>
              </a:rPr>
              <a:t>02 96 58 64 00 </a:t>
            </a:r>
            <a:r>
              <a:rPr sz="1050" spc="5" dirty="0">
                <a:solidFill>
                  <a:srgbClr val="3879A0"/>
                </a:solidFill>
                <a:latin typeface="Calibri-Light"/>
                <a:cs typeface="Calibri-Light"/>
              </a:rPr>
              <a:t>I</a:t>
            </a:r>
            <a:r>
              <a:rPr sz="1050" spc="-50" dirty="0">
                <a:solidFill>
                  <a:srgbClr val="3879A0"/>
                </a:solidFill>
                <a:latin typeface="Calibri-Light"/>
                <a:cs typeface="Calibri-Light"/>
              </a:rPr>
              <a:t> </a:t>
            </a:r>
            <a:r>
              <a:rPr lang="fr-FR" sz="1050" b="1" spc="10" dirty="0">
                <a:solidFill>
                  <a:srgbClr val="4F81BD"/>
                </a:solidFill>
                <a:latin typeface="Calibri"/>
                <a:cs typeface="Calibri"/>
              </a:rPr>
              <a:t>www.cdg22.fr</a:t>
            </a:r>
            <a:endParaRPr sz="1050" dirty="0">
              <a:solidFill>
                <a:srgbClr val="4F81BD"/>
              </a:solidFill>
              <a:latin typeface="Calibri"/>
              <a:cs typeface="Calibri"/>
            </a:endParaRPr>
          </a:p>
        </p:txBody>
      </p:sp>
      <p:sp>
        <p:nvSpPr>
          <p:cNvPr id="26" name="Espace réservé du texte 140">
            <a:extLst>
              <a:ext uri="{FF2B5EF4-FFF2-40B4-BE49-F238E27FC236}">
                <a16:creationId xmlns:a16="http://schemas.microsoft.com/office/drawing/2014/main" id="{C945B15A-DDD5-49BA-A43D-61D305E49A75}"/>
              </a:ext>
            </a:extLst>
          </p:cNvPr>
          <p:cNvSpPr>
            <a:spLocks noGrp="1"/>
          </p:cNvSpPr>
          <p:nvPr>
            <p:ph type="body" sz="quarter" idx="11" hasCustomPrompt="1"/>
          </p:nvPr>
        </p:nvSpPr>
        <p:spPr>
          <a:xfrm>
            <a:off x="708025" y="5861050"/>
            <a:ext cx="2108200" cy="328613"/>
          </a:xfrm>
        </p:spPr>
        <p:txBody>
          <a:bodyPr>
            <a:noAutofit/>
          </a:bodyPr>
          <a:lstStyle>
            <a:lvl1pPr marL="0" indent="0">
              <a:buFontTx/>
              <a:buNone/>
              <a:defRPr sz="2100">
                <a:latin typeface="+mj-lt"/>
              </a:defRPr>
            </a:lvl1pPr>
          </a:lstStyle>
          <a:p>
            <a:pPr lvl="0"/>
            <a:r>
              <a:rPr lang="fr-FR" dirty="0"/>
              <a:t>Septembre 2021</a:t>
            </a:r>
          </a:p>
        </p:txBody>
      </p:sp>
      <p:sp>
        <p:nvSpPr>
          <p:cNvPr id="27" name="object 14">
            <a:extLst>
              <a:ext uri="{FF2B5EF4-FFF2-40B4-BE49-F238E27FC236}">
                <a16:creationId xmlns:a16="http://schemas.microsoft.com/office/drawing/2014/main" id="{52A89E45-D20C-46F1-992E-5D14A6C5A796}"/>
              </a:ext>
            </a:extLst>
          </p:cNvPr>
          <p:cNvSpPr/>
          <p:nvPr userDrawn="1"/>
        </p:nvSpPr>
        <p:spPr>
          <a:xfrm>
            <a:off x="0" y="180339"/>
            <a:ext cx="180340" cy="5237480"/>
          </a:xfrm>
          <a:custGeom>
            <a:avLst/>
            <a:gdLst/>
            <a:ahLst/>
            <a:cxnLst/>
            <a:rect l="l" t="t" r="r" b="b"/>
            <a:pathLst>
              <a:path w="180340" h="5237480">
                <a:moveTo>
                  <a:pt x="0" y="5237480"/>
                </a:moveTo>
                <a:lnTo>
                  <a:pt x="180009" y="5237480"/>
                </a:lnTo>
                <a:lnTo>
                  <a:pt x="180009" y="0"/>
                </a:lnTo>
                <a:lnTo>
                  <a:pt x="0" y="0"/>
                </a:lnTo>
                <a:lnTo>
                  <a:pt x="0" y="5237480"/>
                </a:lnTo>
                <a:close/>
              </a:path>
            </a:pathLst>
          </a:custGeom>
          <a:solidFill>
            <a:srgbClr val="FFFFFF"/>
          </a:solidFill>
        </p:spPr>
        <p:txBody>
          <a:bodyPr wrap="square" lIns="0" tIns="0" rIns="0" bIns="0" rtlCol="0"/>
          <a:lstStyle/>
          <a:p>
            <a:endParaRPr dirty="0"/>
          </a:p>
        </p:txBody>
      </p:sp>
      <p:sp>
        <p:nvSpPr>
          <p:cNvPr id="28" name="bk object 16">
            <a:extLst>
              <a:ext uri="{FF2B5EF4-FFF2-40B4-BE49-F238E27FC236}">
                <a16:creationId xmlns:a16="http://schemas.microsoft.com/office/drawing/2014/main" id="{F91D4910-1004-4474-B89D-77C5A00DF637}"/>
              </a:ext>
            </a:extLst>
          </p:cNvPr>
          <p:cNvSpPr/>
          <p:nvPr userDrawn="1"/>
        </p:nvSpPr>
        <p:spPr>
          <a:xfrm>
            <a:off x="179999" y="180003"/>
            <a:ext cx="4243705" cy="5238115"/>
          </a:xfrm>
          <a:custGeom>
            <a:avLst/>
            <a:gdLst/>
            <a:ahLst/>
            <a:cxnLst/>
            <a:rect l="l" t="t" r="r" b="b"/>
            <a:pathLst>
              <a:path w="4243705" h="5238115">
                <a:moveTo>
                  <a:pt x="3597440" y="0"/>
                </a:moveTo>
                <a:lnTo>
                  <a:pt x="0" y="0"/>
                </a:lnTo>
                <a:lnTo>
                  <a:pt x="0" y="5237975"/>
                </a:lnTo>
                <a:lnTo>
                  <a:pt x="4243400" y="5237975"/>
                </a:lnTo>
                <a:lnTo>
                  <a:pt x="4202986" y="5146011"/>
                </a:lnTo>
                <a:lnTo>
                  <a:pt x="4182834" y="5099897"/>
                </a:lnTo>
                <a:lnTo>
                  <a:pt x="4162749" y="5053693"/>
                </a:lnTo>
                <a:lnTo>
                  <a:pt x="4142754" y="5007399"/>
                </a:lnTo>
                <a:lnTo>
                  <a:pt x="4122872" y="4961013"/>
                </a:lnTo>
                <a:lnTo>
                  <a:pt x="4103125" y="4914533"/>
                </a:lnTo>
                <a:lnTo>
                  <a:pt x="4083536" y="4867959"/>
                </a:lnTo>
                <a:lnTo>
                  <a:pt x="4064127" y="4821290"/>
                </a:lnTo>
                <a:lnTo>
                  <a:pt x="4044922" y="4774524"/>
                </a:lnTo>
                <a:lnTo>
                  <a:pt x="4025943" y="4727659"/>
                </a:lnTo>
                <a:lnTo>
                  <a:pt x="4007213" y="4680696"/>
                </a:lnTo>
                <a:lnTo>
                  <a:pt x="3988755" y="4633633"/>
                </a:lnTo>
                <a:lnTo>
                  <a:pt x="3970591" y="4586468"/>
                </a:lnTo>
                <a:lnTo>
                  <a:pt x="3952743" y="4539200"/>
                </a:lnTo>
                <a:lnTo>
                  <a:pt x="3935236" y="4491828"/>
                </a:lnTo>
                <a:lnTo>
                  <a:pt x="3918090" y="4444352"/>
                </a:lnTo>
                <a:lnTo>
                  <a:pt x="3901330" y="4396769"/>
                </a:lnTo>
                <a:lnTo>
                  <a:pt x="3884978" y="4349078"/>
                </a:lnTo>
                <a:lnTo>
                  <a:pt x="3869056" y="4301280"/>
                </a:lnTo>
                <a:lnTo>
                  <a:pt x="3853587" y="4253371"/>
                </a:lnTo>
                <a:lnTo>
                  <a:pt x="3838595" y="4205351"/>
                </a:lnTo>
                <a:lnTo>
                  <a:pt x="3824101" y="4157219"/>
                </a:lnTo>
                <a:lnTo>
                  <a:pt x="3810129" y="4108974"/>
                </a:lnTo>
                <a:lnTo>
                  <a:pt x="3796700" y="4060614"/>
                </a:lnTo>
                <a:lnTo>
                  <a:pt x="3783839" y="4012138"/>
                </a:lnTo>
                <a:lnTo>
                  <a:pt x="3771567" y="3963546"/>
                </a:lnTo>
                <a:lnTo>
                  <a:pt x="3759907" y="3914835"/>
                </a:lnTo>
                <a:lnTo>
                  <a:pt x="3748882" y="3866005"/>
                </a:lnTo>
                <a:lnTo>
                  <a:pt x="3738515" y="3817055"/>
                </a:lnTo>
                <a:lnTo>
                  <a:pt x="3728828" y="3767983"/>
                </a:lnTo>
                <a:lnTo>
                  <a:pt x="3719845" y="3718788"/>
                </a:lnTo>
                <a:lnTo>
                  <a:pt x="3711587" y="3669468"/>
                </a:lnTo>
                <a:lnTo>
                  <a:pt x="3704078" y="3620024"/>
                </a:lnTo>
                <a:lnTo>
                  <a:pt x="3697340" y="3570453"/>
                </a:lnTo>
                <a:lnTo>
                  <a:pt x="3691396" y="3520755"/>
                </a:lnTo>
                <a:lnTo>
                  <a:pt x="3686269" y="3470928"/>
                </a:lnTo>
                <a:lnTo>
                  <a:pt x="3681981" y="3420970"/>
                </a:lnTo>
                <a:lnTo>
                  <a:pt x="3678555" y="3370882"/>
                </a:lnTo>
                <a:lnTo>
                  <a:pt x="3676014" y="3320661"/>
                </a:lnTo>
                <a:lnTo>
                  <a:pt x="3674381" y="3270307"/>
                </a:lnTo>
                <a:lnTo>
                  <a:pt x="3673678" y="3219818"/>
                </a:lnTo>
                <a:lnTo>
                  <a:pt x="3674069" y="3167470"/>
                </a:lnTo>
                <a:lnTo>
                  <a:pt x="3675726" y="3114933"/>
                </a:lnTo>
                <a:lnTo>
                  <a:pt x="3678660" y="3062282"/>
                </a:lnTo>
                <a:lnTo>
                  <a:pt x="3682886" y="3009593"/>
                </a:lnTo>
                <a:lnTo>
                  <a:pt x="3688418" y="2956944"/>
                </a:lnTo>
                <a:lnTo>
                  <a:pt x="3695268" y="2904409"/>
                </a:lnTo>
                <a:lnTo>
                  <a:pt x="3703450" y="2852066"/>
                </a:lnTo>
                <a:lnTo>
                  <a:pt x="3712977" y="2799990"/>
                </a:lnTo>
                <a:lnTo>
                  <a:pt x="3723864" y="2748258"/>
                </a:lnTo>
                <a:lnTo>
                  <a:pt x="3736124" y="2696946"/>
                </a:lnTo>
                <a:lnTo>
                  <a:pt x="3737368" y="2664268"/>
                </a:lnTo>
                <a:lnTo>
                  <a:pt x="3744576" y="2599139"/>
                </a:lnTo>
                <a:lnTo>
                  <a:pt x="3762228" y="2517592"/>
                </a:lnTo>
                <a:lnTo>
                  <a:pt x="3775297" y="2467383"/>
                </a:lnTo>
                <a:lnTo>
                  <a:pt x="3788132" y="2416761"/>
                </a:lnTo>
                <a:lnTo>
                  <a:pt x="3799050" y="2366314"/>
                </a:lnTo>
                <a:lnTo>
                  <a:pt x="3806363" y="2316634"/>
                </a:lnTo>
                <a:lnTo>
                  <a:pt x="3808384" y="2268311"/>
                </a:lnTo>
                <a:lnTo>
                  <a:pt x="3803429" y="2221934"/>
                </a:lnTo>
                <a:lnTo>
                  <a:pt x="3789810" y="2178096"/>
                </a:lnTo>
                <a:lnTo>
                  <a:pt x="3765842" y="2137384"/>
                </a:lnTo>
                <a:lnTo>
                  <a:pt x="3734468" y="2104823"/>
                </a:lnTo>
                <a:lnTo>
                  <a:pt x="3698288" y="2081486"/>
                </a:lnTo>
                <a:lnTo>
                  <a:pt x="3658066" y="2065927"/>
                </a:lnTo>
                <a:lnTo>
                  <a:pt x="3614569" y="2056703"/>
                </a:lnTo>
                <a:lnTo>
                  <a:pt x="3596921" y="2055040"/>
                </a:lnTo>
                <a:lnTo>
                  <a:pt x="3374708" y="2055040"/>
                </a:lnTo>
                <a:lnTo>
                  <a:pt x="3327615" y="2053488"/>
                </a:lnTo>
                <a:lnTo>
                  <a:pt x="3281966" y="2047966"/>
                </a:lnTo>
                <a:lnTo>
                  <a:pt x="3237718" y="2037992"/>
                </a:lnTo>
                <a:lnTo>
                  <a:pt x="3194966" y="2023811"/>
                </a:lnTo>
                <a:lnTo>
                  <a:pt x="3153808" y="2005668"/>
                </a:lnTo>
                <a:lnTo>
                  <a:pt x="3114339" y="1983808"/>
                </a:lnTo>
                <a:lnTo>
                  <a:pt x="3076655" y="1958475"/>
                </a:lnTo>
                <a:lnTo>
                  <a:pt x="3040852" y="1929916"/>
                </a:lnTo>
                <a:lnTo>
                  <a:pt x="3007026" y="1898375"/>
                </a:lnTo>
                <a:lnTo>
                  <a:pt x="2975272" y="1864096"/>
                </a:lnTo>
                <a:lnTo>
                  <a:pt x="2945687" y="1827326"/>
                </a:lnTo>
                <a:lnTo>
                  <a:pt x="2918366" y="1788309"/>
                </a:lnTo>
                <a:lnTo>
                  <a:pt x="2893406" y="1747291"/>
                </a:lnTo>
                <a:lnTo>
                  <a:pt x="2870903" y="1704516"/>
                </a:lnTo>
                <a:lnTo>
                  <a:pt x="2850951" y="1660229"/>
                </a:lnTo>
                <a:lnTo>
                  <a:pt x="2833648" y="1614676"/>
                </a:lnTo>
                <a:lnTo>
                  <a:pt x="2819090" y="1568101"/>
                </a:lnTo>
                <a:lnTo>
                  <a:pt x="2807371" y="1520750"/>
                </a:lnTo>
                <a:lnTo>
                  <a:pt x="2798588" y="1472868"/>
                </a:lnTo>
                <a:lnTo>
                  <a:pt x="2792838" y="1424699"/>
                </a:lnTo>
                <a:lnTo>
                  <a:pt x="2790215" y="1376489"/>
                </a:lnTo>
                <a:lnTo>
                  <a:pt x="2790456" y="1325985"/>
                </a:lnTo>
                <a:lnTo>
                  <a:pt x="2793262" y="1275839"/>
                </a:lnTo>
                <a:lnTo>
                  <a:pt x="2798510" y="1226065"/>
                </a:lnTo>
                <a:lnTo>
                  <a:pt x="2806076" y="1176675"/>
                </a:lnTo>
                <a:lnTo>
                  <a:pt x="2815837" y="1127683"/>
                </a:lnTo>
                <a:lnTo>
                  <a:pt x="2827669" y="1079102"/>
                </a:lnTo>
                <a:lnTo>
                  <a:pt x="2841449" y="1030945"/>
                </a:lnTo>
                <a:lnTo>
                  <a:pt x="2857054" y="983225"/>
                </a:lnTo>
                <a:lnTo>
                  <a:pt x="2874359" y="935955"/>
                </a:lnTo>
                <a:lnTo>
                  <a:pt x="2893241" y="889148"/>
                </a:lnTo>
                <a:lnTo>
                  <a:pt x="2913578" y="842818"/>
                </a:lnTo>
                <a:lnTo>
                  <a:pt x="2935244" y="796977"/>
                </a:lnTo>
                <a:lnTo>
                  <a:pt x="2958118" y="751638"/>
                </a:lnTo>
                <a:lnTo>
                  <a:pt x="2982074" y="706815"/>
                </a:lnTo>
                <a:lnTo>
                  <a:pt x="3006991" y="662521"/>
                </a:lnTo>
                <a:lnTo>
                  <a:pt x="3032744" y="618768"/>
                </a:lnTo>
                <a:lnTo>
                  <a:pt x="3059209" y="575571"/>
                </a:lnTo>
                <a:lnTo>
                  <a:pt x="3086265" y="532941"/>
                </a:lnTo>
                <a:lnTo>
                  <a:pt x="3113786" y="490893"/>
                </a:lnTo>
                <a:lnTo>
                  <a:pt x="3143300" y="447084"/>
                </a:lnTo>
                <a:lnTo>
                  <a:pt x="3173192" y="404202"/>
                </a:lnTo>
                <a:lnTo>
                  <a:pt x="3203561" y="362352"/>
                </a:lnTo>
                <a:lnTo>
                  <a:pt x="3234505" y="321637"/>
                </a:lnTo>
                <a:lnTo>
                  <a:pt x="3266125" y="282163"/>
                </a:lnTo>
                <a:lnTo>
                  <a:pt x="3298519" y="244034"/>
                </a:lnTo>
                <a:lnTo>
                  <a:pt x="3331786" y="207356"/>
                </a:lnTo>
                <a:lnTo>
                  <a:pt x="3366025" y="172232"/>
                </a:lnTo>
                <a:lnTo>
                  <a:pt x="3401337" y="138767"/>
                </a:lnTo>
                <a:lnTo>
                  <a:pt x="3437819" y="107067"/>
                </a:lnTo>
                <a:lnTo>
                  <a:pt x="3475571" y="77235"/>
                </a:lnTo>
                <a:lnTo>
                  <a:pt x="3514693" y="49377"/>
                </a:lnTo>
                <a:lnTo>
                  <a:pt x="3555282" y="23597"/>
                </a:lnTo>
                <a:lnTo>
                  <a:pt x="3597440" y="0"/>
                </a:lnTo>
                <a:close/>
              </a:path>
              <a:path w="4243705" h="5238115">
                <a:moveTo>
                  <a:pt x="3520804" y="2051480"/>
                </a:moveTo>
                <a:lnTo>
                  <a:pt x="3472067" y="2052592"/>
                </a:lnTo>
                <a:lnTo>
                  <a:pt x="3423114" y="2054260"/>
                </a:lnTo>
                <a:lnTo>
                  <a:pt x="3374708" y="2055040"/>
                </a:lnTo>
                <a:lnTo>
                  <a:pt x="3596921" y="2055040"/>
                </a:lnTo>
                <a:lnTo>
                  <a:pt x="3568560" y="2052369"/>
                </a:lnTo>
                <a:lnTo>
                  <a:pt x="3520804" y="2051480"/>
                </a:lnTo>
                <a:close/>
              </a:path>
            </a:pathLst>
          </a:custGeom>
          <a:solidFill>
            <a:srgbClr val="DBEFF8"/>
          </a:solidFill>
        </p:spPr>
        <p:txBody>
          <a:bodyPr wrap="square" lIns="0" tIns="0" rIns="0" bIns="0" rtlCol="0"/>
          <a:lstStyle/>
          <a:p>
            <a:endParaRPr dirty="0"/>
          </a:p>
        </p:txBody>
      </p:sp>
      <p:sp>
        <p:nvSpPr>
          <p:cNvPr id="29" name="bk object 17">
            <a:extLst>
              <a:ext uri="{FF2B5EF4-FFF2-40B4-BE49-F238E27FC236}">
                <a16:creationId xmlns:a16="http://schemas.microsoft.com/office/drawing/2014/main" id="{3466994C-A978-409A-B3B1-B65809010677}"/>
              </a:ext>
            </a:extLst>
          </p:cNvPr>
          <p:cNvSpPr/>
          <p:nvPr userDrawn="1"/>
        </p:nvSpPr>
        <p:spPr>
          <a:xfrm>
            <a:off x="7196971" y="180000"/>
            <a:ext cx="4809490" cy="5238115"/>
          </a:xfrm>
          <a:custGeom>
            <a:avLst/>
            <a:gdLst/>
            <a:ahLst/>
            <a:cxnLst/>
            <a:rect l="l" t="t" r="r" b="b"/>
            <a:pathLst>
              <a:path w="4809490" h="5238115">
                <a:moveTo>
                  <a:pt x="4809020" y="2625755"/>
                </a:moveTo>
                <a:lnTo>
                  <a:pt x="1890834" y="2625755"/>
                </a:lnTo>
                <a:lnTo>
                  <a:pt x="1936788" y="2627642"/>
                </a:lnTo>
                <a:lnTo>
                  <a:pt x="1981665" y="2632625"/>
                </a:lnTo>
                <a:lnTo>
                  <a:pt x="2025503" y="2641069"/>
                </a:lnTo>
                <a:lnTo>
                  <a:pt x="2068246" y="2652827"/>
                </a:lnTo>
                <a:lnTo>
                  <a:pt x="2109838" y="2667757"/>
                </a:lnTo>
                <a:lnTo>
                  <a:pt x="2150224" y="2685713"/>
                </a:lnTo>
                <a:lnTo>
                  <a:pt x="2189348" y="2706550"/>
                </a:lnTo>
                <a:lnTo>
                  <a:pt x="2227155" y="2730124"/>
                </a:lnTo>
                <a:lnTo>
                  <a:pt x="2263589" y="2756290"/>
                </a:lnTo>
                <a:lnTo>
                  <a:pt x="2298594" y="2784904"/>
                </a:lnTo>
                <a:lnTo>
                  <a:pt x="2332115" y="2815821"/>
                </a:lnTo>
                <a:lnTo>
                  <a:pt x="2364096" y="2848896"/>
                </a:lnTo>
                <a:lnTo>
                  <a:pt x="2394482" y="2883984"/>
                </a:lnTo>
                <a:lnTo>
                  <a:pt x="2423217" y="2920941"/>
                </a:lnTo>
                <a:lnTo>
                  <a:pt x="2450245" y="2959622"/>
                </a:lnTo>
                <a:lnTo>
                  <a:pt x="2475511" y="2999883"/>
                </a:lnTo>
                <a:lnTo>
                  <a:pt x="2498959" y="3041578"/>
                </a:lnTo>
                <a:lnTo>
                  <a:pt x="2520533" y="3084563"/>
                </a:lnTo>
                <a:lnTo>
                  <a:pt x="2540179" y="3128694"/>
                </a:lnTo>
                <a:lnTo>
                  <a:pt x="2557840" y="3173826"/>
                </a:lnTo>
                <a:lnTo>
                  <a:pt x="2573461" y="3219814"/>
                </a:lnTo>
                <a:lnTo>
                  <a:pt x="2586986" y="3266514"/>
                </a:lnTo>
                <a:lnTo>
                  <a:pt x="2598360" y="3313780"/>
                </a:lnTo>
                <a:lnTo>
                  <a:pt x="2607527" y="3361468"/>
                </a:lnTo>
                <a:lnTo>
                  <a:pt x="2614431" y="3409434"/>
                </a:lnTo>
                <a:lnTo>
                  <a:pt x="2619017" y="3457532"/>
                </a:lnTo>
                <a:lnTo>
                  <a:pt x="2621229" y="3505619"/>
                </a:lnTo>
                <a:lnTo>
                  <a:pt x="2621297" y="3555443"/>
                </a:lnTo>
                <a:lnTo>
                  <a:pt x="2619457" y="3605001"/>
                </a:lnTo>
                <a:lnTo>
                  <a:pt x="2615777" y="3654285"/>
                </a:lnTo>
                <a:lnTo>
                  <a:pt x="2610326" y="3703287"/>
                </a:lnTo>
                <a:lnTo>
                  <a:pt x="2603175" y="3752001"/>
                </a:lnTo>
                <a:lnTo>
                  <a:pt x="2594391" y="3800419"/>
                </a:lnTo>
                <a:lnTo>
                  <a:pt x="2584043" y="3848532"/>
                </a:lnTo>
                <a:lnTo>
                  <a:pt x="2572201" y="3896335"/>
                </a:lnTo>
                <a:lnTo>
                  <a:pt x="2558934" y="3943819"/>
                </a:lnTo>
                <a:lnTo>
                  <a:pt x="2544311" y="3990977"/>
                </a:lnTo>
                <a:lnTo>
                  <a:pt x="2528400" y="4037802"/>
                </a:lnTo>
                <a:lnTo>
                  <a:pt x="2511271" y="4084285"/>
                </a:lnTo>
                <a:lnTo>
                  <a:pt x="2492993" y="4130421"/>
                </a:lnTo>
                <a:lnTo>
                  <a:pt x="2473634" y="4176200"/>
                </a:lnTo>
                <a:lnTo>
                  <a:pt x="2453264" y="4221617"/>
                </a:lnTo>
                <a:lnTo>
                  <a:pt x="2431953" y="4266662"/>
                </a:lnTo>
                <a:lnTo>
                  <a:pt x="2409768" y="4311330"/>
                </a:lnTo>
                <a:lnTo>
                  <a:pt x="2386779" y="4355612"/>
                </a:lnTo>
                <a:lnTo>
                  <a:pt x="2363055" y="4399502"/>
                </a:lnTo>
                <a:lnTo>
                  <a:pt x="2338664" y="4442990"/>
                </a:lnTo>
                <a:lnTo>
                  <a:pt x="2313677" y="4486071"/>
                </a:lnTo>
                <a:lnTo>
                  <a:pt x="2288162" y="4528737"/>
                </a:lnTo>
                <a:lnTo>
                  <a:pt x="2262188" y="4570980"/>
                </a:lnTo>
                <a:lnTo>
                  <a:pt x="2235824" y="4612793"/>
                </a:lnTo>
                <a:lnTo>
                  <a:pt x="2209139" y="4654169"/>
                </a:lnTo>
                <a:lnTo>
                  <a:pt x="2180221" y="4698038"/>
                </a:lnTo>
                <a:lnTo>
                  <a:pt x="2151034" y="4741213"/>
                </a:lnTo>
                <a:lnTo>
                  <a:pt x="2121522" y="4783632"/>
                </a:lnTo>
                <a:lnTo>
                  <a:pt x="2091625" y="4825232"/>
                </a:lnTo>
                <a:lnTo>
                  <a:pt x="2061288" y="4865952"/>
                </a:lnTo>
                <a:lnTo>
                  <a:pt x="2030451" y="4905729"/>
                </a:lnTo>
                <a:lnTo>
                  <a:pt x="1999058" y="4944501"/>
                </a:lnTo>
                <a:lnTo>
                  <a:pt x="1967050" y="4982206"/>
                </a:lnTo>
                <a:lnTo>
                  <a:pt x="1934370" y="5018783"/>
                </a:lnTo>
                <a:lnTo>
                  <a:pt x="1900960" y="5054168"/>
                </a:lnTo>
                <a:lnTo>
                  <a:pt x="1866762" y="5088300"/>
                </a:lnTo>
                <a:lnTo>
                  <a:pt x="1831719" y="5121116"/>
                </a:lnTo>
                <a:lnTo>
                  <a:pt x="1795772" y="5152555"/>
                </a:lnTo>
                <a:lnTo>
                  <a:pt x="1758865" y="5182555"/>
                </a:lnTo>
                <a:lnTo>
                  <a:pt x="1720939" y="5211053"/>
                </a:lnTo>
                <a:lnTo>
                  <a:pt x="1681937" y="5237988"/>
                </a:lnTo>
                <a:lnTo>
                  <a:pt x="4809020" y="5237988"/>
                </a:lnTo>
                <a:lnTo>
                  <a:pt x="4809020" y="2625755"/>
                </a:lnTo>
                <a:close/>
              </a:path>
              <a:path w="4809490" h="5238115">
                <a:moveTo>
                  <a:pt x="4809020" y="751361"/>
                </a:moveTo>
                <a:lnTo>
                  <a:pt x="349130" y="751361"/>
                </a:lnTo>
                <a:lnTo>
                  <a:pt x="398726" y="753063"/>
                </a:lnTo>
                <a:lnTo>
                  <a:pt x="448192" y="756766"/>
                </a:lnTo>
                <a:lnTo>
                  <a:pt x="497441" y="762481"/>
                </a:lnTo>
                <a:lnTo>
                  <a:pt x="546386" y="770219"/>
                </a:lnTo>
                <a:lnTo>
                  <a:pt x="594941" y="779990"/>
                </a:lnTo>
                <a:lnTo>
                  <a:pt x="643018" y="791808"/>
                </a:lnTo>
                <a:lnTo>
                  <a:pt x="690532" y="805681"/>
                </a:lnTo>
                <a:lnTo>
                  <a:pt x="737395" y="821622"/>
                </a:lnTo>
                <a:lnTo>
                  <a:pt x="783521" y="839642"/>
                </a:lnTo>
                <a:lnTo>
                  <a:pt x="828823" y="859751"/>
                </a:lnTo>
                <a:lnTo>
                  <a:pt x="873214" y="881962"/>
                </a:lnTo>
                <a:lnTo>
                  <a:pt x="916608" y="906284"/>
                </a:lnTo>
                <a:lnTo>
                  <a:pt x="958918" y="932730"/>
                </a:lnTo>
                <a:lnTo>
                  <a:pt x="1000057" y="961309"/>
                </a:lnTo>
                <a:lnTo>
                  <a:pt x="1039939" y="992035"/>
                </a:lnTo>
                <a:lnTo>
                  <a:pt x="1076716" y="1023461"/>
                </a:lnTo>
                <a:lnTo>
                  <a:pt x="1111974" y="1056835"/>
                </a:lnTo>
                <a:lnTo>
                  <a:pt x="1145648" y="1092046"/>
                </a:lnTo>
                <a:lnTo>
                  <a:pt x="1177673" y="1128981"/>
                </a:lnTo>
                <a:lnTo>
                  <a:pt x="1207984" y="1167529"/>
                </a:lnTo>
                <a:lnTo>
                  <a:pt x="1236516" y="1207580"/>
                </a:lnTo>
                <a:lnTo>
                  <a:pt x="1263205" y="1249022"/>
                </a:lnTo>
                <a:lnTo>
                  <a:pt x="1287985" y="1291744"/>
                </a:lnTo>
                <a:lnTo>
                  <a:pt x="1310790" y="1335634"/>
                </a:lnTo>
                <a:lnTo>
                  <a:pt x="1331557" y="1380581"/>
                </a:lnTo>
                <a:lnTo>
                  <a:pt x="1350221" y="1426475"/>
                </a:lnTo>
                <a:lnTo>
                  <a:pt x="1366715" y="1473203"/>
                </a:lnTo>
                <a:lnTo>
                  <a:pt x="1380976" y="1520654"/>
                </a:lnTo>
                <a:lnTo>
                  <a:pt x="1392938" y="1568717"/>
                </a:lnTo>
                <a:lnTo>
                  <a:pt x="1402536" y="1617282"/>
                </a:lnTo>
                <a:lnTo>
                  <a:pt x="1409705" y="1666235"/>
                </a:lnTo>
                <a:lnTo>
                  <a:pt x="1414381" y="1715468"/>
                </a:lnTo>
                <a:lnTo>
                  <a:pt x="1416498" y="1764867"/>
                </a:lnTo>
                <a:lnTo>
                  <a:pt x="1415991" y="1814322"/>
                </a:lnTo>
                <a:lnTo>
                  <a:pt x="1412796" y="1863721"/>
                </a:lnTo>
                <a:lnTo>
                  <a:pt x="1406847" y="1912954"/>
                </a:lnTo>
                <a:lnTo>
                  <a:pt x="1398079" y="1961908"/>
                </a:lnTo>
                <a:lnTo>
                  <a:pt x="1387243" y="2009616"/>
                </a:lnTo>
                <a:lnTo>
                  <a:pt x="1375064" y="2058163"/>
                </a:lnTo>
                <a:lnTo>
                  <a:pt x="1362447" y="2107227"/>
                </a:lnTo>
                <a:lnTo>
                  <a:pt x="1350297" y="2156485"/>
                </a:lnTo>
                <a:lnTo>
                  <a:pt x="1339522" y="2205615"/>
                </a:lnTo>
                <a:lnTo>
                  <a:pt x="1331028" y="2254294"/>
                </a:lnTo>
                <a:lnTo>
                  <a:pt x="1325719" y="2302199"/>
                </a:lnTo>
                <a:lnTo>
                  <a:pt x="1324504" y="2349008"/>
                </a:lnTo>
                <a:lnTo>
                  <a:pt x="1328286" y="2394398"/>
                </a:lnTo>
                <a:lnTo>
                  <a:pt x="1337974" y="2438046"/>
                </a:lnTo>
                <a:lnTo>
                  <a:pt x="1354471" y="2479631"/>
                </a:lnTo>
                <a:lnTo>
                  <a:pt x="1378686" y="2518829"/>
                </a:lnTo>
                <a:lnTo>
                  <a:pt x="1408843" y="2552444"/>
                </a:lnTo>
                <a:lnTo>
                  <a:pt x="1442755" y="2578724"/>
                </a:lnTo>
                <a:lnTo>
                  <a:pt x="1479977" y="2598524"/>
                </a:lnTo>
                <a:lnTo>
                  <a:pt x="1520067" y="2612694"/>
                </a:lnTo>
                <a:lnTo>
                  <a:pt x="1562581" y="2622088"/>
                </a:lnTo>
                <a:lnTo>
                  <a:pt x="1607076" y="2627559"/>
                </a:lnTo>
                <a:lnTo>
                  <a:pt x="1653110" y="2629960"/>
                </a:lnTo>
                <a:lnTo>
                  <a:pt x="1700238" y="2630143"/>
                </a:lnTo>
                <a:lnTo>
                  <a:pt x="1748018" y="2628961"/>
                </a:lnTo>
                <a:lnTo>
                  <a:pt x="1843759" y="2625914"/>
                </a:lnTo>
                <a:lnTo>
                  <a:pt x="4809020" y="2625755"/>
                </a:lnTo>
                <a:lnTo>
                  <a:pt x="4809020" y="751361"/>
                </a:lnTo>
                <a:close/>
              </a:path>
              <a:path w="4809490" h="5238115">
                <a:moveTo>
                  <a:pt x="4809020" y="0"/>
                </a:moveTo>
                <a:lnTo>
                  <a:pt x="0" y="0"/>
                </a:lnTo>
                <a:lnTo>
                  <a:pt x="19790" y="44482"/>
                </a:lnTo>
                <a:lnTo>
                  <a:pt x="39627" y="89387"/>
                </a:lnTo>
                <a:lnTo>
                  <a:pt x="59468" y="134696"/>
                </a:lnTo>
                <a:lnTo>
                  <a:pt x="79274" y="180388"/>
                </a:lnTo>
                <a:lnTo>
                  <a:pt x="99004" y="226446"/>
                </a:lnTo>
                <a:lnTo>
                  <a:pt x="118618" y="272848"/>
                </a:lnTo>
                <a:lnTo>
                  <a:pt x="138076" y="319577"/>
                </a:lnTo>
                <a:lnTo>
                  <a:pt x="157337" y="366614"/>
                </a:lnTo>
                <a:lnTo>
                  <a:pt x="176360" y="413938"/>
                </a:lnTo>
                <a:lnTo>
                  <a:pt x="195106" y="461530"/>
                </a:lnTo>
                <a:lnTo>
                  <a:pt x="213534" y="509372"/>
                </a:lnTo>
                <a:lnTo>
                  <a:pt x="231603" y="557444"/>
                </a:lnTo>
                <a:lnTo>
                  <a:pt x="249274" y="605727"/>
                </a:lnTo>
                <a:lnTo>
                  <a:pt x="266506" y="654202"/>
                </a:lnTo>
                <a:lnTo>
                  <a:pt x="283258" y="702849"/>
                </a:lnTo>
                <a:lnTo>
                  <a:pt x="299491" y="751649"/>
                </a:lnTo>
                <a:lnTo>
                  <a:pt x="4809020" y="751361"/>
                </a:lnTo>
                <a:lnTo>
                  <a:pt x="4809020" y="0"/>
                </a:lnTo>
                <a:close/>
              </a:path>
            </a:pathLst>
          </a:custGeom>
          <a:solidFill>
            <a:srgbClr val="DBEFF8"/>
          </a:solidFill>
        </p:spPr>
        <p:txBody>
          <a:bodyPr wrap="square" lIns="0" tIns="0" rIns="0" bIns="0" rtlCol="0"/>
          <a:lstStyle/>
          <a:p>
            <a:endParaRPr dirty="0"/>
          </a:p>
        </p:txBody>
      </p:sp>
      <p:sp>
        <p:nvSpPr>
          <p:cNvPr id="30" name="bk object 18">
            <a:extLst>
              <a:ext uri="{FF2B5EF4-FFF2-40B4-BE49-F238E27FC236}">
                <a16:creationId xmlns:a16="http://schemas.microsoft.com/office/drawing/2014/main" id="{45B03447-754D-4D09-9C38-CF05D6B308CE}"/>
              </a:ext>
            </a:extLst>
          </p:cNvPr>
          <p:cNvSpPr/>
          <p:nvPr userDrawn="1"/>
        </p:nvSpPr>
        <p:spPr>
          <a:xfrm>
            <a:off x="8820031" y="3847993"/>
            <a:ext cx="172720" cy="118745"/>
          </a:xfrm>
          <a:custGeom>
            <a:avLst/>
            <a:gdLst/>
            <a:ahLst/>
            <a:cxnLst/>
            <a:rect l="l" t="t" r="r" b="b"/>
            <a:pathLst>
              <a:path w="172720" h="118745">
                <a:moveTo>
                  <a:pt x="172613" y="0"/>
                </a:moveTo>
                <a:lnTo>
                  <a:pt x="160688" y="4356"/>
                </a:lnTo>
                <a:lnTo>
                  <a:pt x="119225" y="4613"/>
                </a:lnTo>
                <a:lnTo>
                  <a:pt x="80656" y="7137"/>
                </a:lnTo>
                <a:lnTo>
                  <a:pt x="44977" y="11928"/>
                </a:lnTo>
                <a:lnTo>
                  <a:pt x="12187" y="18986"/>
                </a:lnTo>
                <a:lnTo>
                  <a:pt x="4304" y="24068"/>
                </a:lnTo>
                <a:lnTo>
                  <a:pt x="0" y="30746"/>
                </a:lnTo>
                <a:lnTo>
                  <a:pt x="4370" y="37853"/>
                </a:lnTo>
                <a:lnTo>
                  <a:pt x="22512" y="44221"/>
                </a:lnTo>
                <a:lnTo>
                  <a:pt x="48932" y="50235"/>
                </a:lnTo>
                <a:lnTo>
                  <a:pt x="72424" y="57170"/>
                </a:lnTo>
                <a:lnTo>
                  <a:pt x="89490" y="65193"/>
                </a:lnTo>
                <a:lnTo>
                  <a:pt x="96629" y="74472"/>
                </a:lnTo>
                <a:lnTo>
                  <a:pt x="93538" y="83715"/>
                </a:lnTo>
                <a:lnTo>
                  <a:pt x="85813" y="92498"/>
                </a:lnTo>
                <a:lnTo>
                  <a:pt x="78782" y="102328"/>
                </a:lnTo>
                <a:lnTo>
                  <a:pt x="77770" y="114706"/>
                </a:lnTo>
                <a:lnTo>
                  <a:pt x="85406" y="118574"/>
                </a:lnTo>
                <a:lnTo>
                  <a:pt x="103760" y="113131"/>
                </a:lnTo>
                <a:lnTo>
                  <a:pt x="132830" y="98382"/>
                </a:lnTo>
                <a:lnTo>
                  <a:pt x="172613" y="74333"/>
                </a:lnTo>
                <a:lnTo>
                  <a:pt x="172613" y="0"/>
                </a:lnTo>
                <a:close/>
              </a:path>
            </a:pathLst>
          </a:custGeom>
          <a:solidFill>
            <a:srgbClr val="F2D4BF"/>
          </a:solidFill>
        </p:spPr>
        <p:txBody>
          <a:bodyPr wrap="square" lIns="0" tIns="0" rIns="0" bIns="0" rtlCol="0"/>
          <a:lstStyle/>
          <a:p>
            <a:endParaRPr dirty="0"/>
          </a:p>
        </p:txBody>
      </p:sp>
      <p:sp>
        <p:nvSpPr>
          <p:cNvPr id="31" name="bk object 19">
            <a:extLst>
              <a:ext uri="{FF2B5EF4-FFF2-40B4-BE49-F238E27FC236}">
                <a16:creationId xmlns:a16="http://schemas.microsoft.com/office/drawing/2014/main" id="{5ED9175A-949F-4C3E-8269-4F2CBAD6EF68}"/>
              </a:ext>
            </a:extLst>
          </p:cNvPr>
          <p:cNvSpPr/>
          <p:nvPr userDrawn="1"/>
        </p:nvSpPr>
        <p:spPr>
          <a:xfrm>
            <a:off x="8976176" y="3386451"/>
            <a:ext cx="386080" cy="627380"/>
          </a:xfrm>
          <a:custGeom>
            <a:avLst/>
            <a:gdLst/>
            <a:ahLst/>
            <a:cxnLst/>
            <a:rect l="l" t="t" r="r" b="b"/>
            <a:pathLst>
              <a:path w="386079" h="627379">
                <a:moveTo>
                  <a:pt x="14420" y="457517"/>
                </a:moveTo>
                <a:lnTo>
                  <a:pt x="0" y="540558"/>
                </a:lnTo>
                <a:lnTo>
                  <a:pt x="6257" y="585685"/>
                </a:lnTo>
                <a:lnTo>
                  <a:pt x="43153" y="608600"/>
                </a:lnTo>
                <a:lnTo>
                  <a:pt x="120643" y="625005"/>
                </a:lnTo>
                <a:lnTo>
                  <a:pt x="169398" y="627119"/>
                </a:lnTo>
                <a:lnTo>
                  <a:pt x="214275" y="616643"/>
                </a:lnTo>
                <a:lnTo>
                  <a:pt x="254845" y="595923"/>
                </a:lnTo>
                <a:lnTo>
                  <a:pt x="290676" y="567304"/>
                </a:lnTo>
                <a:lnTo>
                  <a:pt x="321336" y="533132"/>
                </a:lnTo>
                <a:lnTo>
                  <a:pt x="346395" y="495755"/>
                </a:lnTo>
                <a:lnTo>
                  <a:pt x="358687" y="471049"/>
                </a:lnTo>
                <a:lnTo>
                  <a:pt x="180663" y="471049"/>
                </a:lnTo>
                <a:lnTo>
                  <a:pt x="14420" y="457517"/>
                </a:lnTo>
                <a:close/>
              </a:path>
              <a:path w="386079" h="627379">
                <a:moveTo>
                  <a:pt x="359606" y="0"/>
                </a:moveTo>
                <a:lnTo>
                  <a:pt x="320894" y="285183"/>
                </a:lnTo>
                <a:lnTo>
                  <a:pt x="272034" y="427902"/>
                </a:lnTo>
                <a:lnTo>
                  <a:pt x="180663" y="471049"/>
                </a:lnTo>
                <a:lnTo>
                  <a:pt x="358687" y="471049"/>
                </a:lnTo>
                <a:lnTo>
                  <a:pt x="365421" y="457516"/>
                </a:lnTo>
                <a:lnTo>
                  <a:pt x="377983" y="420763"/>
                </a:lnTo>
                <a:lnTo>
                  <a:pt x="385458" y="315376"/>
                </a:lnTo>
                <a:lnTo>
                  <a:pt x="377991" y="175144"/>
                </a:lnTo>
                <a:lnTo>
                  <a:pt x="365926" y="52530"/>
                </a:lnTo>
                <a:lnTo>
                  <a:pt x="359606" y="0"/>
                </a:lnTo>
                <a:close/>
              </a:path>
            </a:pathLst>
          </a:custGeom>
          <a:solidFill>
            <a:srgbClr val="CF5900"/>
          </a:solidFill>
        </p:spPr>
        <p:txBody>
          <a:bodyPr wrap="square" lIns="0" tIns="0" rIns="0" bIns="0" rtlCol="0"/>
          <a:lstStyle/>
          <a:p>
            <a:endParaRPr dirty="0"/>
          </a:p>
        </p:txBody>
      </p:sp>
      <p:sp>
        <p:nvSpPr>
          <p:cNvPr id="32" name="bk object 20">
            <a:extLst>
              <a:ext uri="{FF2B5EF4-FFF2-40B4-BE49-F238E27FC236}">
                <a16:creationId xmlns:a16="http://schemas.microsoft.com/office/drawing/2014/main" id="{C8CE74CB-2050-4086-A1BC-3EFC224F2D7B}"/>
              </a:ext>
            </a:extLst>
          </p:cNvPr>
          <p:cNvSpPr/>
          <p:nvPr userDrawn="1"/>
        </p:nvSpPr>
        <p:spPr>
          <a:xfrm>
            <a:off x="9589310" y="5189266"/>
            <a:ext cx="64135" cy="69850"/>
          </a:xfrm>
          <a:custGeom>
            <a:avLst/>
            <a:gdLst/>
            <a:ahLst/>
            <a:cxnLst/>
            <a:rect l="l" t="t" r="r" b="b"/>
            <a:pathLst>
              <a:path w="64134" h="69850">
                <a:moveTo>
                  <a:pt x="63969" y="0"/>
                </a:moveTo>
                <a:lnTo>
                  <a:pt x="0" y="4318"/>
                </a:lnTo>
                <a:lnTo>
                  <a:pt x="3530" y="50266"/>
                </a:lnTo>
                <a:lnTo>
                  <a:pt x="60490" y="69469"/>
                </a:lnTo>
                <a:lnTo>
                  <a:pt x="63969" y="0"/>
                </a:lnTo>
                <a:close/>
              </a:path>
            </a:pathLst>
          </a:custGeom>
          <a:solidFill>
            <a:srgbClr val="F2D4BF"/>
          </a:solidFill>
        </p:spPr>
        <p:txBody>
          <a:bodyPr wrap="square" lIns="0" tIns="0" rIns="0" bIns="0" rtlCol="0"/>
          <a:lstStyle/>
          <a:p>
            <a:endParaRPr dirty="0"/>
          </a:p>
        </p:txBody>
      </p:sp>
      <p:sp>
        <p:nvSpPr>
          <p:cNvPr id="33" name="bk object 21">
            <a:extLst>
              <a:ext uri="{FF2B5EF4-FFF2-40B4-BE49-F238E27FC236}">
                <a16:creationId xmlns:a16="http://schemas.microsoft.com/office/drawing/2014/main" id="{1924CDF3-DF3B-49EC-A27F-B72C3B6CE4CE}"/>
              </a:ext>
            </a:extLst>
          </p:cNvPr>
          <p:cNvSpPr/>
          <p:nvPr userDrawn="1"/>
        </p:nvSpPr>
        <p:spPr>
          <a:xfrm>
            <a:off x="9239855" y="4127878"/>
            <a:ext cx="525145" cy="1054100"/>
          </a:xfrm>
          <a:custGeom>
            <a:avLst/>
            <a:gdLst/>
            <a:ahLst/>
            <a:cxnLst/>
            <a:rect l="l" t="t" r="r" b="b"/>
            <a:pathLst>
              <a:path w="525145" h="1054100">
                <a:moveTo>
                  <a:pt x="187844" y="0"/>
                </a:moveTo>
                <a:lnTo>
                  <a:pt x="170707" y="47201"/>
                </a:lnTo>
                <a:lnTo>
                  <a:pt x="128869" y="161613"/>
                </a:lnTo>
                <a:lnTo>
                  <a:pt x="76691" y="302448"/>
                </a:lnTo>
                <a:lnTo>
                  <a:pt x="28536" y="428917"/>
                </a:lnTo>
                <a:lnTo>
                  <a:pt x="0" y="517956"/>
                </a:lnTo>
                <a:lnTo>
                  <a:pt x="7082" y="612740"/>
                </a:lnTo>
                <a:lnTo>
                  <a:pt x="64719" y="771859"/>
                </a:lnTo>
                <a:lnTo>
                  <a:pt x="187844" y="1053909"/>
                </a:lnTo>
                <a:lnTo>
                  <a:pt x="524852" y="1041653"/>
                </a:lnTo>
                <a:lnTo>
                  <a:pt x="505320" y="977509"/>
                </a:lnTo>
                <a:lnTo>
                  <a:pt x="460512" y="827200"/>
                </a:lnTo>
                <a:lnTo>
                  <a:pt x="411111" y="653914"/>
                </a:lnTo>
                <a:lnTo>
                  <a:pt x="377798" y="520839"/>
                </a:lnTo>
                <a:lnTo>
                  <a:pt x="364291" y="444243"/>
                </a:lnTo>
                <a:lnTo>
                  <a:pt x="361703" y="367647"/>
                </a:lnTo>
                <a:lnTo>
                  <a:pt x="371756" y="245096"/>
                </a:lnTo>
                <a:lnTo>
                  <a:pt x="396175" y="30632"/>
                </a:lnTo>
                <a:lnTo>
                  <a:pt x="187844" y="0"/>
                </a:lnTo>
                <a:close/>
              </a:path>
            </a:pathLst>
          </a:custGeom>
          <a:solidFill>
            <a:srgbClr val="65070D"/>
          </a:solidFill>
        </p:spPr>
        <p:txBody>
          <a:bodyPr wrap="square" lIns="0" tIns="0" rIns="0" bIns="0" rtlCol="0"/>
          <a:lstStyle/>
          <a:p>
            <a:endParaRPr dirty="0"/>
          </a:p>
        </p:txBody>
      </p:sp>
      <p:sp>
        <p:nvSpPr>
          <p:cNvPr id="34" name="bk object 22">
            <a:extLst>
              <a:ext uri="{FF2B5EF4-FFF2-40B4-BE49-F238E27FC236}">
                <a16:creationId xmlns:a16="http://schemas.microsoft.com/office/drawing/2014/main" id="{7CAA352D-09EC-49C0-B44E-45DA0DDDD593}"/>
              </a:ext>
            </a:extLst>
          </p:cNvPr>
          <p:cNvSpPr/>
          <p:nvPr userDrawn="1"/>
        </p:nvSpPr>
        <p:spPr>
          <a:xfrm>
            <a:off x="9626838" y="3889671"/>
            <a:ext cx="172085" cy="127635"/>
          </a:xfrm>
          <a:custGeom>
            <a:avLst/>
            <a:gdLst/>
            <a:ahLst/>
            <a:cxnLst/>
            <a:rect l="l" t="t" r="r" b="b"/>
            <a:pathLst>
              <a:path w="172084" h="127635">
                <a:moveTo>
                  <a:pt x="64625" y="0"/>
                </a:moveTo>
                <a:lnTo>
                  <a:pt x="41360" y="5361"/>
                </a:lnTo>
                <a:lnTo>
                  <a:pt x="13499" y="15319"/>
                </a:lnTo>
                <a:lnTo>
                  <a:pt x="0" y="20681"/>
                </a:lnTo>
                <a:lnTo>
                  <a:pt x="8329" y="86026"/>
                </a:lnTo>
                <a:lnTo>
                  <a:pt x="20680" y="118339"/>
                </a:lnTo>
                <a:lnTo>
                  <a:pt x="45668" y="127099"/>
                </a:lnTo>
                <a:lnTo>
                  <a:pt x="91909" y="121785"/>
                </a:lnTo>
                <a:lnTo>
                  <a:pt x="137967" y="109914"/>
                </a:lnTo>
                <a:lnTo>
                  <a:pt x="161618" y="95746"/>
                </a:lnTo>
                <a:lnTo>
                  <a:pt x="170332" y="83875"/>
                </a:lnTo>
                <a:lnTo>
                  <a:pt x="171577" y="78897"/>
                </a:lnTo>
                <a:lnTo>
                  <a:pt x="155198" y="61276"/>
                </a:lnTo>
                <a:lnTo>
                  <a:pt x="146022" y="54374"/>
                </a:lnTo>
                <a:lnTo>
                  <a:pt x="116420" y="54374"/>
                </a:lnTo>
                <a:lnTo>
                  <a:pt x="93204" y="53229"/>
                </a:lnTo>
                <a:lnTo>
                  <a:pt x="70848" y="42891"/>
                </a:lnTo>
                <a:lnTo>
                  <a:pt x="58258" y="26808"/>
                </a:lnTo>
                <a:lnTo>
                  <a:pt x="64338" y="8425"/>
                </a:lnTo>
                <a:lnTo>
                  <a:pt x="64625" y="0"/>
                </a:lnTo>
                <a:close/>
              </a:path>
              <a:path w="172084" h="127635">
                <a:moveTo>
                  <a:pt x="132791" y="51314"/>
                </a:moveTo>
                <a:lnTo>
                  <a:pt x="116420" y="54374"/>
                </a:lnTo>
                <a:lnTo>
                  <a:pt x="146022" y="54374"/>
                </a:lnTo>
                <a:lnTo>
                  <a:pt x="143994" y="52848"/>
                </a:lnTo>
                <a:lnTo>
                  <a:pt x="132791" y="51314"/>
                </a:lnTo>
                <a:close/>
              </a:path>
            </a:pathLst>
          </a:custGeom>
          <a:solidFill>
            <a:srgbClr val="F2D4BF"/>
          </a:solidFill>
        </p:spPr>
        <p:txBody>
          <a:bodyPr wrap="square" lIns="0" tIns="0" rIns="0" bIns="0" rtlCol="0"/>
          <a:lstStyle/>
          <a:p>
            <a:endParaRPr dirty="0"/>
          </a:p>
        </p:txBody>
      </p:sp>
      <p:sp>
        <p:nvSpPr>
          <p:cNvPr id="35" name="bk object 23">
            <a:extLst>
              <a:ext uri="{FF2B5EF4-FFF2-40B4-BE49-F238E27FC236}">
                <a16:creationId xmlns:a16="http://schemas.microsoft.com/office/drawing/2014/main" id="{0899B9F1-4265-4BD8-B5A4-2555618D9274}"/>
              </a:ext>
            </a:extLst>
          </p:cNvPr>
          <p:cNvSpPr/>
          <p:nvPr userDrawn="1"/>
        </p:nvSpPr>
        <p:spPr>
          <a:xfrm>
            <a:off x="9227790" y="3005940"/>
            <a:ext cx="268605" cy="466090"/>
          </a:xfrm>
          <a:custGeom>
            <a:avLst/>
            <a:gdLst/>
            <a:ahLst/>
            <a:cxnLst/>
            <a:rect l="l" t="t" r="r" b="b"/>
            <a:pathLst>
              <a:path w="268604" h="466089">
                <a:moveTo>
                  <a:pt x="229205" y="282448"/>
                </a:moveTo>
                <a:lnTo>
                  <a:pt x="141320" y="282448"/>
                </a:lnTo>
                <a:lnTo>
                  <a:pt x="115374" y="466039"/>
                </a:lnTo>
                <a:lnTo>
                  <a:pt x="268600" y="466039"/>
                </a:lnTo>
                <a:lnTo>
                  <a:pt x="229205" y="282448"/>
                </a:lnTo>
                <a:close/>
              </a:path>
              <a:path w="268604" h="466089">
                <a:moveTo>
                  <a:pt x="153731" y="0"/>
                </a:moveTo>
                <a:lnTo>
                  <a:pt x="113712" y="3861"/>
                </a:lnTo>
                <a:lnTo>
                  <a:pt x="76320" y="15862"/>
                </a:lnTo>
                <a:lnTo>
                  <a:pt x="25065" y="58293"/>
                </a:lnTo>
                <a:lnTo>
                  <a:pt x="9897" y="99244"/>
                </a:lnTo>
                <a:lnTo>
                  <a:pt x="1491" y="148732"/>
                </a:lnTo>
                <a:lnTo>
                  <a:pt x="0" y="200129"/>
                </a:lnTo>
                <a:lnTo>
                  <a:pt x="5577" y="246808"/>
                </a:lnTo>
                <a:lnTo>
                  <a:pt x="18377" y="282142"/>
                </a:lnTo>
                <a:lnTo>
                  <a:pt x="38552" y="299504"/>
                </a:lnTo>
                <a:lnTo>
                  <a:pt x="56842" y="302412"/>
                </a:lnTo>
                <a:lnTo>
                  <a:pt x="81583" y="302163"/>
                </a:lnTo>
                <a:lnTo>
                  <a:pt x="110500" y="296319"/>
                </a:lnTo>
                <a:lnTo>
                  <a:pt x="141320" y="282448"/>
                </a:lnTo>
                <a:lnTo>
                  <a:pt x="229205" y="282448"/>
                </a:lnTo>
                <a:lnTo>
                  <a:pt x="215844" y="220179"/>
                </a:lnTo>
                <a:lnTo>
                  <a:pt x="235908" y="192856"/>
                </a:lnTo>
                <a:lnTo>
                  <a:pt x="251121" y="162867"/>
                </a:lnTo>
                <a:lnTo>
                  <a:pt x="260196" y="130465"/>
                </a:lnTo>
                <a:lnTo>
                  <a:pt x="261843" y="95897"/>
                </a:lnTo>
                <a:lnTo>
                  <a:pt x="250434" y="52226"/>
                </a:lnTo>
                <a:lnTo>
                  <a:pt x="226004" y="22684"/>
                </a:lnTo>
                <a:lnTo>
                  <a:pt x="192466" y="5775"/>
                </a:lnTo>
                <a:lnTo>
                  <a:pt x="153731" y="0"/>
                </a:lnTo>
                <a:close/>
              </a:path>
            </a:pathLst>
          </a:custGeom>
          <a:solidFill>
            <a:srgbClr val="F2D4BF"/>
          </a:solidFill>
        </p:spPr>
        <p:txBody>
          <a:bodyPr wrap="square" lIns="0" tIns="0" rIns="0" bIns="0" rtlCol="0"/>
          <a:lstStyle/>
          <a:p>
            <a:endParaRPr dirty="0"/>
          </a:p>
        </p:txBody>
      </p:sp>
      <p:sp>
        <p:nvSpPr>
          <p:cNvPr id="36" name="bk object 24">
            <a:extLst>
              <a:ext uri="{FF2B5EF4-FFF2-40B4-BE49-F238E27FC236}">
                <a16:creationId xmlns:a16="http://schemas.microsoft.com/office/drawing/2014/main" id="{12680DB9-DE3B-4930-88CE-817EF44EA437}"/>
              </a:ext>
            </a:extLst>
          </p:cNvPr>
          <p:cNvSpPr/>
          <p:nvPr userDrawn="1"/>
        </p:nvSpPr>
        <p:spPr>
          <a:xfrm>
            <a:off x="9252918" y="2916722"/>
            <a:ext cx="556260" cy="311785"/>
          </a:xfrm>
          <a:custGeom>
            <a:avLst/>
            <a:gdLst/>
            <a:ahLst/>
            <a:cxnLst/>
            <a:rect l="l" t="t" r="r" b="b"/>
            <a:pathLst>
              <a:path w="556259" h="311785">
                <a:moveTo>
                  <a:pt x="130131" y="30587"/>
                </a:moveTo>
                <a:lnTo>
                  <a:pt x="79332" y="38030"/>
                </a:lnTo>
                <a:lnTo>
                  <a:pt x="44495" y="60620"/>
                </a:lnTo>
                <a:lnTo>
                  <a:pt x="18028" y="95434"/>
                </a:lnTo>
                <a:lnTo>
                  <a:pt x="0" y="147983"/>
                </a:lnTo>
                <a:lnTo>
                  <a:pt x="1775" y="192648"/>
                </a:lnTo>
                <a:lnTo>
                  <a:pt x="18667" y="229716"/>
                </a:lnTo>
                <a:lnTo>
                  <a:pt x="45986" y="259475"/>
                </a:lnTo>
                <a:lnTo>
                  <a:pt x="79043" y="282212"/>
                </a:lnTo>
                <a:lnTo>
                  <a:pt x="143616" y="307771"/>
                </a:lnTo>
                <a:lnTo>
                  <a:pt x="165755" y="311169"/>
                </a:lnTo>
                <a:lnTo>
                  <a:pt x="198116" y="307550"/>
                </a:lnTo>
                <a:lnTo>
                  <a:pt x="238389" y="295675"/>
                </a:lnTo>
                <a:lnTo>
                  <a:pt x="282641" y="276075"/>
                </a:lnTo>
                <a:lnTo>
                  <a:pt x="326941" y="249280"/>
                </a:lnTo>
                <a:lnTo>
                  <a:pt x="367357" y="215821"/>
                </a:lnTo>
                <a:lnTo>
                  <a:pt x="399957" y="176228"/>
                </a:lnTo>
                <a:lnTo>
                  <a:pt x="420809" y="131032"/>
                </a:lnTo>
                <a:lnTo>
                  <a:pt x="443256" y="115235"/>
                </a:lnTo>
                <a:lnTo>
                  <a:pt x="485245" y="105213"/>
                </a:lnTo>
                <a:lnTo>
                  <a:pt x="505611" y="96678"/>
                </a:lnTo>
                <a:lnTo>
                  <a:pt x="253359" y="96678"/>
                </a:lnTo>
                <a:lnTo>
                  <a:pt x="249245" y="90506"/>
                </a:lnTo>
                <a:lnTo>
                  <a:pt x="213134" y="55962"/>
                </a:lnTo>
                <a:lnTo>
                  <a:pt x="159637" y="34445"/>
                </a:lnTo>
                <a:lnTo>
                  <a:pt x="130131" y="30587"/>
                </a:lnTo>
                <a:close/>
              </a:path>
              <a:path w="556259" h="311785">
                <a:moveTo>
                  <a:pt x="376549" y="30587"/>
                </a:moveTo>
                <a:lnTo>
                  <a:pt x="319047" y="42913"/>
                </a:lnTo>
                <a:lnTo>
                  <a:pt x="271584" y="73564"/>
                </a:lnTo>
                <a:lnTo>
                  <a:pt x="253359" y="96678"/>
                </a:lnTo>
                <a:lnTo>
                  <a:pt x="505611" y="96678"/>
                </a:lnTo>
                <a:lnTo>
                  <a:pt x="528754" y="86980"/>
                </a:lnTo>
                <a:lnTo>
                  <a:pt x="554739" y="48079"/>
                </a:lnTo>
                <a:lnTo>
                  <a:pt x="446107" y="48079"/>
                </a:lnTo>
                <a:lnTo>
                  <a:pt x="419796" y="40547"/>
                </a:lnTo>
                <a:lnTo>
                  <a:pt x="394240" y="31667"/>
                </a:lnTo>
                <a:lnTo>
                  <a:pt x="392084" y="31095"/>
                </a:lnTo>
                <a:lnTo>
                  <a:pt x="376549" y="31095"/>
                </a:lnTo>
                <a:lnTo>
                  <a:pt x="376549" y="30587"/>
                </a:lnTo>
                <a:close/>
              </a:path>
              <a:path w="556259" h="311785">
                <a:moveTo>
                  <a:pt x="529415" y="0"/>
                </a:moveTo>
                <a:lnTo>
                  <a:pt x="502733" y="3132"/>
                </a:lnTo>
                <a:lnTo>
                  <a:pt x="485630" y="21037"/>
                </a:lnTo>
                <a:lnTo>
                  <a:pt x="469332" y="44747"/>
                </a:lnTo>
                <a:lnTo>
                  <a:pt x="446107" y="48079"/>
                </a:lnTo>
                <a:lnTo>
                  <a:pt x="554739" y="48079"/>
                </a:lnTo>
                <a:lnTo>
                  <a:pt x="555759" y="46551"/>
                </a:lnTo>
                <a:lnTo>
                  <a:pt x="551736" y="13765"/>
                </a:lnTo>
                <a:lnTo>
                  <a:pt x="529415" y="0"/>
                </a:lnTo>
                <a:close/>
              </a:path>
              <a:path w="556259" h="311785">
                <a:moveTo>
                  <a:pt x="381426" y="29559"/>
                </a:moveTo>
                <a:lnTo>
                  <a:pt x="376549" y="31095"/>
                </a:lnTo>
                <a:lnTo>
                  <a:pt x="392084" y="31095"/>
                </a:lnTo>
                <a:lnTo>
                  <a:pt x="386862" y="29711"/>
                </a:lnTo>
                <a:lnTo>
                  <a:pt x="381426" y="29559"/>
                </a:lnTo>
                <a:close/>
              </a:path>
            </a:pathLst>
          </a:custGeom>
          <a:solidFill>
            <a:srgbClr val="D84C53"/>
          </a:solidFill>
        </p:spPr>
        <p:txBody>
          <a:bodyPr wrap="square" lIns="0" tIns="0" rIns="0" bIns="0" rtlCol="0"/>
          <a:lstStyle/>
          <a:p>
            <a:endParaRPr dirty="0"/>
          </a:p>
        </p:txBody>
      </p:sp>
      <p:sp>
        <p:nvSpPr>
          <p:cNvPr id="37" name="bk object 25">
            <a:extLst>
              <a:ext uri="{FF2B5EF4-FFF2-40B4-BE49-F238E27FC236}">
                <a16:creationId xmlns:a16="http://schemas.microsoft.com/office/drawing/2014/main" id="{D5828764-6166-4E30-9591-FE1285A643F8}"/>
              </a:ext>
            </a:extLst>
          </p:cNvPr>
          <p:cNvSpPr/>
          <p:nvPr userDrawn="1"/>
        </p:nvSpPr>
        <p:spPr>
          <a:xfrm>
            <a:off x="9201556" y="3300677"/>
            <a:ext cx="436245" cy="868044"/>
          </a:xfrm>
          <a:custGeom>
            <a:avLst/>
            <a:gdLst/>
            <a:ahLst/>
            <a:cxnLst/>
            <a:rect l="l" t="t" r="r" b="b"/>
            <a:pathLst>
              <a:path w="436245" h="868045">
                <a:moveTo>
                  <a:pt x="256772" y="0"/>
                </a:moveTo>
                <a:lnTo>
                  <a:pt x="134230" y="85775"/>
                </a:lnTo>
                <a:lnTo>
                  <a:pt x="84059" y="168312"/>
                </a:lnTo>
                <a:lnTo>
                  <a:pt x="54569" y="217525"/>
                </a:lnTo>
                <a:lnTo>
                  <a:pt x="34271" y="252946"/>
                </a:lnTo>
                <a:lnTo>
                  <a:pt x="11675" y="294106"/>
                </a:lnTo>
                <a:lnTo>
                  <a:pt x="0" y="343608"/>
                </a:lnTo>
                <a:lnTo>
                  <a:pt x="10148" y="386784"/>
                </a:lnTo>
                <a:lnTo>
                  <a:pt x="27188" y="417322"/>
                </a:lnTo>
                <a:lnTo>
                  <a:pt x="36186" y="428904"/>
                </a:lnTo>
                <a:lnTo>
                  <a:pt x="47576" y="603637"/>
                </a:lnTo>
                <a:lnTo>
                  <a:pt x="58394" y="700817"/>
                </a:lnTo>
                <a:lnTo>
                  <a:pt x="74957" y="755488"/>
                </a:lnTo>
                <a:lnTo>
                  <a:pt x="103585" y="802690"/>
                </a:lnTo>
                <a:lnTo>
                  <a:pt x="136064" y="829859"/>
                </a:lnTo>
                <a:lnTo>
                  <a:pt x="186336" y="848989"/>
                </a:lnTo>
                <a:lnTo>
                  <a:pt x="246684" y="861046"/>
                </a:lnTo>
                <a:lnTo>
                  <a:pt x="309389" y="866994"/>
                </a:lnTo>
                <a:lnTo>
                  <a:pt x="366734" y="867799"/>
                </a:lnTo>
                <a:lnTo>
                  <a:pt x="411001" y="864424"/>
                </a:lnTo>
                <a:lnTo>
                  <a:pt x="434471" y="857834"/>
                </a:lnTo>
                <a:lnTo>
                  <a:pt x="436085" y="851631"/>
                </a:lnTo>
                <a:lnTo>
                  <a:pt x="433535" y="839066"/>
                </a:lnTo>
                <a:lnTo>
                  <a:pt x="427340" y="820498"/>
                </a:lnTo>
                <a:lnTo>
                  <a:pt x="418020" y="796285"/>
                </a:lnTo>
                <a:lnTo>
                  <a:pt x="406094" y="766787"/>
                </a:lnTo>
                <a:lnTo>
                  <a:pt x="392084" y="732363"/>
                </a:lnTo>
                <a:lnTo>
                  <a:pt x="376509" y="693373"/>
                </a:lnTo>
                <a:lnTo>
                  <a:pt x="359888" y="650175"/>
                </a:lnTo>
                <a:lnTo>
                  <a:pt x="342742" y="603128"/>
                </a:lnTo>
                <a:lnTo>
                  <a:pt x="325591" y="552592"/>
                </a:lnTo>
                <a:lnTo>
                  <a:pt x="308954" y="498925"/>
                </a:lnTo>
                <a:lnTo>
                  <a:pt x="293351" y="442487"/>
                </a:lnTo>
                <a:lnTo>
                  <a:pt x="279303" y="383638"/>
                </a:lnTo>
                <a:lnTo>
                  <a:pt x="267329" y="322735"/>
                </a:lnTo>
                <a:lnTo>
                  <a:pt x="257950" y="260139"/>
                </a:lnTo>
                <a:lnTo>
                  <a:pt x="251685" y="196208"/>
                </a:lnTo>
                <a:lnTo>
                  <a:pt x="249053" y="131302"/>
                </a:lnTo>
                <a:lnTo>
                  <a:pt x="250576" y="65779"/>
                </a:lnTo>
                <a:lnTo>
                  <a:pt x="256772" y="0"/>
                </a:lnTo>
                <a:close/>
              </a:path>
            </a:pathLst>
          </a:custGeom>
          <a:solidFill>
            <a:srgbClr val="EA6300"/>
          </a:solidFill>
        </p:spPr>
        <p:txBody>
          <a:bodyPr wrap="square" lIns="0" tIns="0" rIns="0" bIns="0" rtlCol="0"/>
          <a:lstStyle/>
          <a:p>
            <a:endParaRPr dirty="0"/>
          </a:p>
        </p:txBody>
      </p:sp>
      <p:sp>
        <p:nvSpPr>
          <p:cNvPr id="38" name="bk object 26">
            <a:extLst>
              <a:ext uri="{FF2B5EF4-FFF2-40B4-BE49-F238E27FC236}">
                <a16:creationId xmlns:a16="http://schemas.microsoft.com/office/drawing/2014/main" id="{F7A9DD06-F15A-47C3-AD1F-7EC1454E5124}"/>
              </a:ext>
            </a:extLst>
          </p:cNvPr>
          <p:cNvSpPr/>
          <p:nvPr userDrawn="1"/>
        </p:nvSpPr>
        <p:spPr>
          <a:xfrm>
            <a:off x="9433817" y="3300677"/>
            <a:ext cx="404495" cy="633095"/>
          </a:xfrm>
          <a:custGeom>
            <a:avLst/>
            <a:gdLst/>
            <a:ahLst/>
            <a:cxnLst/>
            <a:rect l="l" t="t" r="r" b="b"/>
            <a:pathLst>
              <a:path w="404495" h="633095">
                <a:moveTo>
                  <a:pt x="24510" y="0"/>
                </a:moveTo>
                <a:lnTo>
                  <a:pt x="0" y="214464"/>
                </a:lnTo>
                <a:lnTo>
                  <a:pt x="24511" y="214557"/>
                </a:lnTo>
                <a:lnTo>
                  <a:pt x="81194" y="219817"/>
                </a:lnTo>
                <a:lnTo>
                  <a:pt x="144768" y="237717"/>
                </a:lnTo>
                <a:lnTo>
                  <a:pt x="189953" y="275729"/>
                </a:lnTo>
                <a:lnTo>
                  <a:pt x="195814" y="309728"/>
                </a:lnTo>
                <a:lnTo>
                  <a:pt x="185810" y="351872"/>
                </a:lnTo>
                <a:lnTo>
                  <a:pt x="165837" y="399053"/>
                </a:lnTo>
                <a:lnTo>
                  <a:pt x="141792" y="448162"/>
                </a:lnTo>
                <a:lnTo>
                  <a:pt x="119567" y="496092"/>
                </a:lnTo>
                <a:lnTo>
                  <a:pt x="105060" y="539735"/>
                </a:lnTo>
                <a:lnTo>
                  <a:pt x="104165" y="575983"/>
                </a:lnTo>
                <a:lnTo>
                  <a:pt x="117381" y="617529"/>
                </a:lnTo>
                <a:lnTo>
                  <a:pt x="140936" y="632653"/>
                </a:lnTo>
                <a:lnTo>
                  <a:pt x="192063" y="622503"/>
                </a:lnTo>
                <a:lnTo>
                  <a:pt x="287997" y="588225"/>
                </a:lnTo>
                <a:lnTo>
                  <a:pt x="291081" y="553417"/>
                </a:lnTo>
                <a:lnTo>
                  <a:pt x="302361" y="515630"/>
                </a:lnTo>
                <a:lnTo>
                  <a:pt x="319377" y="475563"/>
                </a:lnTo>
                <a:lnTo>
                  <a:pt x="339663" y="433915"/>
                </a:lnTo>
                <a:lnTo>
                  <a:pt x="360759" y="391383"/>
                </a:lnTo>
                <a:lnTo>
                  <a:pt x="380200" y="348668"/>
                </a:lnTo>
                <a:lnTo>
                  <a:pt x="395524" y="306468"/>
                </a:lnTo>
                <a:lnTo>
                  <a:pt x="404268" y="265480"/>
                </a:lnTo>
                <a:lnTo>
                  <a:pt x="403968" y="226405"/>
                </a:lnTo>
                <a:lnTo>
                  <a:pt x="392163" y="189941"/>
                </a:lnTo>
                <a:lnTo>
                  <a:pt x="351950" y="121486"/>
                </a:lnTo>
                <a:lnTo>
                  <a:pt x="300248" y="78882"/>
                </a:lnTo>
                <a:lnTo>
                  <a:pt x="202591" y="44322"/>
                </a:lnTo>
                <a:lnTo>
                  <a:pt x="24510" y="0"/>
                </a:lnTo>
                <a:close/>
              </a:path>
            </a:pathLst>
          </a:custGeom>
          <a:solidFill>
            <a:srgbClr val="EA6300"/>
          </a:solidFill>
        </p:spPr>
        <p:txBody>
          <a:bodyPr wrap="square" lIns="0" tIns="0" rIns="0" bIns="0" rtlCol="0"/>
          <a:lstStyle/>
          <a:p>
            <a:endParaRPr dirty="0"/>
          </a:p>
        </p:txBody>
      </p:sp>
      <p:sp>
        <p:nvSpPr>
          <p:cNvPr id="39" name="bk object 27">
            <a:extLst>
              <a:ext uri="{FF2B5EF4-FFF2-40B4-BE49-F238E27FC236}">
                <a16:creationId xmlns:a16="http://schemas.microsoft.com/office/drawing/2014/main" id="{5C4B5B6E-D661-4678-AC64-9B85EEFC23B3}"/>
              </a:ext>
            </a:extLst>
          </p:cNvPr>
          <p:cNvSpPr/>
          <p:nvPr userDrawn="1"/>
        </p:nvSpPr>
        <p:spPr>
          <a:xfrm>
            <a:off x="9078427" y="4103370"/>
            <a:ext cx="558165" cy="1155065"/>
          </a:xfrm>
          <a:custGeom>
            <a:avLst/>
            <a:gdLst/>
            <a:ahLst/>
            <a:cxnLst/>
            <a:rect l="l" t="t" r="r" b="b"/>
            <a:pathLst>
              <a:path w="558165" h="1155064">
                <a:moveTo>
                  <a:pt x="226720" y="0"/>
                </a:moveTo>
                <a:lnTo>
                  <a:pt x="109435" y="187653"/>
                </a:lnTo>
                <a:lnTo>
                  <a:pt x="46723" y="294882"/>
                </a:lnTo>
                <a:lnTo>
                  <a:pt x="17329" y="361900"/>
                </a:lnTo>
                <a:lnTo>
                  <a:pt x="0" y="428917"/>
                </a:lnTo>
                <a:lnTo>
                  <a:pt x="4505" y="578038"/>
                </a:lnTo>
                <a:lnTo>
                  <a:pt x="38304" y="801547"/>
                </a:lnTo>
                <a:lnTo>
                  <a:pt x="76697" y="1004949"/>
                </a:lnTo>
                <a:lnTo>
                  <a:pt x="94983" y="1093749"/>
                </a:lnTo>
                <a:lnTo>
                  <a:pt x="447306" y="1155014"/>
                </a:lnTo>
                <a:lnTo>
                  <a:pt x="343379" y="778562"/>
                </a:lnTo>
                <a:lnTo>
                  <a:pt x="293738" y="579039"/>
                </a:lnTo>
                <a:lnTo>
                  <a:pt x="284882" y="489807"/>
                </a:lnTo>
                <a:lnTo>
                  <a:pt x="303314" y="444233"/>
                </a:lnTo>
                <a:lnTo>
                  <a:pt x="358558" y="357586"/>
                </a:lnTo>
                <a:lnTo>
                  <a:pt x="444247" y="226709"/>
                </a:lnTo>
                <a:lnTo>
                  <a:pt x="557606" y="55143"/>
                </a:lnTo>
                <a:lnTo>
                  <a:pt x="226720" y="0"/>
                </a:lnTo>
                <a:close/>
              </a:path>
            </a:pathLst>
          </a:custGeom>
          <a:solidFill>
            <a:srgbClr val="840D1C"/>
          </a:solidFill>
        </p:spPr>
        <p:txBody>
          <a:bodyPr wrap="square" lIns="0" tIns="0" rIns="0" bIns="0" rtlCol="0"/>
          <a:lstStyle/>
          <a:p>
            <a:endParaRPr dirty="0"/>
          </a:p>
        </p:txBody>
      </p:sp>
      <p:sp>
        <p:nvSpPr>
          <p:cNvPr id="40" name="bk object 28">
            <a:extLst>
              <a:ext uri="{FF2B5EF4-FFF2-40B4-BE49-F238E27FC236}">
                <a16:creationId xmlns:a16="http://schemas.microsoft.com/office/drawing/2014/main" id="{1B1EDDD3-8267-4102-AC40-DD11EA880603}"/>
              </a:ext>
            </a:extLst>
          </p:cNvPr>
          <p:cNvSpPr/>
          <p:nvPr userDrawn="1"/>
        </p:nvSpPr>
        <p:spPr>
          <a:xfrm>
            <a:off x="9332144" y="3435474"/>
            <a:ext cx="218440" cy="490220"/>
          </a:xfrm>
          <a:custGeom>
            <a:avLst/>
            <a:gdLst/>
            <a:ahLst/>
            <a:cxnLst/>
            <a:rect l="l" t="t" r="r" b="b"/>
            <a:pathLst>
              <a:path w="218440" h="490220">
                <a:moveTo>
                  <a:pt x="138443" y="0"/>
                </a:moveTo>
                <a:lnTo>
                  <a:pt x="43473" y="15316"/>
                </a:lnTo>
                <a:lnTo>
                  <a:pt x="23170" y="50936"/>
                </a:lnTo>
                <a:lnTo>
                  <a:pt x="572" y="98044"/>
                </a:lnTo>
                <a:lnTo>
                  <a:pt x="0" y="112786"/>
                </a:lnTo>
                <a:lnTo>
                  <a:pt x="7468" y="158549"/>
                </a:lnTo>
                <a:lnTo>
                  <a:pt x="29872" y="272097"/>
                </a:lnTo>
                <a:lnTo>
                  <a:pt x="74105" y="490194"/>
                </a:lnTo>
                <a:lnTo>
                  <a:pt x="205842" y="456501"/>
                </a:lnTo>
                <a:lnTo>
                  <a:pt x="175016" y="369425"/>
                </a:lnTo>
                <a:lnTo>
                  <a:pt x="166017" y="299869"/>
                </a:lnTo>
                <a:lnTo>
                  <a:pt x="179994" y="211353"/>
                </a:lnTo>
                <a:lnTo>
                  <a:pt x="218098" y="67398"/>
                </a:lnTo>
                <a:lnTo>
                  <a:pt x="138443" y="0"/>
                </a:lnTo>
                <a:close/>
              </a:path>
            </a:pathLst>
          </a:custGeom>
          <a:solidFill>
            <a:srgbClr val="EA6300"/>
          </a:solidFill>
        </p:spPr>
        <p:txBody>
          <a:bodyPr wrap="square" lIns="0" tIns="0" rIns="0" bIns="0" rtlCol="0"/>
          <a:lstStyle/>
          <a:p>
            <a:endParaRPr dirty="0"/>
          </a:p>
        </p:txBody>
      </p:sp>
      <p:sp>
        <p:nvSpPr>
          <p:cNvPr id="41" name="bk object 29">
            <a:extLst>
              <a:ext uri="{FF2B5EF4-FFF2-40B4-BE49-F238E27FC236}">
                <a16:creationId xmlns:a16="http://schemas.microsoft.com/office/drawing/2014/main" id="{2CE4CEFF-AD54-4F3C-9D47-8EC56FD5D601}"/>
              </a:ext>
            </a:extLst>
          </p:cNvPr>
          <p:cNvSpPr/>
          <p:nvPr userDrawn="1"/>
        </p:nvSpPr>
        <p:spPr>
          <a:xfrm>
            <a:off x="9248956" y="5238680"/>
            <a:ext cx="93980" cy="95250"/>
          </a:xfrm>
          <a:custGeom>
            <a:avLst/>
            <a:gdLst/>
            <a:ahLst/>
            <a:cxnLst/>
            <a:rect l="l" t="t" r="r" b="b"/>
            <a:pathLst>
              <a:path w="93979" h="95250">
                <a:moveTo>
                  <a:pt x="32080" y="0"/>
                </a:moveTo>
                <a:lnTo>
                  <a:pt x="0" y="77304"/>
                </a:lnTo>
                <a:lnTo>
                  <a:pt x="55092" y="94703"/>
                </a:lnTo>
                <a:lnTo>
                  <a:pt x="93637" y="16649"/>
                </a:lnTo>
                <a:lnTo>
                  <a:pt x="32080" y="0"/>
                </a:lnTo>
                <a:close/>
              </a:path>
            </a:pathLst>
          </a:custGeom>
          <a:solidFill>
            <a:srgbClr val="F2D4BF"/>
          </a:solidFill>
        </p:spPr>
        <p:txBody>
          <a:bodyPr wrap="square" lIns="0" tIns="0" rIns="0" bIns="0" rtlCol="0"/>
          <a:lstStyle/>
          <a:p>
            <a:endParaRPr dirty="0"/>
          </a:p>
        </p:txBody>
      </p:sp>
      <p:sp>
        <p:nvSpPr>
          <p:cNvPr id="42" name="bk object 30">
            <a:extLst>
              <a:ext uri="{FF2B5EF4-FFF2-40B4-BE49-F238E27FC236}">
                <a16:creationId xmlns:a16="http://schemas.microsoft.com/office/drawing/2014/main" id="{5AA92949-9745-4FC5-AD25-A9D3B0354389}"/>
              </a:ext>
            </a:extLst>
          </p:cNvPr>
          <p:cNvSpPr/>
          <p:nvPr userDrawn="1"/>
        </p:nvSpPr>
        <p:spPr>
          <a:xfrm>
            <a:off x="8978814" y="5314070"/>
            <a:ext cx="365125" cy="121920"/>
          </a:xfrm>
          <a:custGeom>
            <a:avLst/>
            <a:gdLst/>
            <a:ahLst/>
            <a:cxnLst/>
            <a:rect l="l" t="t" r="r" b="b"/>
            <a:pathLst>
              <a:path w="365125" h="121920">
                <a:moveTo>
                  <a:pt x="235516" y="0"/>
                </a:moveTo>
                <a:lnTo>
                  <a:pt x="23833" y="69608"/>
                </a:lnTo>
                <a:lnTo>
                  <a:pt x="9426" y="74193"/>
                </a:lnTo>
                <a:lnTo>
                  <a:pt x="2206" y="79043"/>
                </a:lnTo>
                <a:lnTo>
                  <a:pt x="0" y="87148"/>
                </a:lnTo>
                <a:lnTo>
                  <a:pt x="630" y="101498"/>
                </a:lnTo>
                <a:lnTo>
                  <a:pt x="57304" y="117302"/>
                </a:lnTo>
                <a:lnTo>
                  <a:pt x="179808" y="121834"/>
                </a:lnTo>
                <a:lnTo>
                  <a:pt x="301893" y="120550"/>
                </a:lnTo>
                <a:lnTo>
                  <a:pt x="357309" y="118910"/>
                </a:lnTo>
                <a:lnTo>
                  <a:pt x="364833" y="81751"/>
                </a:lnTo>
                <a:lnTo>
                  <a:pt x="363113" y="60906"/>
                </a:lnTo>
                <a:lnTo>
                  <a:pt x="348344" y="48762"/>
                </a:lnTo>
                <a:lnTo>
                  <a:pt x="316720" y="37706"/>
                </a:lnTo>
                <a:lnTo>
                  <a:pt x="261615" y="20307"/>
                </a:lnTo>
                <a:lnTo>
                  <a:pt x="235516" y="0"/>
                </a:lnTo>
                <a:close/>
              </a:path>
            </a:pathLst>
          </a:custGeom>
          <a:solidFill>
            <a:srgbClr val="FFFFFF"/>
          </a:solidFill>
        </p:spPr>
        <p:txBody>
          <a:bodyPr wrap="square" lIns="0" tIns="0" rIns="0" bIns="0" rtlCol="0"/>
          <a:lstStyle/>
          <a:p>
            <a:endParaRPr dirty="0"/>
          </a:p>
        </p:txBody>
      </p:sp>
      <p:sp>
        <p:nvSpPr>
          <p:cNvPr id="43" name="bk object 31">
            <a:extLst>
              <a:ext uri="{FF2B5EF4-FFF2-40B4-BE49-F238E27FC236}">
                <a16:creationId xmlns:a16="http://schemas.microsoft.com/office/drawing/2014/main" id="{20D1C7C7-ED3C-465D-8712-77B7C9126068}"/>
              </a:ext>
            </a:extLst>
          </p:cNvPr>
          <p:cNvSpPr/>
          <p:nvPr userDrawn="1"/>
        </p:nvSpPr>
        <p:spPr>
          <a:xfrm>
            <a:off x="9343059" y="5250756"/>
            <a:ext cx="365125" cy="121920"/>
          </a:xfrm>
          <a:custGeom>
            <a:avLst/>
            <a:gdLst/>
            <a:ahLst/>
            <a:cxnLst/>
            <a:rect l="l" t="t" r="r" b="b"/>
            <a:pathLst>
              <a:path w="365125" h="121920">
                <a:moveTo>
                  <a:pt x="235517" y="0"/>
                </a:moveTo>
                <a:lnTo>
                  <a:pt x="23820" y="69608"/>
                </a:lnTo>
                <a:lnTo>
                  <a:pt x="9421" y="74193"/>
                </a:lnTo>
                <a:lnTo>
                  <a:pt x="2205" y="79043"/>
                </a:lnTo>
                <a:lnTo>
                  <a:pt x="0" y="87148"/>
                </a:lnTo>
                <a:lnTo>
                  <a:pt x="630" y="101498"/>
                </a:lnTo>
                <a:lnTo>
                  <a:pt x="57304" y="117297"/>
                </a:lnTo>
                <a:lnTo>
                  <a:pt x="179808" y="121829"/>
                </a:lnTo>
                <a:lnTo>
                  <a:pt x="301893" y="120548"/>
                </a:lnTo>
                <a:lnTo>
                  <a:pt x="357310" y="118910"/>
                </a:lnTo>
                <a:lnTo>
                  <a:pt x="364833" y="81751"/>
                </a:lnTo>
                <a:lnTo>
                  <a:pt x="363112" y="60906"/>
                </a:lnTo>
                <a:lnTo>
                  <a:pt x="348339" y="48762"/>
                </a:lnTo>
                <a:lnTo>
                  <a:pt x="316708" y="37706"/>
                </a:lnTo>
                <a:lnTo>
                  <a:pt x="261615" y="20307"/>
                </a:lnTo>
                <a:lnTo>
                  <a:pt x="235517" y="0"/>
                </a:lnTo>
                <a:close/>
              </a:path>
            </a:pathLst>
          </a:custGeom>
          <a:solidFill>
            <a:srgbClr val="FFFFFF"/>
          </a:solidFill>
        </p:spPr>
        <p:txBody>
          <a:bodyPr wrap="square" lIns="0" tIns="0" rIns="0" bIns="0" rtlCol="0"/>
          <a:lstStyle/>
          <a:p>
            <a:endParaRPr dirty="0"/>
          </a:p>
        </p:txBody>
      </p:sp>
      <p:sp>
        <p:nvSpPr>
          <p:cNvPr id="44" name="bk object 32">
            <a:extLst>
              <a:ext uri="{FF2B5EF4-FFF2-40B4-BE49-F238E27FC236}">
                <a16:creationId xmlns:a16="http://schemas.microsoft.com/office/drawing/2014/main" id="{59859D76-30B0-43F7-99BE-1843F4F0D508}"/>
              </a:ext>
            </a:extLst>
          </p:cNvPr>
          <p:cNvSpPr/>
          <p:nvPr userDrawn="1"/>
        </p:nvSpPr>
        <p:spPr>
          <a:xfrm>
            <a:off x="9280081" y="4088189"/>
            <a:ext cx="378460" cy="51435"/>
          </a:xfrm>
          <a:custGeom>
            <a:avLst/>
            <a:gdLst/>
            <a:ahLst/>
            <a:cxnLst/>
            <a:rect l="l" t="t" r="r" b="b"/>
            <a:pathLst>
              <a:path w="378459" h="51435">
                <a:moveTo>
                  <a:pt x="0" y="0"/>
                </a:moveTo>
                <a:lnTo>
                  <a:pt x="377863" y="51066"/>
                </a:lnTo>
              </a:path>
            </a:pathLst>
          </a:custGeom>
          <a:ln w="25400">
            <a:solidFill>
              <a:srgbClr val="FFFFFF"/>
            </a:solidFill>
            <a:prstDash val="lgDash"/>
          </a:ln>
        </p:spPr>
        <p:txBody>
          <a:bodyPr wrap="square" lIns="0" tIns="0" rIns="0" bIns="0" rtlCol="0"/>
          <a:lstStyle/>
          <a:p>
            <a:endParaRPr dirty="0"/>
          </a:p>
        </p:txBody>
      </p:sp>
      <p:sp>
        <p:nvSpPr>
          <p:cNvPr id="45" name="bk object 33">
            <a:extLst>
              <a:ext uri="{FF2B5EF4-FFF2-40B4-BE49-F238E27FC236}">
                <a16:creationId xmlns:a16="http://schemas.microsoft.com/office/drawing/2014/main" id="{580B9879-8E9C-47B1-A183-9B8F1F155E00}"/>
              </a:ext>
            </a:extLst>
          </p:cNvPr>
          <p:cNvSpPr/>
          <p:nvPr userDrawn="1"/>
        </p:nvSpPr>
        <p:spPr>
          <a:xfrm>
            <a:off x="3220140" y="3956526"/>
            <a:ext cx="186690" cy="1296670"/>
          </a:xfrm>
          <a:custGeom>
            <a:avLst/>
            <a:gdLst/>
            <a:ahLst/>
            <a:cxnLst/>
            <a:rect l="l" t="t" r="r" b="b"/>
            <a:pathLst>
              <a:path w="186689" h="1296670">
                <a:moveTo>
                  <a:pt x="172554" y="0"/>
                </a:moveTo>
                <a:lnTo>
                  <a:pt x="0" y="46634"/>
                </a:lnTo>
                <a:lnTo>
                  <a:pt x="4660" y="1291869"/>
                </a:lnTo>
                <a:lnTo>
                  <a:pt x="102603" y="1296530"/>
                </a:lnTo>
                <a:lnTo>
                  <a:pt x="186550" y="550329"/>
                </a:lnTo>
                <a:lnTo>
                  <a:pt x="172554" y="0"/>
                </a:lnTo>
                <a:close/>
              </a:path>
            </a:pathLst>
          </a:custGeom>
          <a:solidFill>
            <a:srgbClr val="425F73"/>
          </a:solidFill>
        </p:spPr>
        <p:txBody>
          <a:bodyPr wrap="square" lIns="0" tIns="0" rIns="0" bIns="0" rtlCol="0"/>
          <a:lstStyle/>
          <a:p>
            <a:endParaRPr dirty="0"/>
          </a:p>
        </p:txBody>
      </p:sp>
      <p:sp>
        <p:nvSpPr>
          <p:cNvPr id="46" name="bk object 34">
            <a:extLst>
              <a:ext uri="{FF2B5EF4-FFF2-40B4-BE49-F238E27FC236}">
                <a16:creationId xmlns:a16="http://schemas.microsoft.com/office/drawing/2014/main" id="{5DFD7E2C-8B61-44B7-B3CB-D5F342A60262}"/>
              </a:ext>
            </a:extLst>
          </p:cNvPr>
          <p:cNvSpPr/>
          <p:nvPr userDrawn="1"/>
        </p:nvSpPr>
        <p:spPr>
          <a:xfrm>
            <a:off x="2963627" y="3933210"/>
            <a:ext cx="328295" cy="1320165"/>
          </a:xfrm>
          <a:custGeom>
            <a:avLst/>
            <a:gdLst/>
            <a:ahLst/>
            <a:cxnLst/>
            <a:rect l="l" t="t" r="r" b="b"/>
            <a:pathLst>
              <a:path w="328295" h="1320164">
                <a:moveTo>
                  <a:pt x="55968" y="0"/>
                </a:moveTo>
                <a:lnTo>
                  <a:pt x="47877" y="332222"/>
                </a:lnTo>
                <a:lnTo>
                  <a:pt x="43722" y="506603"/>
                </a:lnTo>
                <a:lnTo>
                  <a:pt x="42192" y="580418"/>
                </a:lnTo>
                <a:lnTo>
                  <a:pt x="41973" y="610946"/>
                </a:lnTo>
                <a:lnTo>
                  <a:pt x="35415" y="737453"/>
                </a:lnTo>
                <a:lnTo>
                  <a:pt x="20986" y="979389"/>
                </a:lnTo>
                <a:lnTo>
                  <a:pt x="6558" y="1214328"/>
                </a:lnTo>
                <a:lnTo>
                  <a:pt x="0" y="1319847"/>
                </a:lnTo>
                <a:lnTo>
                  <a:pt x="298488" y="1315186"/>
                </a:lnTo>
                <a:lnTo>
                  <a:pt x="312041" y="907829"/>
                </a:lnTo>
                <a:lnTo>
                  <a:pt x="319473" y="697228"/>
                </a:lnTo>
                <a:lnTo>
                  <a:pt x="323407" y="616051"/>
                </a:lnTo>
                <a:lnTo>
                  <a:pt x="326466" y="596963"/>
                </a:lnTo>
                <a:lnTo>
                  <a:pt x="327709" y="499970"/>
                </a:lnTo>
                <a:lnTo>
                  <a:pt x="325888" y="300231"/>
                </a:lnTo>
                <a:lnTo>
                  <a:pt x="323190" y="103116"/>
                </a:lnTo>
                <a:lnTo>
                  <a:pt x="321805" y="13995"/>
                </a:lnTo>
                <a:lnTo>
                  <a:pt x="55968" y="0"/>
                </a:lnTo>
                <a:close/>
              </a:path>
            </a:pathLst>
          </a:custGeom>
          <a:solidFill>
            <a:srgbClr val="4A6B82"/>
          </a:solidFill>
        </p:spPr>
        <p:txBody>
          <a:bodyPr wrap="square" lIns="0" tIns="0" rIns="0" bIns="0" rtlCol="0"/>
          <a:lstStyle/>
          <a:p>
            <a:endParaRPr dirty="0"/>
          </a:p>
        </p:txBody>
      </p:sp>
      <p:sp>
        <p:nvSpPr>
          <p:cNvPr id="47" name="bk object 35">
            <a:extLst>
              <a:ext uri="{FF2B5EF4-FFF2-40B4-BE49-F238E27FC236}">
                <a16:creationId xmlns:a16="http://schemas.microsoft.com/office/drawing/2014/main" id="{B18D1383-F0E7-424A-825E-EFEA793ECE1A}"/>
              </a:ext>
            </a:extLst>
          </p:cNvPr>
          <p:cNvSpPr/>
          <p:nvPr userDrawn="1"/>
        </p:nvSpPr>
        <p:spPr>
          <a:xfrm>
            <a:off x="3684969" y="2819076"/>
            <a:ext cx="124460" cy="195580"/>
          </a:xfrm>
          <a:custGeom>
            <a:avLst/>
            <a:gdLst/>
            <a:ahLst/>
            <a:cxnLst/>
            <a:rect l="l" t="t" r="r" b="b"/>
            <a:pathLst>
              <a:path w="124460" h="195580">
                <a:moveTo>
                  <a:pt x="68402" y="0"/>
                </a:moveTo>
                <a:lnTo>
                  <a:pt x="61277" y="3368"/>
                </a:lnTo>
                <a:lnTo>
                  <a:pt x="58038" y="12957"/>
                </a:lnTo>
                <a:lnTo>
                  <a:pt x="55576" y="26165"/>
                </a:lnTo>
                <a:lnTo>
                  <a:pt x="49226" y="40932"/>
                </a:lnTo>
                <a:lnTo>
                  <a:pt x="31089" y="75136"/>
                </a:lnTo>
                <a:lnTo>
                  <a:pt x="16225" y="118854"/>
                </a:lnTo>
                <a:lnTo>
                  <a:pt x="12433" y="145608"/>
                </a:lnTo>
                <a:lnTo>
                  <a:pt x="0" y="189144"/>
                </a:lnTo>
                <a:lnTo>
                  <a:pt x="66358" y="159441"/>
                </a:lnTo>
                <a:lnTo>
                  <a:pt x="95602" y="121002"/>
                </a:lnTo>
                <a:lnTo>
                  <a:pt x="115907" y="86058"/>
                </a:lnTo>
                <a:lnTo>
                  <a:pt x="116781" y="83429"/>
                </a:lnTo>
                <a:lnTo>
                  <a:pt x="66319" y="83429"/>
                </a:lnTo>
                <a:lnTo>
                  <a:pt x="61272" y="72157"/>
                </a:lnTo>
                <a:lnTo>
                  <a:pt x="66327" y="53890"/>
                </a:lnTo>
                <a:lnTo>
                  <a:pt x="74490" y="33292"/>
                </a:lnTo>
                <a:lnTo>
                  <a:pt x="78765" y="15027"/>
                </a:lnTo>
                <a:lnTo>
                  <a:pt x="75526" y="3627"/>
                </a:lnTo>
                <a:lnTo>
                  <a:pt x="68402" y="0"/>
                </a:lnTo>
                <a:close/>
              </a:path>
              <a:path w="124460" h="195580">
                <a:moveTo>
                  <a:pt x="101561" y="21237"/>
                </a:moveTo>
                <a:lnTo>
                  <a:pt x="94015" y="34746"/>
                </a:lnTo>
                <a:lnTo>
                  <a:pt x="86274" y="57777"/>
                </a:lnTo>
                <a:lnTo>
                  <a:pt x="77366" y="78085"/>
                </a:lnTo>
                <a:lnTo>
                  <a:pt x="66319" y="83429"/>
                </a:lnTo>
                <a:lnTo>
                  <a:pt x="116781" y="83429"/>
                </a:lnTo>
                <a:lnTo>
                  <a:pt x="124358" y="60632"/>
                </a:lnTo>
                <a:lnTo>
                  <a:pt x="123132" y="43108"/>
                </a:lnTo>
                <a:lnTo>
                  <a:pt x="117627" y="29276"/>
                </a:lnTo>
                <a:lnTo>
                  <a:pt x="109788" y="21274"/>
                </a:lnTo>
                <a:lnTo>
                  <a:pt x="101561" y="21237"/>
                </a:lnTo>
                <a:close/>
              </a:path>
            </a:pathLst>
          </a:custGeom>
          <a:solidFill>
            <a:srgbClr val="F2D4BF"/>
          </a:solidFill>
        </p:spPr>
        <p:txBody>
          <a:bodyPr wrap="square" lIns="0" tIns="0" rIns="0" bIns="0" rtlCol="0"/>
          <a:lstStyle/>
          <a:p>
            <a:endParaRPr dirty="0"/>
          </a:p>
        </p:txBody>
      </p:sp>
      <p:sp>
        <p:nvSpPr>
          <p:cNvPr id="48" name="bk object 36">
            <a:extLst>
              <a:ext uri="{FF2B5EF4-FFF2-40B4-BE49-F238E27FC236}">
                <a16:creationId xmlns:a16="http://schemas.microsoft.com/office/drawing/2014/main" id="{B946B568-28F1-4DE2-8330-A43D17EEF6FC}"/>
              </a:ext>
            </a:extLst>
          </p:cNvPr>
          <p:cNvSpPr/>
          <p:nvPr userDrawn="1"/>
        </p:nvSpPr>
        <p:spPr>
          <a:xfrm>
            <a:off x="3068603" y="2859732"/>
            <a:ext cx="426084" cy="557530"/>
          </a:xfrm>
          <a:custGeom>
            <a:avLst/>
            <a:gdLst/>
            <a:ahLst/>
            <a:cxnLst/>
            <a:rect l="l" t="t" r="r" b="b"/>
            <a:pathLst>
              <a:path w="426085" h="557529">
                <a:moveTo>
                  <a:pt x="78528" y="0"/>
                </a:moveTo>
                <a:lnTo>
                  <a:pt x="45427" y="17540"/>
                </a:lnTo>
                <a:lnTo>
                  <a:pt x="0" y="60963"/>
                </a:lnTo>
                <a:lnTo>
                  <a:pt x="23313" y="109950"/>
                </a:lnTo>
                <a:lnTo>
                  <a:pt x="75334" y="220424"/>
                </a:lnTo>
                <a:lnTo>
                  <a:pt x="129182" y="337651"/>
                </a:lnTo>
                <a:lnTo>
                  <a:pt x="157975" y="406898"/>
                </a:lnTo>
                <a:lnTo>
                  <a:pt x="179295" y="442433"/>
                </a:lnTo>
                <a:lnTo>
                  <a:pt x="220162" y="486975"/>
                </a:lnTo>
                <a:lnTo>
                  <a:pt x="267851" y="528463"/>
                </a:lnTo>
                <a:lnTo>
                  <a:pt x="309638" y="554840"/>
                </a:lnTo>
                <a:lnTo>
                  <a:pt x="344834" y="557061"/>
                </a:lnTo>
                <a:lnTo>
                  <a:pt x="378561" y="536733"/>
                </a:lnTo>
                <a:lnTo>
                  <a:pt x="406840" y="497751"/>
                </a:lnTo>
                <a:lnTo>
                  <a:pt x="425691" y="444007"/>
                </a:lnTo>
                <a:lnTo>
                  <a:pt x="423810" y="403689"/>
                </a:lnTo>
                <a:lnTo>
                  <a:pt x="405240" y="363412"/>
                </a:lnTo>
                <a:lnTo>
                  <a:pt x="376194" y="324535"/>
                </a:lnTo>
                <a:lnTo>
                  <a:pt x="342887" y="288421"/>
                </a:lnTo>
                <a:lnTo>
                  <a:pt x="311531" y="256430"/>
                </a:lnTo>
                <a:lnTo>
                  <a:pt x="288340" y="229923"/>
                </a:lnTo>
                <a:lnTo>
                  <a:pt x="272452" y="195897"/>
                </a:lnTo>
                <a:lnTo>
                  <a:pt x="260580" y="153467"/>
                </a:lnTo>
                <a:lnTo>
                  <a:pt x="245059" y="108210"/>
                </a:lnTo>
                <a:lnTo>
                  <a:pt x="218222" y="65703"/>
                </a:lnTo>
                <a:lnTo>
                  <a:pt x="172402" y="31524"/>
                </a:lnTo>
                <a:lnTo>
                  <a:pt x="115466" y="5581"/>
                </a:lnTo>
                <a:lnTo>
                  <a:pt x="78528" y="0"/>
                </a:lnTo>
                <a:close/>
              </a:path>
            </a:pathLst>
          </a:custGeom>
          <a:solidFill>
            <a:srgbClr val="3F8F9A"/>
          </a:solidFill>
        </p:spPr>
        <p:txBody>
          <a:bodyPr wrap="square" lIns="0" tIns="0" rIns="0" bIns="0" rtlCol="0"/>
          <a:lstStyle/>
          <a:p>
            <a:endParaRPr dirty="0"/>
          </a:p>
        </p:txBody>
      </p:sp>
      <p:sp>
        <p:nvSpPr>
          <p:cNvPr id="49" name="bk object 37">
            <a:extLst>
              <a:ext uri="{FF2B5EF4-FFF2-40B4-BE49-F238E27FC236}">
                <a16:creationId xmlns:a16="http://schemas.microsoft.com/office/drawing/2014/main" id="{07A07D87-9E7F-47D3-A621-0BF140C4F876}"/>
              </a:ext>
            </a:extLst>
          </p:cNvPr>
          <p:cNvSpPr/>
          <p:nvPr userDrawn="1"/>
        </p:nvSpPr>
        <p:spPr>
          <a:xfrm>
            <a:off x="3036174" y="5262989"/>
            <a:ext cx="85725" cy="56515"/>
          </a:xfrm>
          <a:custGeom>
            <a:avLst/>
            <a:gdLst/>
            <a:ahLst/>
            <a:cxnLst/>
            <a:rect l="l" t="t" r="r" b="b"/>
            <a:pathLst>
              <a:path w="85725" h="56514">
                <a:moveTo>
                  <a:pt x="56222" y="0"/>
                </a:moveTo>
                <a:lnTo>
                  <a:pt x="0" y="1117"/>
                </a:lnTo>
                <a:lnTo>
                  <a:pt x="35191" y="55956"/>
                </a:lnTo>
                <a:lnTo>
                  <a:pt x="85521" y="56515"/>
                </a:lnTo>
                <a:lnTo>
                  <a:pt x="56222" y="0"/>
                </a:lnTo>
                <a:close/>
              </a:path>
            </a:pathLst>
          </a:custGeom>
          <a:solidFill>
            <a:srgbClr val="F2D4BF"/>
          </a:solidFill>
        </p:spPr>
        <p:txBody>
          <a:bodyPr wrap="square" lIns="0" tIns="0" rIns="0" bIns="0" rtlCol="0"/>
          <a:lstStyle/>
          <a:p>
            <a:endParaRPr dirty="0"/>
          </a:p>
        </p:txBody>
      </p:sp>
      <p:sp>
        <p:nvSpPr>
          <p:cNvPr id="50" name="bk object 38">
            <a:extLst>
              <a:ext uri="{FF2B5EF4-FFF2-40B4-BE49-F238E27FC236}">
                <a16:creationId xmlns:a16="http://schemas.microsoft.com/office/drawing/2014/main" id="{963C4AA0-2492-4586-95E7-C18C3D5ED2A2}"/>
              </a:ext>
            </a:extLst>
          </p:cNvPr>
          <p:cNvSpPr/>
          <p:nvPr userDrawn="1"/>
        </p:nvSpPr>
        <p:spPr>
          <a:xfrm>
            <a:off x="3035215" y="5317769"/>
            <a:ext cx="333375" cy="111760"/>
          </a:xfrm>
          <a:custGeom>
            <a:avLst/>
            <a:gdLst/>
            <a:ahLst/>
            <a:cxnLst/>
            <a:rect l="l" t="t" r="r" b="b"/>
            <a:pathLst>
              <a:path w="333375" h="111760">
                <a:moveTo>
                  <a:pt x="118098" y="0"/>
                </a:moveTo>
                <a:lnTo>
                  <a:pt x="94260" y="18542"/>
                </a:lnTo>
                <a:lnTo>
                  <a:pt x="43942" y="34429"/>
                </a:lnTo>
                <a:lnTo>
                  <a:pt x="15060" y="44525"/>
                </a:lnTo>
                <a:lnTo>
                  <a:pt x="1571" y="55616"/>
                </a:lnTo>
                <a:lnTo>
                  <a:pt x="0" y="74656"/>
                </a:lnTo>
                <a:lnTo>
                  <a:pt x="6871" y="108597"/>
                </a:lnTo>
                <a:lnTo>
                  <a:pt x="57485" y="110094"/>
                </a:lnTo>
                <a:lnTo>
                  <a:pt x="168988" y="111263"/>
                </a:lnTo>
                <a:lnTo>
                  <a:pt x="280875" y="107124"/>
                </a:lnTo>
                <a:lnTo>
                  <a:pt x="332639" y="92697"/>
                </a:lnTo>
                <a:lnTo>
                  <a:pt x="333215" y="79590"/>
                </a:lnTo>
                <a:lnTo>
                  <a:pt x="331199" y="72186"/>
                </a:lnTo>
                <a:lnTo>
                  <a:pt x="324604" y="67754"/>
                </a:lnTo>
                <a:lnTo>
                  <a:pt x="311443" y="63563"/>
                </a:lnTo>
                <a:lnTo>
                  <a:pt x="118098" y="0"/>
                </a:lnTo>
                <a:close/>
              </a:path>
            </a:pathLst>
          </a:custGeom>
          <a:solidFill>
            <a:srgbClr val="FFFFFF"/>
          </a:solidFill>
        </p:spPr>
        <p:txBody>
          <a:bodyPr wrap="square" lIns="0" tIns="0" rIns="0" bIns="0" rtlCol="0"/>
          <a:lstStyle/>
          <a:p>
            <a:endParaRPr dirty="0"/>
          </a:p>
        </p:txBody>
      </p:sp>
      <p:sp>
        <p:nvSpPr>
          <p:cNvPr id="51" name="bk object 39">
            <a:extLst>
              <a:ext uri="{FF2B5EF4-FFF2-40B4-BE49-F238E27FC236}">
                <a16:creationId xmlns:a16="http://schemas.microsoft.com/office/drawing/2014/main" id="{5E0AC763-1CD6-4429-B3B7-3E72A572323F}"/>
              </a:ext>
            </a:extLst>
          </p:cNvPr>
          <p:cNvSpPr/>
          <p:nvPr userDrawn="1"/>
        </p:nvSpPr>
        <p:spPr>
          <a:xfrm>
            <a:off x="3167539" y="5262989"/>
            <a:ext cx="85725" cy="56515"/>
          </a:xfrm>
          <a:custGeom>
            <a:avLst/>
            <a:gdLst/>
            <a:ahLst/>
            <a:cxnLst/>
            <a:rect l="l" t="t" r="r" b="b"/>
            <a:pathLst>
              <a:path w="85725" h="56514">
                <a:moveTo>
                  <a:pt x="56222" y="0"/>
                </a:moveTo>
                <a:lnTo>
                  <a:pt x="0" y="1117"/>
                </a:lnTo>
                <a:lnTo>
                  <a:pt x="35191" y="55956"/>
                </a:lnTo>
                <a:lnTo>
                  <a:pt x="85521" y="56515"/>
                </a:lnTo>
                <a:lnTo>
                  <a:pt x="56222" y="0"/>
                </a:lnTo>
                <a:close/>
              </a:path>
            </a:pathLst>
          </a:custGeom>
          <a:solidFill>
            <a:srgbClr val="F2D4BF"/>
          </a:solidFill>
        </p:spPr>
        <p:txBody>
          <a:bodyPr wrap="square" lIns="0" tIns="0" rIns="0" bIns="0" rtlCol="0"/>
          <a:lstStyle/>
          <a:p>
            <a:endParaRPr dirty="0"/>
          </a:p>
        </p:txBody>
      </p:sp>
      <p:sp>
        <p:nvSpPr>
          <p:cNvPr id="52" name="bk object 40">
            <a:extLst>
              <a:ext uri="{FF2B5EF4-FFF2-40B4-BE49-F238E27FC236}">
                <a16:creationId xmlns:a16="http://schemas.microsoft.com/office/drawing/2014/main" id="{34308AC2-4BBE-470E-A1E9-70A71B849056}"/>
              </a:ext>
            </a:extLst>
          </p:cNvPr>
          <p:cNvSpPr/>
          <p:nvPr userDrawn="1"/>
        </p:nvSpPr>
        <p:spPr>
          <a:xfrm>
            <a:off x="3166568" y="5317769"/>
            <a:ext cx="333375" cy="111760"/>
          </a:xfrm>
          <a:custGeom>
            <a:avLst/>
            <a:gdLst/>
            <a:ahLst/>
            <a:cxnLst/>
            <a:rect l="l" t="t" r="r" b="b"/>
            <a:pathLst>
              <a:path w="333375" h="111760">
                <a:moveTo>
                  <a:pt x="118110" y="0"/>
                </a:moveTo>
                <a:lnTo>
                  <a:pt x="94272" y="18542"/>
                </a:lnTo>
                <a:lnTo>
                  <a:pt x="43955" y="34429"/>
                </a:lnTo>
                <a:lnTo>
                  <a:pt x="15065" y="44525"/>
                </a:lnTo>
                <a:lnTo>
                  <a:pt x="1572" y="55616"/>
                </a:lnTo>
                <a:lnTo>
                  <a:pt x="0" y="74656"/>
                </a:lnTo>
                <a:lnTo>
                  <a:pt x="6871" y="108597"/>
                </a:lnTo>
                <a:lnTo>
                  <a:pt x="57487" y="110094"/>
                </a:lnTo>
                <a:lnTo>
                  <a:pt x="168994" y="111263"/>
                </a:lnTo>
                <a:lnTo>
                  <a:pt x="280886" y="107124"/>
                </a:lnTo>
                <a:lnTo>
                  <a:pt x="332651" y="92697"/>
                </a:lnTo>
                <a:lnTo>
                  <a:pt x="333227" y="79590"/>
                </a:lnTo>
                <a:lnTo>
                  <a:pt x="331212" y="72186"/>
                </a:lnTo>
                <a:lnTo>
                  <a:pt x="324616" y="67754"/>
                </a:lnTo>
                <a:lnTo>
                  <a:pt x="311455" y="63563"/>
                </a:lnTo>
                <a:lnTo>
                  <a:pt x="118110" y="0"/>
                </a:lnTo>
                <a:close/>
              </a:path>
            </a:pathLst>
          </a:custGeom>
          <a:solidFill>
            <a:srgbClr val="FFFFFF"/>
          </a:solidFill>
        </p:spPr>
        <p:txBody>
          <a:bodyPr wrap="square" lIns="0" tIns="0" rIns="0" bIns="0" rtlCol="0"/>
          <a:lstStyle/>
          <a:p>
            <a:endParaRPr dirty="0"/>
          </a:p>
        </p:txBody>
      </p:sp>
      <p:sp>
        <p:nvSpPr>
          <p:cNvPr id="53" name="bk object 41">
            <a:extLst>
              <a:ext uri="{FF2B5EF4-FFF2-40B4-BE49-F238E27FC236}">
                <a16:creationId xmlns:a16="http://schemas.microsoft.com/office/drawing/2014/main" id="{D4BAA3A5-D57E-4EBE-983F-BFE76B12799D}"/>
              </a:ext>
            </a:extLst>
          </p:cNvPr>
          <p:cNvSpPr/>
          <p:nvPr userDrawn="1"/>
        </p:nvSpPr>
        <p:spPr>
          <a:xfrm>
            <a:off x="3066774" y="2930991"/>
            <a:ext cx="254635" cy="379095"/>
          </a:xfrm>
          <a:custGeom>
            <a:avLst/>
            <a:gdLst/>
            <a:ahLst/>
            <a:cxnLst/>
            <a:rect l="l" t="t" r="r" b="b"/>
            <a:pathLst>
              <a:path w="254635" h="379095">
                <a:moveTo>
                  <a:pt x="97408" y="0"/>
                </a:moveTo>
                <a:lnTo>
                  <a:pt x="53613" y="9618"/>
                </a:lnTo>
                <a:lnTo>
                  <a:pt x="7635" y="59803"/>
                </a:lnTo>
                <a:lnTo>
                  <a:pt x="0" y="128201"/>
                </a:lnTo>
                <a:lnTo>
                  <a:pt x="4133" y="160588"/>
                </a:lnTo>
                <a:lnTo>
                  <a:pt x="20641" y="222400"/>
                </a:lnTo>
                <a:lnTo>
                  <a:pt x="56303" y="260734"/>
                </a:lnTo>
                <a:lnTo>
                  <a:pt x="97922" y="281518"/>
                </a:lnTo>
                <a:lnTo>
                  <a:pt x="111359" y="378800"/>
                </a:lnTo>
                <a:lnTo>
                  <a:pt x="197719" y="372628"/>
                </a:lnTo>
                <a:lnTo>
                  <a:pt x="187051" y="261706"/>
                </a:lnTo>
                <a:lnTo>
                  <a:pt x="229156" y="252405"/>
                </a:lnTo>
                <a:lnTo>
                  <a:pt x="249713" y="245304"/>
                </a:lnTo>
                <a:lnTo>
                  <a:pt x="254592" y="236803"/>
                </a:lnTo>
                <a:lnTo>
                  <a:pt x="249662" y="223301"/>
                </a:lnTo>
                <a:lnTo>
                  <a:pt x="243516" y="135420"/>
                </a:lnTo>
                <a:lnTo>
                  <a:pt x="231971" y="83418"/>
                </a:lnTo>
                <a:lnTo>
                  <a:pt x="206482" y="46859"/>
                </a:lnTo>
                <a:lnTo>
                  <a:pt x="158501" y="5305"/>
                </a:lnTo>
                <a:lnTo>
                  <a:pt x="97408" y="0"/>
                </a:lnTo>
                <a:close/>
              </a:path>
            </a:pathLst>
          </a:custGeom>
          <a:solidFill>
            <a:srgbClr val="F2D4BF"/>
          </a:solidFill>
        </p:spPr>
        <p:txBody>
          <a:bodyPr wrap="square" lIns="0" tIns="0" rIns="0" bIns="0" rtlCol="0"/>
          <a:lstStyle/>
          <a:p>
            <a:endParaRPr dirty="0"/>
          </a:p>
        </p:txBody>
      </p:sp>
      <p:sp>
        <p:nvSpPr>
          <p:cNvPr id="54" name="bk object 42">
            <a:extLst>
              <a:ext uri="{FF2B5EF4-FFF2-40B4-BE49-F238E27FC236}">
                <a16:creationId xmlns:a16="http://schemas.microsoft.com/office/drawing/2014/main" id="{DAF2E806-C939-4AC3-A9A7-BB8A9D588FB2}"/>
              </a:ext>
            </a:extLst>
          </p:cNvPr>
          <p:cNvSpPr/>
          <p:nvPr userDrawn="1"/>
        </p:nvSpPr>
        <p:spPr>
          <a:xfrm>
            <a:off x="2790816" y="2968306"/>
            <a:ext cx="953135" cy="1094740"/>
          </a:xfrm>
          <a:custGeom>
            <a:avLst/>
            <a:gdLst/>
            <a:ahLst/>
            <a:cxnLst/>
            <a:rect l="l" t="t" r="r" b="b"/>
            <a:pathLst>
              <a:path w="953135" h="1094739">
                <a:moveTo>
                  <a:pt x="622348" y="843638"/>
                </a:moveTo>
                <a:lnTo>
                  <a:pt x="177481" y="843638"/>
                </a:lnTo>
                <a:lnTo>
                  <a:pt x="161816" y="925547"/>
                </a:lnTo>
                <a:lnTo>
                  <a:pt x="157080" y="974226"/>
                </a:lnTo>
                <a:lnTo>
                  <a:pt x="163709" y="1008912"/>
                </a:lnTo>
                <a:lnTo>
                  <a:pt x="182142" y="1048844"/>
                </a:lnTo>
                <a:lnTo>
                  <a:pt x="233953" y="1077520"/>
                </a:lnTo>
                <a:lnTo>
                  <a:pt x="279904" y="1086655"/>
                </a:lnTo>
                <a:lnTo>
                  <a:pt x="334370" y="1092321"/>
                </a:lnTo>
                <a:lnTo>
                  <a:pt x="393713" y="1094518"/>
                </a:lnTo>
                <a:lnTo>
                  <a:pt x="454296" y="1093246"/>
                </a:lnTo>
                <a:lnTo>
                  <a:pt x="512483" y="1088505"/>
                </a:lnTo>
                <a:lnTo>
                  <a:pt x="564636" y="1080294"/>
                </a:lnTo>
                <a:lnTo>
                  <a:pt x="607118" y="1068615"/>
                </a:lnTo>
                <a:lnTo>
                  <a:pt x="648524" y="1034849"/>
                </a:lnTo>
                <a:lnTo>
                  <a:pt x="648221" y="998297"/>
                </a:lnTo>
                <a:lnTo>
                  <a:pt x="641743" y="947917"/>
                </a:lnTo>
                <a:lnTo>
                  <a:pt x="631221" y="888682"/>
                </a:lnTo>
                <a:lnTo>
                  <a:pt x="622348" y="843638"/>
                </a:lnTo>
                <a:close/>
              </a:path>
              <a:path w="953135" h="1094739">
                <a:moveTo>
                  <a:pt x="349377" y="311453"/>
                </a:moveTo>
                <a:lnTo>
                  <a:pt x="307542" y="313514"/>
                </a:lnTo>
                <a:lnTo>
                  <a:pt x="269513" y="320480"/>
                </a:lnTo>
                <a:lnTo>
                  <a:pt x="227857" y="336774"/>
                </a:lnTo>
                <a:lnTo>
                  <a:pt x="185509" y="361706"/>
                </a:lnTo>
                <a:lnTo>
                  <a:pt x="145406" y="394586"/>
                </a:lnTo>
                <a:lnTo>
                  <a:pt x="110484" y="434721"/>
                </a:lnTo>
                <a:lnTo>
                  <a:pt x="83679" y="481421"/>
                </a:lnTo>
                <a:lnTo>
                  <a:pt x="63681" y="528095"/>
                </a:lnTo>
                <a:lnTo>
                  <a:pt x="42721" y="580697"/>
                </a:lnTo>
                <a:lnTo>
                  <a:pt x="23392" y="636018"/>
                </a:lnTo>
                <a:lnTo>
                  <a:pt x="8287" y="690851"/>
                </a:lnTo>
                <a:lnTo>
                  <a:pt x="0" y="741985"/>
                </a:lnTo>
                <a:lnTo>
                  <a:pt x="1122" y="786211"/>
                </a:lnTo>
                <a:lnTo>
                  <a:pt x="14248" y="820321"/>
                </a:lnTo>
                <a:lnTo>
                  <a:pt x="59427" y="851509"/>
                </a:lnTo>
                <a:lnTo>
                  <a:pt x="113352" y="856463"/>
                </a:lnTo>
                <a:lnTo>
                  <a:pt x="158534" y="849176"/>
                </a:lnTo>
                <a:lnTo>
                  <a:pt x="177481" y="843638"/>
                </a:lnTo>
                <a:lnTo>
                  <a:pt x="622348" y="843638"/>
                </a:lnTo>
                <a:lnTo>
                  <a:pt x="606571" y="763543"/>
                </a:lnTo>
                <a:lnTo>
                  <a:pt x="596707" y="707587"/>
                </a:lnTo>
                <a:lnTo>
                  <a:pt x="591324" y="662671"/>
                </a:lnTo>
                <a:lnTo>
                  <a:pt x="592555" y="633770"/>
                </a:lnTo>
                <a:lnTo>
                  <a:pt x="602291" y="614362"/>
                </a:lnTo>
                <a:lnTo>
                  <a:pt x="621766" y="587651"/>
                </a:lnTo>
                <a:lnTo>
                  <a:pt x="648965" y="554727"/>
                </a:lnTo>
                <a:lnTo>
                  <a:pt x="718475" y="474609"/>
                </a:lnTo>
                <a:lnTo>
                  <a:pt x="756757" y="429598"/>
                </a:lnTo>
                <a:lnTo>
                  <a:pt x="794704" y="382740"/>
                </a:lnTo>
                <a:lnTo>
                  <a:pt x="830300" y="335127"/>
                </a:lnTo>
                <a:lnTo>
                  <a:pt x="833276" y="330621"/>
                </a:lnTo>
                <a:lnTo>
                  <a:pt x="447978" y="330621"/>
                </a:lnTo>
                <a:lnTo>
                  <a:pt x="406429" y="318403"/>
                </a:lnTo>
                <a:lnTo>
                  <a:pt x="377950" y="312548"/>
                </a:lnTo>
                <a:lnTo>
                  <a:pt x="349377" y="311453"/>
                </a:lnTo>
                <a:close/>
              </a:path>
              <a:path w="953135" h="1094739">
                <a:moveTo>
                  <a:pt x="902263" y="0"/>
                </a:moveTo>
                <a:lnTo>
                  <a:pt x="868886" y="9400"/>
                </a:lnTo>
                <a:lnTo>
                  <a:pt x="837260" y="33670"/>
                </a:lnTo>
                <a:lnTo>
                  <a:pt x="811757" y="74119"/>
                </a:lnTo>
                <a:lnTo>
                  <a:pt x="796362" y="99494"/>
                </a:lnTo>
                <a:lnTo>
                  <a:pt x="770143" y="130666"/>
                </a:lnTo>
                <a:lnTo>
                  <a:pt x="735057" y="165487"/>
                </a:lnTo>
                <a:lnTo>
                  <a:pt x="693063" y="201805"/>
                </a:lnTo>
                <a:lnTo>
                  <a:pt x="646118" y="237471"/>
                </a:lnTo>
                <a:lnTo>
                  <a:pt x="596179" y="270335"/>
                </a:lnTo>
                <a:lnTo>
                  <a:pt x="545204" y="298249"/>
                </a:lnTo>
                <a:lnTo>
                  <a:pt x="495151" y="319060"/>
                </a:lnTo>
                <a:lnTo>
                  <a:pt x="447978" y="330621"/>
                </a:lnTo>
                <a:lnTo>
                  <a:pt x="833276" y="330621"/>
                </a:lnTo>
                <a:lnTo>
                  <a:pt x="861531" y="287850"/>
                </a:lnTo>
                <a:lnTo>
                  <a:pt x="886382" y="242001"/>
                </a:lnTo>
                <a:lnTo>
                  <a:pt x="916716" y="173536"/>
                </a:lnTo>
                <a:lnTo>
                  <a:pt x="937851" y="117119"/>
                </a:lnTo>
                <a:lnTo>
                  <a:pt x="949919" y="72362"/>
                </a:lnTo>
                <a:lnTo>
                  <a:pt x="953049" y="38875"/>
                </a:lnTo>
                <a:lnTo>
                  <a:pt x="947371" y="16269"/>
                </a:lnTo>
                <a:lnTo>
                  <a:pt x="933017" y="4155"/>
                </a:lnTo>
                <a:lnTo>
                  <a:pt x="902263" y="0"/>
                </a:lnTo>
                <a:close/>
              </a:path>
            </a:pathLst>
          </a:custGeom>
          <a:solidFill>
            <a:srgbClr val="C1D35A"/>
          </a:solidFill>
        </p:spPr>
        <p:txBody>
          <a:bodyPr wrap="square" lIns="0" tIns="0" rIns="0" bIns="0" rtlCol="0"/>
          <a:lstStyle/>
          <a:p>
            <a:endParaRPr dirty="0"/>
          </a:p>
        </p:txBody>
      </p:sp>
      <p:sp>
        <p:nvSpPr>
          <p:cNvPr id="55" name="bk object 43">
            <a:extLst>
              <a:ext uri="{FF2B5EF4-FFF2-40B4-BE49-F238E27FC236}">
                <a16:creationId xmlns:a16="http://schemas.microsoft.com/office/drawing/2014/main" id="{6AFC3D3B-DD6D-4A43-89CD-5C337DE26D8B}"/>
              </a:ext>
            </a:extLst>
          </p:cNvPr>
          <p:cNvSpPr/>
          <p:nvPr userDrawn="1"/>
        </p:nvSpPr>
        <p:spPr>
          <a:xfrm>
            <a:off x="2961271" y="2899623"/>
            <a:ext cx="301625" cy="448309"/>
          </a:xfrm>
          <a:custGeom>
            <a:avLst/>
            <a:gdLst/>
            <a:ahLst/>
            <a:cxnLst/>
            <a:rect l="l" t="t" r="r" b="b"/>
            <a:pathLst>
              <a:path w="301625" h="448310">
                <a:moveTo>
                  <a:pt x="188259" y="0"/>
                </a:moveTo>
                <a:lnTo>
                  <a:pt x="120230" y="15173"/>
                </a:lnTo>
                <a:lnTo>
                  <a:pt x="64149" y="64992"/>
                </a:lnTo>
                <a:lnTo>
                  <a:pt x="42229" y="99906"/>
                </a:lnTo>
                <a:lnTo>
                  <a:pt x="25265" y="139895"/>
                </a:lnTo>
                <a:lnTo>
                  <a:pt x="13912" y="183764"/>
                </a:lnTo>
                <a:lnTo>
                  <a:pt x="0" y="272915"/>
                </a:lnTo>
                <a:lnTo>
                  <a:pt x="6819" y="329282"/>
                </a:lnTo>
                <a:lnTo>
                  <a:pt x="44680" y="376851"/>
                </a:lnTo>
                <a:lnTo>
                  <a:pt x="123894" y="439606"/>
                </a:lnTo>
                <a:lnTo>
                  <a:pt x="126845" y="443571"/>
                </a:lnTo>
                <a:lnTo>
                  <a:pt x="167608" y="440463"/>
                </a:lnTo>
                <a:lnTo>
                  <a:pt x="216858" y="410167"/>
                </a:lnTo>
                <a:lnTo>
                  <a:pt x="244378" y="378903"/>
                </a:lnTo>
                <a:lnTo>
                  <a:pt x="258345" y="339324"/>
                </a:lnTo>
                <a:lnTo>
                  <a:pt x="261673" y="294433"/>
                </a:lnTo>
                <a:lnTo>
                  <a:pt x="257280" y="247237"/>
                </a:lnTo>
                <a:lnTo>
                  <a:pt x="248081" y="200740"/>
                </a:lnTo>
                <a:lnTo>
                  <a:pt x="236992" y="157947"/>
                </a:lnTo>
                <a:lnTo>
                  <a:pt x="226929" y="121864"/>
                </a:lnTo>
                <a:lnTo>
                  <a:pt x="216824" y="79298"/>
                </a:lnTo>
                <a:lnTo>
                  <a:pt x="221195" y="58990"/>
                </a:lnTo>
                <a:lnTo>
                  <a:pt x="247006" y="55431"/>
                </a:lnTo>
                <a:lnTo>
                  <a:pt x="292604" y="55431"/>
                </a:lnTo>
                <a:lnTo>
                  <a:pt x="262987" y="29032"/>
                </a:lnTo>
                <a:lnTo>
                  <a:pt x="225114" y="8392"/>
                </a:lnTo>
                <a:lnTo>
                  <a:pt x="188259" y="0"/>
                </a:lnTo>
                <a:close/>
              </a:path>
              <a:path w="301625" h="448310">
                <a:moveTo>
                  <a:pt x="292604" y="55431"/>
                </a:moveTo>
                <a:lnTo>
                  <a:pt x="247006" y="55431"/>
                </a:lnTo>
                <a:lnTo>
                  <a:pt x="301224" y="63114"/>
                </a:lnTo>
                <a:lnTo>
                  <a:pt x="292604" y="55431"/>
                </a:lnTo>
                <a:close/>
              </a:path>
            </a:pathLst>
          </a:custGeom>
          <a:solidFill>
            <a:srgbClr val="3F8F9A"/>
          </a:solidFill>
        </p:spPr>
        <p:txBody>
          <a:bodyPr wrap="square" lIns="0" tIns="0" rIns="0" bIns="0" rtlCol="0"/>
          <a:lstStyle/>
          <a:p>
            <a:endParaRPr dirty="0"/>
          </a:p>
        </p:txBody>
      </p:sp>
      <p:sp>
        <p:nvSpPr>
          <p:cNvPr id="56" name="bk object 44">
            <a:extLst>
              <a:ext uri="{FF2B5EF4-FFF2-40B4-BE49-F238E27FC236}">
                <a16:creationId xmlns:a16="http://schemas.microsoft.com/office/drawing/2014/main" id="{FD464C26-FD6A-4A54-8F3C-F881E06CA755}"/>
              </a:ext>
            </a:extLst>
          </p:cNvPr>
          <p:cNvSpPr/>
          <p:nvPr userDrawn="1"/>
        </p:nvSpPr>
        <p:spPr>
          <a:xfrm>
            <a:off x="3257375" y="3284120"/>
            <a:ext cx="149225" cy="786130"/>
          </a:xfrm>
          <a:custGeom>
            <a:avLst/>
            <a:gdLst/>
            <a:ahLst/>
            <a:cxnLst/>
            <a:rect l="l" t="t" r="r" b="b"/>
            <a:pathLst>
              <a:path w="149225" h="786129">
                <a:moveTo>
                  <a:pt x="13925" y="0"/>
                </a:moveTo>
                <a:lnTo>
                  <a:pt x="0" y="294322"/>
                </a:lnTo>
                <a:lnTo>
                  <a:pt x="9391" y="474294"/>
                </a:lnTo>
                <a:lnTo>
                  <a:pt x="54730" y="613594"/>
                </a:lnTo>
                <a:lnTo>
                  <a:pt x="148647" y="785901"/>
                </a:lnTo>
              </a:path>
            </a:pathLst>
          </a:custGeom>
          <a:ln w="33185">
            <a:solidFill>
              <a:srgbClr val="DBEFF8"/>
            </a:solidFill>
            <a:prstDash val="lgDash"/>
          </a:ln>
        </p:spPr>
        <p:txBody>
          <a:bodyPr wrap="square" lIns="0" tIns="0" rIns="0" bIns="0" rtlCol="0"/>
          <a:lstStyle/>
          <a:p>
            <a:endParaRPr dirty="0"/>
          </a:p>
        </p:txBody>
      </p:sp>
      <p:sp>
        <p:nvSpPr>
          <p:cNvPr id="57" name="bk object 45">
            <a:extLst>
              <a:ext uri="{FF2B5EF4-FFF2-40B4-BE49-F238E27FC236}">
                <a16:creationId xmlns:a16="http://schemas.microsoft.com/office/drawing/2014/main" id="{2F1C9706-3BD9-4DEB-93DE-9332409EE598}"/>
              </a:ext>
            </a:extLst>
          </p:cNvPr>
          <p:cNvSpPr/>
          <p:nvPr userDrawn="1"/>
        </p:nvSpPr>
        <p:spPr>
          <a:xfrm>
            <a:off x="2965696" y="3632165"/>
            <a:ext cx="209550" cy="145415"/>
          </a:xfrm>
          <a:custGeom>
            <a:avLst/>
            <a:gdLst/>
            <a:ahLst/>
            <a:cxnLst/>
            <a:rect l="l" t="t" r="r" b="b"/>
            <a:pathLst>
              <a:path w="209550" h="145414">
                <a:moveTo>
                  <a:pt x="75145" y="0"/>
                </a:moveTo>
                <a:lnTo>
                  <a:pt x="62706" y="4377"/>
                </a:lnTo>
                <a:lnTo>
                  <a:pt x="44828" y="27793"/>
                </a:lnTo>
                <a:lnTo>
                  <a:pt x="14516" y="76661"/>
                </a:lnTo>
                <a:lnTo>
                  <a:pt x="0" y="145063"/>
                </a:lnTo>
                <a:lnTo>
                  <a:pt x="36277" y="142147"/>
                </a:lnTo>
                <a:lnTo>
                  <a:pt x="94318" y="132623"/>
                </a:lnTo>
                <a:lnTo>
                  <a:pt x="153913" y="115327"/>
                </a:lnTo>
                <a:lnTo>
                  <a:pt x="194856" y="89094"/>
                </a:lnTo>
                <a:lnTo>
                  <a:pt x="209426" y="59364"/>
                </a:lnTo>
                <a:lnTo>
                  <a:pt x="207286" y="34686"/>
                </a:lnTo>
                <a:lnTo>
                  <a:pt x="194733" y="19141"/>
                </a:lnTo>
                <a:lnTo>
                  <a:pt x="131887" y="19141"/>
                </a:lnTo>
                <a:lnTo>
                  <a:pt x="108862" y="16805"/>
                </a:lnTo>
                <a:lnTo>
                  <a:pt x="89141" y="8246"/>
                </a:lnTo>
                <a:lnTo>
                  <a:pt x="75145" y="0"/>
                </a:lnTo>
                <a:close/>
              </a:path>
              <a:path w="209550" h="145414">
                <a:moveTo>
                  <a:pt x="176187" y="14482"/>
                </a:moveTo>
                <a:lnTo>
                  <a:pt x="155301" y="17588"/>
                </a:lnTo>
                <a:lnTo>
                  <a:pt x="131887" y="19141"/>
                </a:lnTo>
                <a:lnTo>
                  <a:pt x="194733" y="19141"/>
                </a:lnTo>
                <a:lnTo>
                  <a:pt x="194263" y="18559"/>
                </a:lnTo>
                <a:lnTo>
                  <a:pt x="176187" y="14482"/>
                </a:lnTo>
                <a:close/>
              </a:path>
            </a:pathLst>
          </a:custGeom>
          <a:solidFill>
            <a:srgbClr val="F2D4BF"/>
          </a:solidFill>
        </p:spPr>
        <p:txBody>
          <a:bodyPr wrap="square" lIns="0" tIns="0" rIns="0" bIns="0" rtlCol="0"/>
          <a:lstStyle/>
          <a:p>
            <a:endParaRPr dirty="0"/>
          </a:p>
        </p:txBody>
      </p:sp>
      <p:sp>
        <p:nvSpPr>
          <p:cNvPr id="58" name="bk object 46">
            <a:extLst>
              <a:ext uri="{FF2B5EF4-FFF2-40B4-BE49-F238E27FC236}">
                <a16:creationId xmlns:a16="http://schemas.microsoft.com/office/drawing/2014/main" id="{59589D0D-20E5-4B41-9985-815B530766D2}"/>
              </a:ext>
            </a:extLst>
          </p:cNvPr>
          <p:cNvSpPr/>
          <p:nvPr userDrawn="1"/>
        </p:nvSpPr>
        <p:spPr>
          <a:xfrm>
            <a:off x="3067270" y="3524338"/>
            <a:ext cx="176530" cy="147320"/>
          </a:xfrm>
          <a:custGeom>
            <a:avLst/>
            <a:gdLst/>
            <a:ahLst/>
            <a:cxnLst/>
            <a:rect l="l" t="t" r="r" b="b"/>
            <a:pathLst>
              <a:path w="176530" h="147320">
                <a:moveTo>
                  <a:pt x="125122" y="119189"/>
                </a:moveTo>
                <a:lnTo>
                  <a:pt x="87993" y="119189"/>
                </a:lnTo>
                <a:lnTo>
                  <a:pt x="96124" y="120743"/>
                </a:lnTo>
                <a:lnTo>
                  <a:pt x="102310" y="129296"/>
                </a:lnTo>
                <a:lnTo>
                  <a:pt x="109855" y="147180"/>
                </a:lnTo>
                <a:lnTo>
                  <a:pt x="125122" y="119189"/>
                </a:lnTo>
                <a:close/>
              </a:path>
              <a:path w="176530" h="147320">
                <a:moveTo>
                  <a:pt x="4140" y="4152"/>
                </a:moveTo>
                <a:lnTo>
                  <a:pt x="0" y="120230"/>
                </a:lnTo>
                <a:lnTo>
                  <a:pt x="8452" y="121427"/>
                </a:lnTo>
                <a:lnTo>
                  <a:pt x="28757" y="123594"/>
                </a:lnTo>
                <a:lnTo>
                  <a:pt x="53337" y="124597"/>
                </a:lnTo>
                <a:lnTo>
                  <a:pt x="74612" y="122300"/>
                </a:lnTo>
                <a:lnTo>
                  <a:pt x="87993" y="119189"/>
                </a:lnTo>
                <a:lnTo>
                  <a:pt x="125122" y="119189"/>
                </a:lnTo>
                <a:lnTo>
                  <a:pt x="129550" y="111069"/>
                </a:lnTo>
                <a:lnTo>
                  <a:pt x="143025" y="83700"/>
                </a:lnTo>
                <a:lnTo>
                  <a:pt x="148517" y="70484"/>
                </a:lnTo>
                <a:lnTo>
                  <a:pt x="95351" y="70484"/>
                </a:lnTo>
                <a:lnTo>
                  <a:pt x="78767" y="69448"/>
                </a:lnTo>
                <a:lnTo>
                  <a:pt x="63738" y="62193"/>
                </a:lnTo>
                <a:lnTo>
                  <a:pt x="41712" y="42501"/>
                </a:lnTo>
                <a:lnTo>
                  <a:pt x="4140" y="4152"/>
                </a:lnTo>
                <a:close/>
              </a:path>
              <a:path w="176530" h="147320">
                <a:moveTo>
                  <a:pt x="176187" y="0"/>
                </a:moveTo>
                <a:lnTo>
                  <a:pt x="95351" y="70484"/>
                </a:lnTo>
                <a:lnTo>
                  <a:pt x="148517" y="70484"/>
                </a:lnTo>
                <a:lnTo>
                  <a:pt x="156498" y="51277"/>
                </a:lnTo>
                <a:lnTo>
                  <a:pt x="176187" y="0"/>
                </a:lnTo>
                <a:close/>
              </a:path>
            </a:pathLst>
          </a:custGeom>
          <a:solidFill>
            <a:srgbClr val="EA6300"/>
          </a:solidFill>
        </p:spPr>
        <p:txBody>
          <a:bodyPr wrap="square" lIns="0" tIns="0" rIns="0" bIns="0" rtlCol="0"/>
          <a:lstStyle/>
          <a:p>
            <a:endParaRPr dirty="0"/>
          </a:p>
        </p:txBody>
      </p:sp>
      <p:sp>
        <p:nvSpPr>
          <p:cNvPr id="59" name="bk object 47">
            <a:extLst>
              <a:ext uri="{FF2B5EF4-FFF2-40B4-BE49-F238E27FC236}">
                <a16:creationId xmlns:a16="http://schemas.microsoft.com/office/drawing/2014/main" id="{6D8D6DB8-D512-4C84-AB76-50027FE3F292}"/>
              </a:ext>
            </a:extLst>
          </p:cNvPr>
          <p:cNvSpPr/>
          <p:nvPr userDrawn="1"/>
        </p:nvSpPr>
        <p:spPr>
          <a:xfrm>
            <a:off x="4950367" y="2772956"/>
            <a:ext cx="2166486" cy="2651128"/>
          </a:xfrm>
          <a:prstGeom prst="rect">
            <a:avLst/>
          </a:prstGeom>
          <a:blipFill>
            <a:blip r:embed="rId3" cstate="print"/>
            <a:stretch>
              <a:fillRect/>
            </a:stretch>
          </a:blipFill>
        </p:spPr>
        <p:txBody>
          <a:bodyPr wrap="square" lIns="0" tIns="0" rIns="0" bIns="0" rtlCol="0"/>
          <a:lstStyle/>
          <a:p>
            <a:endParaRPr dirty="0"/>
          </a:p>
        </p:txBody>
      </p:sp>
      <p:sp>
        <p:nvSpPr>
          <p:cNvPr id="60" name="bk object 48">
            <a:extLst>
              <a:ext uri="{FF2B5EF4-FFF2-40B4-BE49-F238E27FC236}">
                <a16:creationId xmlns:a16="http://schemas.microsoft.com/office/drawing/2014/main" id="{D934E71C-2AC5-426C-94CD-68417E92E48A}"/>
              </a:ext>
            </a:extLst>
          </p:cNvPr>
          <p:cNvSpPr/>
          <p:nvPr userDrawn="1"/>
        </p:nvSpPr>
        <p:spPr>
          <a:xfrm>
            <a:off x="10392464" y="4139981"/>
            <a:ext cx="568960" cy="1088390"/>
          </a:xfrm>
          <a:custGeom>
            <a:avLst/>
            <a:gdLst/>
            <a:ahLst/>
            <a:cxnLst/>
            <a:rect l="l" t="t" r="r" b="b"/>
            <a:pathLst>
              <a:path w="568959" h="1088389">
                <a:moveTo>
                  <a:pt x="60667" y="0"/>
                </a:moveTo>
                <a:lnTo>
                  <a:pt x="0" y="1088390"/>
                </a:lnTo>
                <a:lnTo>
                  <a:pt x="568845" y="1084592"/>
                </a:lnTo>
                <a:lnTo>
                  <a:pt x="60667" y="0"/>
                </a:lnTo>
                <a:close/>
              </a:path>
            </a:pathLst>
          </a:custGeom>
          <a:solidFill>
            <a:srgbClr val="84B5C0"/>
          </a:solidFill>
        </p:spPr>
        <p:txBody>
          <a:bodyPr wrap="square" lIns="0" tIns="0" rIns="0" bIns="0" rtlCol="0"/>
          <a:lstStyle/>
          <a:p>
            <a:endParaRPr dirty="0"/>
          </a:p>
        </p:txBody>
      </p:sp>
      <p:sp>
        <p:nvSpPr>
          <p:cNvPr id="61" name="bk object 49">
            <a:extLst>
              <a:ext uri="{FF2B5EF4-FFF2-40B4-BE49-F238E27FC236}">
                <a16:creationId xmlns:a16="http://schemas.microsoft.com/office/drawing/2014/main" id="{4E5C42EB-3264-4E23-8236-18CAE245A7BB}"/>
              </a:ext>
            </a:extLst>
          </p:cNvPr>
          <p:cNvSpPr/>
          <p:nvPr userDrawn="1"/>
        </p:nvSpPr>
        <p:spPr>
          <a:xfrm>
            <a:off x="10453132" y="4124805"/>
            <a:ext cx="508634" cy="1099820"/>
          </a:xfrm>
          <a:custGeom>
            <a:avLst/>
            <a:gdLst/>
            <a:ahLst/>
            <a:cxnLst/>
            <a:rect l="l" t="t" r="r" b="b"/>
            <a:pathLst>
              <a:path w="508634" h="1099820">
                <a:moveTo>
                  <a:pt x="348907" y="0"/>
                </a:moveTo>
                <a:lnTo>
                  <a:pt x="0" y="106184"/>
                </a:lnTo>
                <a:lnTo>
                  <a:pt x="132727" y="1099769"/>
                </a:lnTo>
                <a:lnTo>
                  <a:pt x="508177" y="1099769"/>
                </a:lnTo>
                <a:lnTo>
                  <a:pt x="348907" y="0"/>
                </a:lnTo>
                <a:close/>
              </a:path>
            </a:pathLst>
          </a:custGeom>
          <a:solidFill>
            <a:srgbClr val="95C8D6"/>
          </a:solidFill>
        </p:spPr>
        <p:txBody>
          <a:bodyPr wrap="square" lIns="0" tIns="0" rIns="0" bIns="0" rtlCol="0"/>
          <a:lstStyle/>
          <a:p>
            <a:endParaRPr dirty="0"/>
          </a:p>
        </p:txBody>
      </p:sp>
      <p:sp>
        <p:nvSpPr>
          <p:cNvPr id="62" name="bk object 50">
            <a:extLst>
              <a:ext uri="{FF2B5EF4-FFF2-40B4-BE49-F238E27FC236}">
                <a16:creationId xmlns:a16="http://schemas.microsoft.com/office/drawing/2014/main" id="{6EEB3698-FE84-41FA-9B2F-774468117872}"/>
              </a:ext>
            </a:extLst>
          </p:cNvPr>
          <p:cNvSpPr/>
          <p:nvPr userDrawn="1"/>
        </p:nvSpPr>
        <p:spPr>
          <a:xfrm>
            <a:off x="10415367" y="2991246"/>
            <a:ext cx="229235" cy="376555"/>
          </a:xfrm>
          <a:custGeom>
            <a:avLst/>
            <a:gdLst/>
            <a:ahLst/>
            <a:cxnLst/>
            <a:rect l="l" t="t" r="r" b="b"/>
            <a:pathLst>
              <a:path w="229234" h="376554">
                <a:moveTo>
                  <a:pt x="208486" y="0"/>
                </a:moveTo>
                <a:lnTo>
                  <a:pt x="12665" y="30924"/>
                </a:lnTo>
                <a:lnTo>
                  <a:pt x="3836" y="85249"/>
                </a:lnTo>
                <a:lnTo>
                  <a:pt x="0" y="117671"/>
                </a:lnTo>
                <a:lnTo>
                  <a:pt x="349" y="141073"/>
                </a:lnTo>
                <a:lnTo>
                  <a:pt x="10358" y="214021"/>
                </a:lnTo>
                <a:lnTo>
                  <a:pt x="22113" y="237480"/>
                </a:lnTo>
                <a:lnTo>
                  <a:pt x="48042" y="246123"/>
                </a:lnTo>
                <a:lnTo>
                  <a:pt x="96840" y="247357"/>
                </a:lnTo>
                <a:lnTo>
                  <a:pt x="96840" y="345262"/>
                </a:lnTo>
                <a:lnTo>
                  <a:pt x="99493" y="363140"/>
                </a:lnTo>
                <a:lnTo>
                  <a:pt x="105208" y="372321"/>
                </a:lnTo>
                <a:lnTo>
                  <a:pt x="118330" y="375703"/>
                </a:lnTo>
                <a:lnTo>
                  <a:pt x="143208" y="376186"/>
                </a:lnTo>
                <a:lnTo>
                  <a:pt x="170990" y="371354"/>
                </a:lnTo>
                <a:lnTo>
                  <a:pt x="190233" y="360724"/>
                </a:lnTo>
                <a:lnTo>
                  <a:pt x="201422" y="350094"/>
                </a:lnTo>
                <a:lnTo>
                  <a:pt x="205044" y="345262"/>
                </a:lnTo>
                <a:lnTo>
                  <a:pt x="205044" y="182079"/>
                </a:lnTo>
                <a:lnTo>
                  <a:pt x="218950" y="164529"/>
                </a:lnTo>
                <a:lnTo>
                  <a:pt x="226091" y="151164"/>
                </a:lnTo>
                <a:lnTo>
                  <a:pt x="228722" y="135224"/>
                </a:lnTo>
                <a:lnTo>
                  <a:pt x="229098" y="109943"/>
                </a:lnTo>
                <a:lnTo>
                  <a:pt x="225877" y="74650"/>
                </a:lnTo>
                <a:lnTo>
                  <a:pt x="218792" y="38869"/>
                </a:lnTo>
                <a:lnTo>
                  <a:pt x="211707" y="11140"/>
                </a:lnTo>
                <a:lnTo>
                  <a:pt x="208486" y="0"/>
                </a:lnTo>
                <a:close/>
              </a:path>
            </a:pathLst>
          </a:custGeom>
          <a:solidFill>
            <a:srgbClr val="F2D4BF"/>
          </a:solidFill>
        </p:spPr>
        <p:txBody>
          <a:bodyPr wrap="square" lIns="0" tIns="0" rIns="0" bIns="0" rtlCol="0"/>
          <a:lstStyle/>
          <a:p>
            <a:endParaRPr dirty="0"/>
          </a:p>
        </p:txBody>
      </p:sp>
      <p:sp>
        <p:nvSpPr>
          <p:cNvPr id="63" name="bk object 51">
            <a:extLst>
              <a:ext uri="{FF2B5EF4-FFF2-40B4-BE49-F238E27FC236}">
                <a16:creationId xmlns:a16="http://schemas.microsoft.com/office/drawing/2014/main" id="{7B3E1AF2-9D68-45E9-9B60-6D477EBEC270}"/>
              </a:ext>
            </a:extLst>
          </p:cNvPr>
          <p:cNvSpPr/>
          <p:nvPr userDrawn="1"/>
        </p:nvSpPr>
        <p:spPr>
          <a:xfrm>
            <a:off x="10395074" y="2900272"/>
            <a:ext cx="295275" cy="267335"/>
          </a:xfrm>
          <a:custGeom>
            <a:avLst/>
            <a:gdLst/>
            <a:ahLst/>
            <a:cxnLst/>
            <a:rect l="l" t="t" r="r" b="b"/>
            <a:pathLst>
              <a:path w="295275" h="267335">
                <a:moveTo>
                  <a:pt x="293730" y="183889"/>
                </a:moveTo>
                <a:lnTo>
                  <a:pt x="220181" y="183889"/>
                </a:lnTo>
                <a:lnTo>
                  <a:pt x="228775" y="185467"/>
                </a:lnTo>
                <a:lnTo>
                  <a:pt x="236344" y="200031"/>
                </a:lnTo>
                <a:lnTo>
                  <a:pt x="232641" y="218304"/>
                </a:lnTo>
                <a:lnTo>
                  <a:pt x="224430" y="236903"/>
                </a:lnTo>
                <a:lnTo>
                  <a:pt x="218476" y="252446"/>
                </a:lnTo>
                <a:lnTo>
                  <a:pt x="219680" y="262482"/>
                </a:lnTo>
                <a:lnTo>
                  <a:pt x="226845" y="267045"/>
                </a:lnTo>
                <a:lnTo>
                  <a:pt x="237553" y="266455"/>
                </a:lnTo>
                <a:lnTo>
                  <a:pt x="249387" y="261032"/>
                </a:lnTo>
                <a:lnTo>
                  <a:pt x="265035" y="247986"/>
                </a:lnTo>
                <a:lnTo>
                  <a:pt x="283103" y="226248"/>
                </a:lnTo>
                <a:lnTo>
                  <a:pt x="295050" y="198711"/>
                </a:lnTo>
                <a:lnTo>
                  <a:pt x="293730" y="183889"/>
                </a:lnTo>
                <a:close/>
              </a:path>
              <a:path w="295275" h="267335">
                <a:moveTo>
                  <a:pt x="260362" y="108777"/>
                </a:moveTo>
                <a:lnTo>
                  <a:pt x="166672" y="108777"/>
                </a:lnTo>
                <a:lnTo>
                  <a:pt x="180680" y="111591"/>
                </a:lnTo>
                <a:lnTo>
                  <a:pt x="189377" y="123133"/>
                </a:lnTo>
                <a:lnTo>
                  <a:pt x="194854" y="138218"/>
                </a:lnTo>
                <a:lnTo>
                  <a:pt x="197111" y="154591"/>
                </a:lnTo>
                <a:lnTo>
                  <a:pt x="196149" y="169998"/>
                </a:lnTo>
                <a:lnTo>
                  <a:pt x="194887" y="175969"/>
                </a:lnTo>
                <a:lnTo>
                  <a:pt x="192968" y="183495"/>
                </a:lnTo>
                <a:lnTo>
                  <a:pt x="190391" y="192226"/>
                </a:lnTo>
                <a:lnTo>
                  <a:pt x="187157" y="201811"/>
                </a:lnTo>
                <a:lnTo>
                  <a:pt x="190108" y="210119"/>
                </a:lnTo>
                <a:lnTo>
                  <a:pt x="193880" y="216435"/>
                </a:lnTo>
                <a:lnTo>
                  <a:pt x="198575" y="219857"/>
                </a:lnTo>
                <a:lnTo>
                  <a:pt x="204290" y="219477"/>
                </a:lnTo>
                <a:lnTo>
                  <a:pt x="208126" y="204231"/>
                </a:lnTo>
                <a:lnTo>
                  <a:pt x="213361" y="191256"/>
                </a:lnTo>
                <a:lnTo>
                  <a:pt x="220181" y="183889"/>
                </a:lnTo>
                <a:lnTo>
                  <a:pt x="293730" y="183889"/>
                </a:lnTo>
                <a:lnTo>
                  <a:pt x="292339" y="168271"/>
                </a:lnTo>
                <a:lnTo>
                  <a:pt x="279990" y="145491"/>
                </a:lnTo>
                <a:lnTo>
                  <a:pt x="269576" y="134141"/>
                </a:lnTo>
                <a:lnTo>
                  <a:pt x="262383" y="126974"/>
                </a:lnTo>
                <a:lnTo>
                  <a:pt x="259700" y="116747"/>
                </a:lnTo>
                <a:lnTo>
                  <a:pt x="260362" y="108777"/>
                </a:lnTo>
                <a:close/>
              </a:path>
              <a:path w="295275" h="267335">
                <a:moveTo>
                  <a:pt x="19214" y="16904"/>
                </a:moveTo>
                <a:lnTo>
                  <a:pt x="9017" y="27717"/>
                </a:lnTo>
                <a:lnTo>
                  <a:pt x="2042" y="53183"/>
                </a:lnTo>
                <a:lnTo>
                  <a:pt x="0" y="85340"/>
                </a:lnTo>
                <a:lnTo>
                  <a:pt x="10199" y="112019"/>
                </a:lnTo>
                <a:lnTo>
                  <a:pt x="33928" y="129036"/>
                </a:lnTo>
                <a:lnTo>
                  <a:pt x="72476" y="132203"/>
                </a:lnTo>
                <a:lnTo>
                  <a:pt x="113538" y="124394"/>
                </a:lnTo>
                <a:lnTo>
                  <a:pt x="144614" y="114815"/>
                </a:lnTo>
                <a:lnTo>
                  <a:pt x="166672" y="108777"/>
                </a:lnTo>
                <a:lnTo>
                  <a:pt x="260362" y="108777"/>
                </a:lnTo>
                <a:lnTo>
                  <a:pt x="261096" y="99944"/>
                </a:lnTo>
                <a:lnTo>
                  <a:pt x="261848" y="80244"/>
                </a:lnTo>
                <a:lnTo>
                  <a:pt x="256801" y="61186"/>
                </a:lnTo>
                <a:lnTo>
                  <a:pt x="240802" y="46313"/>
                </a:lnTo>
                <a:lnTo>
                  <a:pt x="219791" y="39610"/>
                </a:lnTo>
                <a:lnTo>
                  <a:pt x="204322" y="39072"/>
                </a:lnTo>
                <a:lnTo>
                  <a:pt x="189355" y="39072"/>
                </a:lnTo>
                <a:lnTo>
                  <a:pt x="178966" y="34298"/>
                </a:lnTo>
                <a:lnTo>
                  <a:pt x="175893" y="30869"/>
                </a:lnTo>
                <a:lnTo>
                  <a:pt x="77620" y="30869"/>
                </a:lnTo>
                <a:lnTo>
                  <a:pt x="39720" y="18652"/>
                </a:lnTo>
                <a:lnTo>
                  <a:pt x="19214" y="16904"/>
                </a:lnTo>
                <a:close/>
              </a:path>
              <a:path w="295275" h="267335">
                <a:moveTo>
                  <a:pt x="202802" y="39020"/>
                </a:moveTo>
                <a:lnTo>
                  <a:pt x="189355" y="39072"/>
                </a:lnTo>
                <a:lnTo>
                  <a:pt x="204322" y="39072"/>
                </a:lnTo>
                <a:lnTo>
                  <a:pt x="202802" y="39020"/>
                </a:lnTo>
                <a:close/>
              </a:path>
              <a:path w="295275" h="267335">
                <a:moveTo>
                  <a:pt x="112783" y="0"/>
                </a:moveTo>
                <a:lnTo>
                  <a:pt x="77620" y="30869"/>
                </a:lnTo>
                <a:lnTo>
                  <a:pt x="175893" y="30869"/>
                </a:lnTo>
                <a:lnTo>
                  <a:pt x="165063" y="18784"/>
                </a:lnTo>
                <a:lnTo>
                  <a:pt x="142466" y="1661"/>
                </a:lnTo>
                <a:lnTo>
                  <a:pt x="112783" y="0"/>
                </a:lnTo>
                <a:close/>
              </a:path>
            </a:pathLst>
          </a:custGeom>
          <a:solidFill>
            <a:srgbClr val="4EB1D2"/>
          </a:solidFill>
        </p:spPr>
        <p:txBody>
          <a:bodyPr wrap="square" lIns="0" tIns="0" rIns="0" bIns="0" rtlCol="0"/>
          <a:lstStyle/>
          <a:p>
            <a:endParaRPr dirty="0"/>
          </a:p>
        </p:txBody>
      </p:sp>
      <p:sp>
        <p:nvSpPr>
          <p:cNvPr id="64" name="bk object 52">
            <a:extLst>
              <a:ext uri="{FF2B5EF4-FFF2-40B4-BE49-F238E27FC236}">
                <a16:creationId xmlns:a16="http://schemas.microsoft.com/office/drawing/2014/main" id="{87342D81-2141-451E-B3EC-F4CB4DC04019}"/>
              </a:ext>
            </a:extLst>
          </p:cNvPr>
          <p:cNvSpPr/>
          <p:nvPr userDrawn="1"/>
        </p:nvSpPr>
        <p:spPr>
          <a:xfrm>
            <a:off x="10232998" y="3218437"/>
            <a:ext cx="695960" cy="1017905"/>
          </a:xfrm>
          <a:custGeom>
            <a:avLst/>
            <a:gdLst/>
            <a:ahLst/>
            <a:cxnLst/>
            <a:rect l="l" t="t" r="r" b="b"/>
            <a:pathLst>
              <a:path w="695959" h="1017904">
                <a:moveTo>
                  <a:pt x="402162" y="0"/>
                </a:moveTo>
                <a:lnTo>
                  <a:pt x="344387" y="20387"/>
                </a:lnTo>
                <a:lnTo>
                  <a:pt x="284301" y="51204"/>
                </a:lnTo>
                <a:lnTo>
                  <a:pt x="254258" y="75857"/>
                </a:lnTo>
                <a:lnTo>
                  <a:pt x="229319" y="104709"/>
                </a:lnTo>
                <a:lnTo>
                  <a:pt x="222510" y="127520"/>
                </a:lnTo>
                <a:lnTo>
                  <a:pt x="224942" y="142511"/>
                </a:lnTo>
                <a:lnTo>
                  <a:pt x="227728" y="147904"/>
                </a:lnTo>
                <a:lnTo>
                  <a:pt x="75491" y="434636"/>
                </a:lnTo>
                <a:lnTo>
                  <a:pt x="5389" y="607244"/>
                </a:lnTo>
                <a:lnTo>
                  <a:pt x="0" y="735056"/>
                </a:lnTo>
                <a:lnTo>
                  <a:pt x="41902" y="887399"/>
                </a:lnTo>
                <a:lnTo>
                  <a:pt x="71470" y="940217"/>
                </a:lnTo>
                <a:lnTo>
                  <a:pt x="119218" y="978920"/>
                </a:lnTo>
                <a:lnTo>
                  <a:pt x="181046" y="1004102"/>
                </a:lnTo>
                <a:lnTo>
                  <a:pt x="252852" y="1016359"/>
                </a:lnTo>
                <a:lnTo>
                  <a:pt x="291216" y="1017825"/>
                </a:lnTo>
                <a:lnTo>
                  <a:pt x="330536" y="1016283"/>
                </a:lnTo>
                <a:lnTo>
                  <a:pt x="370301" y="1011806"/>
                </a:lnTo>
                <a:lnTo>
                  <a:pt x="409997" y="1004469"/>
                </a:lnTo>
                <a:lnTo>
                  <a:pt x="449113" y="994346"/>
                </a:lnTo>
                <a:lnTo>
                  <a:pt x="487134" y="981512"/>
                </a:lnTo>
                <a:lnTo>
                  <a:pt x="523550" y="966040"/>
                </a:lnTo>
                <a:lnTo>
                  <a:pt x="557847" y="948006"/>
                </a:lnTo>
                <a:lnTo>
                  <a:pt x="618033" y="904544"/>
                </a:lnTo>
                <a:lnTo>
                  <a:pt x="663594" y="851722"/>
                </a:lnTo>
                <a:lnTo>
                  <a:pt x="690427" y="790133"/>
                </a:lnTo>
                <a:lnTo>
                  <a:pt x="695539" y="756237"/>
                </a:lnTo>
                <a:lnTo>
                  <a:pt x="694431" y="720371"/>
                </a:lnTo>
                <a:lnTo>
                  <a:pt x="686592" y="682612"/>
                </a:lnTo>
                <a:lnTo>
                  <a:pt x="668232" y="621618"/>
                </a:lnTo>
                <a:lnTo>
                  <a:pt x="648862" y="559957"/>
                </a:lnTo>
                <a:lnTo>
                  <a:pt x="628713" y="498295"/>
                </a:lnTo>
                <a:lnTo>
                  <a:pt x="608020" y="437301"/>
                </a:lnTo>
                <a:lnTo>
                  <a:pt x="587016" y="377639"/>
                </a:lnTo>
                <a:lnTo>
                  <a:pt x="565934" y="319977"/>
                </a:lnTo>
                <a:lnTo>
                  <a:pt x="545008" y="264981"/>
                </a:lnTo>
                <a:lnTo>
                  <a:pt x="524470" y="213318"/>
                </a:lnTo>
                <a:lnTo>
                  <a:pt x="504554" y="165655"/>
                </a:lnTo>
                <a:lnTo>
                  <a:pt x="485494" y="122658"/>
                </a:lnTo>
                <a:lnTo>
                  <a:pt x="467522" y="84994"/>
                </a:lnTo>
                <a:lnTo>
                  <a:pt x="435779" y="28331"/>
                </a:lnTo>
                <a:lnTo>
                  <a:pt x="411190" y="1000"/>
                </a:lnTo>
                <a:lnTo>
                  <a:pt x="402162" y="0"/>
                </a:lnTo>
                <a:close/>
              </a:path>
            </a:pathLst>
          </a:custGeom>
          <a:solidFill>
            <a:srgbClr val="E31C15"/>
          </a:solidFill>
        </p:spPr>
        <p:txBody>
          <a:bodyPr wrap="square" lIns="0" tIns="0" rIns="0" bIns="0" rtlCol="0"/>
          <a:lstStyle/>
          <a:p>
            <a:endParaRPr dirty="0"/>
          </a:p>
        </p:txBody>
      </p:sp>
      <p:sp>
        <p:nvSpPr>
          <p:cNvPr id="65" name="bk object 53">
            <a:extLst>
              <a:ext uri="{FF2B5EF4-FFF2-40B4-BE49-F238E27FC236}">
                <a16:creationId xmlns:a16="http://schemas.microsoft.com/office/drawing/2014/main" id="{42C590C8-0075-430B-B24D-9BA3FE6964C2}"/>
              </a:ext>
            </a:extLst>
          </p:cNvPr>
          <p:cNvSpPr/>
          <p:nvPr userDrawn="1"/>
        </p:nvSpPr>
        <p:spPr>
          <a:xfrm>
            <a:off x="10614779" y="3156042"/>
            <a:ext cx="187325" cy="248285"/>
          </a:xfrm>
          <a:custGeom>
            <a:avLst/>
            <a:gdLst/>
            <a:ahLst/>
            <a:cxnLst/>
            <a:rect l="l" t="t" r="r" b="b"/>
            <a:pathLst>
              <a:path w="187325" h="248285">
                <a:moveTo>
                  <a:pt x="155309" y="0"/>
                </a:moveTo>
                <a:lnTo>
                  <a:pt x="95223" y="23108"/>
                </a:lnTo>
                <a:lnTo>
                  <a:pt x="20381" y="62395"/>
                </a:lnTo>
                <a:lnTo>
                  <a:pt x="0" y="160994"/>
                </a:lnTo>
                <a:lnTo>
                  <a:pt x="15586" y="225583"/>
                </a:lnTo>
                <a:lnTo>
                  <a:pt x="84859" y="248221"/>
                </a:lnTo>
                <a:lnTo>
                  <a:pt x="129506" y="233905"/>
                </a:lnTo>
                <a:lnTo>
                  <a:pt x="159756" y="205501"/>
                </a:lnTo>
                <a:lnTo>
                  <a:pt x="177918" y="167763"/>
                </a:lnTo>
                <a:lnTo>
                  <a:pt x="186304" y="125447"/>
                </a:lnTo>
                <a:lnTo>
                  <a:pt x="187223" y="83309"/>
                </a:lnTo>
                <a:lnTo>
                  <a:pt x="182986" y="46103"/>
                </a:lnTo>
                <a:lnTo>
                  <a:pt x="175903" y="18586"/>
                </a:lnTo>
                <a:lnTo>
                  <a:pt x="168286" y="5511"/>
                </a:lnTo>
                <a:lnTo>
                  <a:pt x="155309" y="0"/>
                </a:lnTo>
                <a:close/>
              </a:path>
            </a:pathLst>
          </a:custGeom>
          <a:solidFill>
            <a:srgbClr val="E31C15"/>
          </a:solidFill>
        </p:spPr>
        <p:txBody>
          <a:bodyPr wrap="square" lIns="0" tIns="0" rIns="0" bIns="0" rtlCol="0"/>
          <a:lstStyle/>
          <a:p>
            <a:endParaRPr dirty="0"/>
          </a:p>
        </p:txBody>
      </p:sp>
      <p:sp>
        <p:nvSpPr>
          <p:cNvPr id="66" name="bk object 54">
            <a:extLst>
              <a:ext uri="{FF2B5EF4-FFF2-40B4-BE49-F238E27FC236}">
                <a16:creationId xmlns:a16="http://schemas.microsoft.com/office/drawing/2014/main" id="{463CDDE4-D0D7-468E-9457-90607E6266AF}"/>
              </a:ext>
            </a:extLst>
          </p:cNvPr>
          <p:cNvSpPr/>
          <p:nvPr userDrawn="1"/>
        </p:nvSpPr>
        <p:spPr>
          <a:xfrm>
            <a:off x="10566895" y="3396672"/>
            <a:ext cx="349250" cy="641350"/>
          </a:xfrm>
          <a:custGeom>
            <a:avLst/>
            <a:gdLst/>
            <a:ahLst/>
            <a:cxnLst/>
            <a:rect l="l" t="t" r="r" b="b"/>
            <a:pathLst>
              <a:path w="349250" h="641350">
                <a:moveTo>
                  <a:pt x="166877" y="0"/>
                </a:moveTo>
                <a:lnTo>
                  <a:pt x="94818" y="166878"/>
                </a:lnTo>
                <a:lnTo>
                  <a:pt x="176532" y="278148"/>
                </a:lnTo>
                <a:lnTo>
                  <a:pt x="193894" y="346051"/>
                </a:lnTo>
                <a:lnTo>
                  <a:pt x="138012" y="398315"/>
                </a:lnTo>
                <a:lnTo>
                  <a:pt x="0" y="462673"/>
                </a:lnTo>
                <a:lnTo>
                  <a:pt x="98615" y="640905"/>
                </a:lnTo>
                <a:lnTo>
                  <a:pt x="133870" y="607130"/>
                </a:lnTo>
                <a:lnTo>
                  <a:pt x="212853" y="521447"/>
                </a:lnTo>
                <a:lnTo>
                  <a:pt x="295391" y="407320"/>
                </a:lnTo>
                <a:lnTo>
                  <a:pt x="341312" y="288213"/>
                </a:lnTo>
                <a:lnTo>
                  <a:pt x="349259" y="198385"/>
                </a:lnTo>
                <a:lnTo>
                  <a:pt x="333738" y="138420"/>
                </a:lnTo>
                <a:lnTo>
                  <a:pt x="278395" y="81298"/>
                </a:lnTo>
                <a:lnTo>
                  <a:pt x="166877" y="0"/>
                </a:lnTo>
                <a:close/>
              </a:path>
            </a:pathLst>
          </a:custGeom>
          <a:solidFill>
            <a:srgbClr val="E31C15"/>
          </a:solidFill>
        </p:spPr>
        <p:txBody>
          <a:bodyPr wrap="square" lIns="0" tIns="0" rIns="0" bIns="0" rtlCol="0"/>
          <a:lstStyle/>
          <a:p>
            <a:endParaRPr dirty="0"/>
          </a:p>
        </p:txBody>
      </p:sp>
      <p:sp>
        <p:nvSpPr>
          <p:cNvPr id="67" name="bk object 55">
            <a:extLst>
              <a:ext uri="{FF2B5EF4-FFF2-40B4-BE49-F238E27FC236}">
                <a16:creationId xmlns:a16="http://schemas.microsoft.com/office/drawing/2014/main" id="{E23B638E-38D7-4CA1-927F-C562B1674ED9}"/>
              </a:ext>
            </a:extLst>
          </p:cNvPr>
          <p:cNvSpPr/>
          <p:nvPr userDrawn="1"/>
        </p:nvSpPr>
        <p:spPr>
          <a:xfrm>
            <a:off x="10295599" y="5316331"/>
            <a:ext cx="347345" cy="102235"/>
          </a:xfrm>
          <a:custGeom>
            <a:avLst/>
            <a:gdLst/>
            <a:ahLst/>
            <a:cxnLst/>
            <a:rect l="l" t="t" r="r" b="b"/>
            <a:pathLst>
              <a:path w="347345" h="102235">
                <a:moveTo>
                  <a:pt x="220624" y="0"/>
                </a:moveTo>
                <a:lnTo>
                  <a:pt x="85181" y="15440"/>
                </a:lnTo>
                <a:lnTo>
                  <a:pt x="18192" y="31175"/>
                </a:lnTo>
                <a:lnTo>
                  <a:pt x="0" y="56735"/>
                </a:lnTo>
                <a:lnTo>
                  <a:pt x="10947" y="101650"/>
                </a:lnTo>
                <a:lnTo>
                  <a:pt x="333857" y="101650"/>
                </a:lnTo>
                <a:lnTo>
                  <a:pt x="344722" y="57120"/>
                </a:lnTo>
                <a:lnTo>
                  <a:pt x="346339" y="40597"/>
                </a:lnTo>
                <a:lnTo>
                  <a:pt x="242623" y="40597"/>
                </a:lnTo>
                <a:lnTo>
                  <a:pt x="229315" y="28524"/>
                </a:lnTo>
                <a:lnTo>
                  <a:pt x="220624" y="0"/>
                </a:lnTo>
                <a:close/>
              </a:path>
              <a:path w="347345" h="102235">
                <a:moveTo>
                  <a:pt x="320573" y="24625"/>
                </a:moveTo>
                <a:lnTo>
                  <a:pt x="269919" y="38528"/>
                </a:lnTo>
                <a:lnTo>
                  <a:pt x="242623" y="40597"/>
                </a:lnTo>
                <a:lnTo>
                  <a:pt x="346339" y="40597"/>
                </a:lnTo>
                <a:lnTo>
                  <a:pt x="346960" y="34253"/>
                </a:lnTo>
                <a:lnTo>
                  <a:pt x="339325" y="25828"/>
                </a:lnTo>
                <a:lnTo>
                  <a:pt x="320573" y="24625"/>
                </a:lnTo>
                <a:close/>
              </a:path>
            </a:pathLst>
          </a:custGeom>
          <a:solidFill>
            <a:srgbClr val="FFFFFF"/>
          </a:solidFill>
        </p:spPr>
        <p:txBody>
          <a:bodyPr wrap="square" lIns="0" tIns="0" rIns="0" bIns="0" rtlCol="0"/>
          <a:lstStyle/>
          <a:p>
            <a:endParaRPr dirty="0"/>
          </a:p>
        </p:txBody>
      </p:sp>
      <p:sp>
        <p:nvSpPr>
          <p:cNvPr id="68" name="bk object 56">
            <a:extLst>
              <a:ext uri="{FF2B5EF4-FFF2-40B4-BE49-F238E27FC236}">
                <a16:creationId xmlns:a16="http://schemas.microsoft.com/office/drawing/2014/main" id="{B97C25D3-A655-40E9-9484-FC5A23FFE7F3}"/>
              </a:ext>
            </a:extLst>
          </p:cNvPr>
          <p:cNvSpPr/>
          <p:nvPr userDrawn="1"/>
        </p:nvSpPr>
        <p:spPr>
          <a:xfrm>
            <a:off x="10536921" y="5247333"/>
            <a:ext cx="64135" cy="81280"/>
          </a:xfrm>
          <a:custGeom>
            <a:avLst/>
            <a:gdLst/>
            <a:ahLst/>
            <a:cxnLst/>
            <a:rect l="l" t="t" r="r" b="b"/>
            <a:pathLst>
              <a:path w="64134" h="81279">
                <a:moveTo>
                  <a:pt x="63995" y="0"/>
                </a:moveTo>
                <a:lnTo>
                  <a:pt x="0" y="0"/>
                </a:lnTo>
                <a:lnTo>
                  <a:pt x="1181" y="60439"/>
                </a:lnTo>
                <a:lnTo>
                  <a:pt x="19500" y="74681"/>
                </a:lnTo>
                <a:lnTo>
                  <a:pt x="32150" y="81033"/>
                </a:lnTo>
                <a:lnTo>
                  <a:pt x="45018" y="80940"/>
                </a:lnTo>
                <a:lnTo>
                  <a:pt x="63995" y="75844"/>
                </a:lnTo>
                <a:lnTo>
                  <a:pt x="63995" y="0"/>
                </a:lnTo>
                <a:close/>
              </a:path>
            </a:pathLst>
          </a:custGeom>
          <a:solidFill>
            <a:srgbClr val="F2D4BF"/>
          </a:solidFill>
        </p:spPr>
        <p:txBody>
          <a:bodyPr wrap="square" lIns="0" tIns="0" rIns="0" bIns="0" rtlCol="0"/>
          <a:lstStyle/>
          <a:p>
            <a:endParaRPr dirty="0"/>
          </a:p>
        </p:txBody>
      </p:sp>
      <p:sp>
        <p:nvSpPr>
          <p:cNvPr id="69" name="bk object 57">
            <a:extLst>
              <a:ext uri="{FF2B5EF4-FFF2-40B4-BE49-F238E27FC236}">
                <a16:creationId xmlns:a16="http://schemas.microsoft.com/office/drawing/2014/main" id="{E26583F4-C904-4713-AF30-1A080C5DB56C}"/>
              </a:ext>
            </a:extLst>
          </p:cNvPr>
          <p:cNvSpPr/>
          <p:nvPr userDrawn="1"/>
        </p:nvSpPr>
        <p:spPr>
          <a:xfrm>
            <a:off x="10504177" y="5316331"/>
            <a:ext cx="347345" cy="102235"/>
          </a:xfrm>
          <a:custGeom>
            <a:avLst/>
            <a:gdLst/>
            <a:ahLst/>
            <a:cxnLst/>
            <a:rect l="l" t="t" r="r" b="b"/>
            <a:pathLst>
              <a:path w="347345" h="102235">
                <a:moveTo>
                  <a:pt x="220616" y="0"/>
                </a:moveTo>
                <a:lnTo>
                  <a:pt x="85181" y="15440"/>
                </a:lnTo>
                <a:lnTo>
                  <a:pt x="18194" y="31175"/>
                </a:lnTo>
                <a:lnTo>
                  <a:pt x="0" y="56735"/>
                </a:lnTo>
                <a:lnTo>
                  <a:pt x="10939" y="101650"/>
                </a:lnTo>
                <a:lnTo>
                  <a:pt x="333850" y="101650"/>
                </a:lnTo>
                <a:lnTo>
                  <a:pt x="344722" y="57120"/>
                </a:lnTo>
                <a:lnTo>
                  <a:pt x="346341" y="40597"/>
                </a:lnTo>
                <a:lnTo>
                  <a:pt x="242625" y="40597"/>
                </a:lnTo>
                <a:lnTo>
                  <a:pt x="229315" y="28524"/>
                </a:lnTo>
                <a:lnTo>
                  <a:pt x="220616" y="0"/>
                </a:lnTo>
                <a:close/>
              </a:path>
              <a:path w="347345" h="102235">
                <a:moveTo>
                  <a:pt x="320565" y="24625"/>
                </a:moveTo>
                <a:lnTo>
                  <a:pt x="269919" y="38528"/>
                </a:lnTo>
                <a:lnTo>
                  <a:pt x="242625" y="40597"/>
                </a:lnTo>
                <a:lnTo>
                  <a:pt x="346341" y="40597"/>
                </a:lnTo>
                <a:lnTo>
                  <a:pt x="346962" y="34253"/>
                </a:lnTo>
                <a:lnTo>
                  <a:pt x="339325" y="25828"/>
                </a:lnTo>
                <a:lnTo>
                  <a:pt x="320565" y="24625"/>
                </a:lnTo>
                <a:close/>
              </a:path>
            </a:pathLst>
          </a:custGeom>
          <a:solidFill>
            <a:srgbClr val="FFFFFF"/>
          </a:solidFill>
        </p:spPr>
        <p:txBody>
          <a:bodyPr wrap="square" lIns="0" tIns="0" rIns="0" bIns="0" rtlCol="0"/>
          <a:lstStyle/>
          <a:p>
            <a:endParaRPr dirty="0"/>
          </a:p>
        </p:txBody>
      </p:sp>
      <p:sp>
        <p:nvSpPr>
          <p:cNvPr id="70" name="bk object 58">
            <a:extLst>
              <a:ext uri="{FF2B5EF4-FFF2-40B4-BE49-F238E27FC236}">
                <a16:creationId xmlns:a16="http://schemas.microsoft.com/office/drawing/2014/main" id="{9CF19796-F13F-441A-986F-6539B632E392}"/>
              </a:ext>
            </a:extLst>
          </p:cNvPr>
          <p:cNvSpPr/>
          <p:nvPr userDrawn="1"/>
        </p:nvSpPr>
        <p:spPr>
          <a:xfrm>
            <a:off x="10745490" y="5247333"/>
            <a:ext cx="64135" cy="81280"/>
          </a:xfrm>
          <a:custGeom>
            <a:avLst/>
            <a:gdLst/>
            <a:ahLst/>
            <a:cxnLst/>
            <a:rect l="l" t="t" r="r" b="b"/>
            <a:pathLst>
              <a:path w="64134" h="81279">
                <a:moveTo>
                  <a:pt x="63995" y="0"/>
                </a:moveTo>
                <a:lnTo>
                  <a:pt x="0" y="0"/>
                </a:lnTo>
                <a:lnTo>
                  <a:pt x="1193" y="60439"/>
                </a:lnTo>
                <a:lnTo>
                  <a:pt x="19512" y="74681"/>
                </a:lnTo>
                <a:lnTo>
                  <a:pt x="32161" y="81033"/>
                </a:lnTo>
                <a:lnTo>
                  <a:pt x="45026" y="80940"/>
                </a:lnTo>
                <a:lnTo>
                  <a:pt x="63995" y="75844"/>
                </a:lnTo>
                <a:lnTo>
                  <a:pt x="63995" y="0"/>
                </a:lnTo>
                <a:close/>
              </a:path>
            </a:pathLst>
          </a:custGeom>
          <a:solidFill>
            <a:srgbClr val="F2D4BF"/>
          </a:solidFill>
        </p:spPr>
        <p:txBody>
          <a:bodyPr wrap="square" lIns="0" tIns="0" rIns="0" bIns="0" rtlCol="0"/>
          <a:lstStyle/>
          <a:p>
            <a:endParaRPr dirty="0"/>
          </a:p>
        </p:txBody>
      </p:sp>
      <p:sp>
        <p:nvSpPr>
          <p:cNvPr id="71" name="bk object 59">
            <a:extLst>
              <a:ext uri="{FF2B5EF4-FFF2-40B4-BE49-F238E27FC236}">
                <a16:creationId xmlns:a16="http://schemas.microsoft.com/office/drawing/2014/main" id="{02C6AEB2-FAC0-45EE-BBF1-4287C4D3C0B1}"/>
              </a:ext>
            </a:extLst>
          </p:cNvPr>
          <p:cNvSpPr/>
          <p:nvPr userDrawn="1"/>
        </p:nvSpPr>
        <p:spPr>
          <a:xfrm>
            <a:off x="10409872" y="3335999"/>
            <a:ext cx="28575" cy="93980"/>
          </a:xfrm>
          <a:custGeom>
            <a:avLst/>
            <a:gdLst/>
            <a:ahLst/>
            <a:cxnLst/>
            <a:rect l="l" t="t" r="r" b="b"/>
            <a:pathLst>
              <a:path w="28575" h="93979">
                <a:moveTo>
                  <a:pt x="28092" y="0"/>
                </a:moveTo>
                <a:lnTo>
                  <a:pt x="20709" y="21419"/>
                </a:lnTo>
                <a:lnTo>
                  <a:pt x="15322" y="38336"/>
                </a:lnTo>
                <a:lnTo>
                  <a:pt x="9297" y="59552"/>
                </a:lnTo>
                <a:lnTo>
                  <a:pt x="0" y="93865"/>
                </a:lnTo>
              </a:path>
            </a:pathLst>
          </a:custGeom>
          <a:ln w="25400">
            <a:solidFill>
              <a:srgbClr val="DBEFF8"/>
            </a:solidFill>
          </a:ln>
        </p:spPr>
        <p:txBody>
          <a:bodyPr wrap="square" lIns="0" tIns="0" rIns="0" bIns="0" rtlCol="0"/>
          <a:lstStyle/>
          <a:p>
            <a:endParaRPr dirty="0"/>
          </a:p>
        </p:txBody>
      </p:sp>
      <p:sp>
        <p:nvSpPr>
          <p:cNvPr id="72" name="bk object 60">
            <a:extLst>
              <a:ext uri="{FF2B5EF4-FFF2-40B4-BE49-F238E27FC236}">
                <a16:creationId xmlns:a16="http://schemas.microsoft.com/office/drawing/2014/main" id="{8C385F83-1D03-429E-B608-EE7B6D9C323D}"/>
              </a:ext>
            </a:extLst>
          </p:cNvPr>
          <p:cNvSpPr/>
          <p:nvPr userDrawn="1"/>
        </p:nvSpPr>
        <p:spPr>
          <a:xfrm>
            <a:off x="10343856" y="3445996"/>
            <a:ext cx="62230" cy="702945"/>
          </a:xfrm>
          <a:custGeom>
            <a:avLst/>
            <a:gdLst/>
            <a:ahLst/>
            <a:cxnLst/>
            <a:rect l="l" t="t" r="r" b="b"/>
            <a:pathLst>
              <a:path w="62229" h="702945">
                <a:moveTo>
                  <a:pt x="61740" y="0"/>
                </a:moveTo>
                <a:lnTo>
                  <a:pt x="43110" y="77259"/>
                </a:lnTo>
                <a:lnTo>
                  <a:pt x="33839" y="121377"/>
                </a:lnTo>
                <a:lnTo>
                  <a:pt x="25045" y="168523"/>
                </a:lnTo>
                <a:lnTo>
                  <a:pt x="17065" y="218227"/>
                </a:lnTo>
                <a:lnTo>
                  <a:pt x="10234" y="270016"/>
                </a:lnTo>
                <a:lnTo>
                  <a:pt x="4888" y="323419"/>
                </a:lnTo>
                <a:lnTo>
                  <a:pt x="1365" y="377964"/>
                </a:lnTo>
                <a:lnTo>
                  <a:pt x="0" y="433178"/>
                </a:lnTo>
                <a:lnTo>
                  <a:pt x="1128" y="488590"/>
                </a:lnTo>
                <a:lnTo>
                  <a:pt x="5087" y="543728"/>
                </a:lnTo>
                <a:lnTo>
                  <a:pt x="12212" y="598120"/>
                </a:lnTo>
                <a:lnTo>
                  <a:pt x="22839" y="651295"/>
                </a:lnTo>
                <a:lnTo>
                  <a:pt x="37305" y="702779"/>
                </a:lnTo>
              </a:path>
            </a:pathLst>
          </a:custGeom>
          <a:ln w="25400">
            <a:solidFill>
              <a:srgbClr val="DBEFF8"/>
            </a:solidFill>
            <a:prstDash val="lgDash"/>
          </a:ln>
        </p:spPr>
        <p:txBody>
          <a:bodyPr wrap="square" lIns="0" tIns="0" rIns="0" bIns="0" rtlCol="0"/>
          <a:lstStyle/>
          <a:p>
            <a:endParaRPr dirty="0"/>
          </a:p>
        </p:txBody>
      </p:sp>
      <p:sp>
        <p:nvSpPr>
          <p:cNvPr id="73" name="bk object 61">
            <a:extLst>
              <a:ext uri="{FF2B5EF4-FFF2-40B4-BE49-F238E27FC236}">
                <a16:creationId xmlns:a16="http://schemas.microsoft.com/office/drawing/2014/main" id="{07A8F5C3-379A-4D69-9EB2-EE8518CAEED3}"/>
              </a:ext>
            </a:extLst>
          </p:cNvPr>
          <p:cNvSpPr/>
          <p:nvPr userDrawn="1"/>
        </p:nvSpPr>
        <p:spPr>
          <a:xfrm>
            <a:off x="10383877" y="4156860"/>
            <a:ext cx="40005" cy="89535"/>
          </a:xfrm>
          <a:custGeom>
            <a:avLst/>
            <a:gdLst/>
            <a:ahLst/>
            <a:cxnLst/>
            <a:rect l="l" t="t" r="r" b="b"/>
            <a:pathLst>
              <a:path w="40004" h="89535">
                <a:moveTo>
                  <a:pt x="0" y="0"/>
                </a:moveTo>
                <a:lnTo>
                  <a:pt x="8495" y="23178"/>
                </a:lnTo>
                <a:lnTo>
                  <a:pt x="17946" y="45818"/>
                </a:lnTo>
                <a:lnTo>
                  <a:pt x="28391" y="67872"/>
                </a:lnTo>
                <a:lnTo>
                  <a:pt x="39865" y="89293"/>
                </a:lnTo>
              </a:path>
            </a:pathLst>
          </a:custGeom>
          <a:ln w="25400">
            <a:solidFill>
              <a:srgbClr val="DBEFF8"/>
            </a:solidFill>
          </a:ln>
        </p:spPr>
        <p:txBody>
          <a:bodyPr wrap="square" lIns="0" tIns="0" rIns="0" bIns="0" rtlCol="0"/>
          <a:lstStyle/>
          <a:p>
            <a:endParaRPr dirty="0"/>
          </a:p>
        </p:txBody>
      </p:sp>
      <p:sp>
        <p:nvSpPr>
          <p:cNvPr id="76" name="ZoneTexte 75">
            <a:extLst>
              <a:ext uri="{FF2B5EF4-FFF2-40B4-BE49-F238E27FC236}">
                <a16:creationId xmlns:a16="http://schemas.microsoft.com/office/drawing/2014/main" id="{55F42B99-6960-481F-8A8A-02F927632F16}"/>
              </a:ext>
            </a:extLst>
          </p:cNvPr>
          <p:cNvSpPr txBox="1"/>
          <p:nvPr userDrawn="1"/>
        </p:nvSpPr>
        <p:spPr>
          <a:xfrm>
            <a:off x="563904" y="462636"/>
            <a:ext cx="4159624" cy="1308050"/>
          </a:xfrm>
          <a:prstGeom prst="rect">
            <a:avLst/>
          </a:prstGeom>
          <a:noFill/>
        </p:spPr>
        <p:txBody>
          <a:bodyPr wrap="square" rtlCol="0">
            <a:spAutoFit/>
          </a:bodyPr>
          <a:lstStyle/>
          <a:p>
            <a:pPr algn="ctr"/>
            <a:r>
              <a:rPr lang="fr-FR" sz="3950" b="0" i="0" spc="-65" noProof="0" dirty="0">
                <a:solidFill>
                  <a:srgbClr val="3C7DA0"/>
                </a:solidFill>
                <a:latin typeface="Calibri"/>
                <a:ea typeface="+mj-ea"/>
                <a:cs typeface="Calibri"/>
              </a:rPr>
              <a:t>Merci d’avoir  suivi cette séance</a:t>
            </a:r>
            <a:endParaRPr lang="fr-FR" sz="3950" b="0" i="0" spc="-65" dirty="0">
              <a:solidFill>
                <a:srgbClr val="3C7DA0"/>
              </a:solidFill>
              <a:latin typeface="Calibri"/>
              <a:ea typeface="+mj-ea"/>
              <a:cs typeface="Calibri"/>
            </a:endParaRPr>
          </a:p>
        </p:txBody>
      </p:sp>
      <p:sp>
        <p:nvSpPr>
          <p:cNvPr id="77" name="Espace réservé du texte 38">
            <a:extLst>
              <a:ext uri="{FF2B5EF4-FFF2-40B4-BE49-F238E27FC236}">
                <a16:creationId xmlns:a16="http://schemas.microsoft.com/office/drawing/2014/main" id="{290EA661-EEE0-4165-B95B-8AB8C2124A6C}"/>
              </a:ext>
            </a:extLst>
          </p:cNvPr>
          <p:cNvSpPr>
            <a:spLocks noGrp="1"/>
          </p:cNvSpPr>
          <p:nvPr>
            <p:ph type="body" sz="quarter" idx="10" hasCustomPrompt="1"/>
          </p:nvPr>
        </p:nvSpPr>
        <p:spPr>
          <a:xfrm>
            <a:off x="5919395" y="481554"/>
            <a:ext cx="4087812" cy="1941513"/>
          </a:xfrm>
        </p:spPr>
        <p:txBody>
          <a:bodyPr/>
          <a:lstStyle>
            <a:lvl1pPr marL="12700" marR="5080" indent="0" algn="l" defTabSz="914400" rtl="0" eaLnBrk="1" fontAlgn="auto" latinLnBrk="0" hangingPunct="1">
              <a:lnSpc>
                <a:spcPct val="111100"/>
              </a:lnSpc>
              <a:spcBef>
                <a:spcPts val="0"/>
              </a:spcBef>
              <a:spcAft>
                <a:spcPts val="0"/>
              </a:spcAft>
              <a:buClrTx/>
              <a:buSzTx/>
              <a:buFontTx/>
              <a:buNone/>
              <a:tabLst/>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Service</a:t>
            </a:r>
            <a:r>
              <a:rPr kumimoji="0" lang="fr-FR" sz="2250" b="0" i="0" u="none" strike="noStrike" kern="1200" cap="none" spc="-35"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10" normalizeH="0" baseline="0" noProof="0" dirty="0" err="1">
                <a:ln>
                  <a:noFill/>
                </a:ln>
                <a:solidFill>
                  <a:prstClr val="black"/>
                </a:solidFill>
                <a:effectLst/>
                <a:uLnTx/>
                <a:uFillTx/>
                <a:latin typeface="Calibri-Light"/>
                <a:ea typeface="+mn-ea"/>
                <a:cs typeface="Calibri-Light"/>
              </a:rPr>
              <a:t>xxxxx</a:t>
            </a:r>
            <a:br>
              <a:rPr kumimoji="0" lang="fr-FR" sz="2250" b="0" i="0" u="none" strike="noStrike" kern="1200" cap="none" spc="-10" normalizeH="0" baseline="0" noProof="0" dirty="0">
                <a:ln>
                  <a:noFill/>
                </a:ln>
                <a:solidFill>
                  <a:prstClr val="black"/>
                </a:solidFill>
                <a:effectLst/>
                <a:uLnTx/>
                <a:uFillTx/>
                <a:latin typeface="Calibri-Light"/>
                <a:ea typeface="+mn-ea"/>
                <a:cs typeface="Calibri-Light"/>
              </a:rPr>
            </a:b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02</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96</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58</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xx </a:t>
            </a:r>
            <a:r>
              <a:rPr kumimoji="0" lang="fr-FR" sz="2250" b="0" i="0" u="none" strike="noStrike" kern="1200" cap="none" spc="0" normalizeH="0" baseline="0" noProof="0" dirty="0" err="1">
                <a:ln>
                  <a:noFill/>
                </a:ln>
                <a:solidFill>
                  <a:prstClr val="black"/>
                </a:solidFill>
                <a:effectLst/>
                <a:uLnTx/>
                <a:uFillTx/>
                <a:latin typeface="Calibri-Light"/>
                <a:ea typeface="+mn-ea"/>
                <a:cs typeface="Calibri-Light"/>
              </a:rPr>
              <a:t>xx</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srgbClr val="3879A0"/>
                </a:solidFill>
                <a:effectLst/>
                <a:uLnTx/>
                <a:uFillTx/>
                <a:latin typeface="Calibri-Light"/>
                <a:ea typeface="+mn-ea"/>
                <a:cs typeface="Calibri-Light"/>
              </a:rPr>
              <a:t>/</a:t>
            </a:r>
            <a:r>
              <a:rPr kumimoji="0" lang="fr-FR" sz="2250" b="0" i="0" u="none" strike="noStrike" kern="1200" cap="none" spc="-20" normalizeH="0" baseline="0" noProof="0" dirty="0">
                <a:ln>
                  <a:noFill/>
                </a:ln>
                <a:solidFill>
                  <a:srgbClr val="3879A0"/>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02</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96</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58</a:t>
            </a:r>
          </a:p>
          <a:p>
            <a:pPr marL="12700" marR="5080" lvl="0" indent="0" algn="l" defTabSz="914400" rtl="0" eaLnBrk="1" fontAlgn="auto" latinLnBrk="0" hangingPunct="1">
              <a:lnSpc>
                <a:spcPct val="111100"/>
              </a:lnSpc>
              <a:spcBef>
                <a:spcPts val="0"/>
              </a:spcBef>
              <a:spcAft>
                <a:spcPts val="0"/>
              </a:spcAft>
              <a:buClrTx/>
              <a:buSzTx/>
              <a:buFontTx/>
              <a:buNone/>
              <a:tabLst/>
              <a:defRPr/>
            </a:pPr>
            <a:r>
              <a:rPr kumimoji="0" lang="fr-FR" sz="2250" b="1" i="0" u="none" strike="noStrike" kern="1200" cap="none" spc="0" normalizeH="0" baseline="0" noProof="0" dirty="0">
                <a:ln>
                  <a:noFill/>
                </a:ln>
                <a:solidFill>
                  <a:srgbClr val="4472C4"/>
                </a:solidFill>
                <a:effectLst/>
                <a:uLnTx/>
                <a:uFillTx/>
                <a:latin typeface="Calibri-Light"/>
                <a:ea typeface="+mn-ea"/>
                <a:cs typeface="Calibri-Light"/>
              </a:rPr>
              <a:t>xxxx@cdg22.fr</a:t>
            </a:r>
          </a:p>
        </p:txBody>
      </p:sp>
    </p:spTree>
    <p:extLst>
      <p:ext uri="{BB962C8B-B14F-4D97-AF65-F5344CB8AC3E}">
        <p14:creationId xmlns:p14="http://schemas.microsoft.com/office/powerpoint/2010/main" val="22191313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UVERTURE FINALE 4">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7C4C7C41-2F96-4BB4-8D89-5DA6D7B7F8DE}"/>
              </a:ext>
            </a:extLst>
          </p:cNvPr>
          <p:cNvSpPr/>
          <p:nvPr userDrawn="1"/>
        </p:nvSpPr>
        <p:spPr>
          <a:xfrm>
            <a:off x="188995" y="188995"/>
            <a:ext cx="11808460" cy="5238115"/>
          </a:xfrm>
          <a:custGeom>
            <a:avLst/>
            <a:gdLst/>
            <a:ahLst/>
            <a:cxnLst/>
            <a:rect l="l" t="t" r="r" b="b"/>
            <a:pathLst>
              <a:path w="11808460" h="5238115">
                <a:moveTo>
                  <a:pt x="0" y="0"/>
                </a:moveTo>
                <a:lnTo>
                  <a:pt x="0" y="5237975"/>
                </a:lnTo>
                <a:lnTo>
                  <a:pt x="11808002" y="5237988"/>
                </a:lnTo>
                <a:lnTo>
                  <a:pt x="11807964" y="0"/>
                </a:lnTo>
                <a:lnTo>
                  <a:pt x="0" y="0"/>
                </a:lnTo>
                <a:close/>
              </a:path>
            </a:pathLst>
          </a:custGeom>
          <a:solidFill>
            <a:srgbClr val="4EB1D2"/>
          </a:solidFill>
        </p:spPr>
        <p:txBody>
          <a:bodyPr wrap="square" lIns="0" tIns="0" rIns="0" bIns="0" rtlCol="0"/>
          <a:lstStyle/>
          <a:p>
            <a:endParaRPr dirty="0"/>
          </a:p>
        </p:txBody>
      </p:sp>
      <p:sp>
        <p:nvSpPr>
          <p:cNvPr id="7" name="object 19">
            <a:extLst>
              <a:ext uri="{FF2B5EF4-FFF2-40B4-BE49-F238E27FC236}">
                <a16:creationId xmlns:a16="http://schemas.microsoft.com/office/drawing/2014/main" id="{2F843036-4E54-4F08-A90C-A5A57C693126}"/>
              </a:ext>
            </a:extLst>
          </p:cNvPr>
          <p:cNvSpPr/>
          <p:nvPr userDrawn="1"/>
        </p:nvSpPr>
        <p:spPr>
          <a:xfrm>
            <a:off x="540110" y="3754972"/>
            <a:ext cx="2507615" cy="574040"/>
          </a:xfrm>
          <a:custGeom>
            <a:avLst/>
            <a:gdLst/>
            <a:ahLst/>
            <a:cxnLst/>
            <a:rect l="l" t="t" r="r" b="b"/>
            <a:pathLst>
              <a:path w="2507615" h="574039">
                <a:moveTo>
                  <a:pt x="2471738" y="341058"/>
                </a:moveTo>
                <a:lnTo>
                  <a:pt x="395503" y="341058"/>
                </a:lnTo>
                <a:lnTo>
                  <a:pt x="432297" y="341562"/>
                </a:lnTo>
                <a:lnTo>
                  <a:pt x="466564" y="343554"/>
                </a:lnTo>
                <a:lnTo>
                  <a:pt x="497028" y="347755"/>
                </a:lnTo>
                <a:lnTo>
                  <a:pt x="522414" y="354888"/>
                </a:lnTo>
                <a:lnTo>
                  <a:pt x="543604" y="370308"/>
                </a:lnTo>
                <a:lnTo>
                  <a:pt x="542455" y="387673"/>
                </a:lnTo>
                <a:lnTo>
                  <a:pt x="529247" y="405905"/>
                </a:lnTo>
                <a:lnTo>
                  <a:pt x="514261" y="423926"/>
                </a:lnTo>
                <a:lnTo>
                  <a:pt x="506746" y="450800"/>
                </a:lnTo>
                <a:lnTo>
                  <a:pt x="552808" y="502660"/>
                </a:lnTo>
                <a:lnTo>
                  <a:pt x="601729" y="525292"/>
                </a:lnTo>
                <a:lnTo>
                  <a:pt x="664806" y="544156"/>
                </a:lnTo>
                <a:lnTo>
                  <a:pt x="708160" y="553270"/>
                </a:lnTo>
                <a:lnTo>
                  <a:pt x="754532" y="560700"/>
                </a:lnTo>
                <a:lnTo>
                  <a:pt x="803333" y="566469"/>
                </a:lnTo>
                <a:lnTo>
                  <a:pt x="853977" y="570598"/>
                </a:lnTo>
                <a:lnTo>
                  <a:pt x="905876" y="573110"/>
                </a:lnTo>
                <a:lnTo>
                  <a:pt x="958443" y="574027"/>
                </a:lnTo>
                <a:lnTo>
                  <a:pt x="966749" y="574027"/>
                </a:lnTo>
                <a:lnTo>
                  <a:pt x="1023866" y="572968"/>
                </a:lnTo>
                <a:lnTo>
                  <a:pt x="1080211" y="570090"/>
                </a:lnTo>
                <a:lnTo>
                  <a:pt x="1140307" y="564968"/>
                </a:lnTo>
                <a:lnTo>
                  <a:pt x="1198357" y="558006"/>
                </a:lnTo>
                <a:lnTo>
                  <a:pt x="1254129" y="549364"/>
                </a:lnTo>
                <a:lnTo>
                  <a:pt x="1307390" y="539202"/>
                </a:lnTo>
                <a:lnTo>
                  <a:pt x="1357907" y="527681"/>
                </a:lnTo>
                <a:lnTo>
                  <a:pt x="1405449" y="514962"/>
                </a:lnTo>
                <a:lnTo>
                  <a:pt x="1449781" y="501205"/>
                </a:lnTo>
                <a:lnTo>
                  <a:pt x="1495838" y="484828"/>
                </a:lnTo>
                <a:lnTo>
                  <a:pt x="1583185" y="450763"/>
                </a:lnTo>
                <a:lnTo>
                  <a:pt x="1627994" y="434064"/>
                </a:lnTo>
                <a:lnTo>
                  <a:pt x="1675904" y="418249"/>
                </a:lnTo>
                <a:lnTo>
                  <a:pt x="1751812" y="400418"/>
                </a:lnTo>
                <a:lnTo>
                  <a:pt x="1794594" y="394781"/>
                </a:lnTo>
                <a:lnTo>
                  <a:pt x="1838502" y="392684"/>
                </a:lnTo>
                <a:lnTo>
                  <a:pt x="2391704" y="392684"/>
                </a:lnTo>
                <a:lnTo>
                  <a:pt x="2404272" y="387771"/>
                </a:lnTo>
                <a:lnTo>
                  <a:pt x="2450014" y="360903"/>
                </a:lnTo>
                <a:lnTo>
                  <a:pt x="2471738" y="341058"/>
                </a:lnTo>
                <a:close/>
              </a:path>
              <a:path w="2507615" h="574039">
                <a:moveTo>
                  <a:pt x="2391704" y="392684"/>
                </a:moveTo>
                <a:lnTo>
                  <a:pt x="1838502" y="392684"/>
                </a:lnTo>
                <a:lnTo>
                  <a:pt x="1850881" y="392868"/>
                </a:lnTo>
                <a:lnTo>
                  <a:pt x="1863190" y="393438"/>
                </a:lnTo>
                <a:lnTo>
                  <a:pt x="1926831" y="404023"/>
                </a:lnTo>
                <a:lnTo>
                  <a:pt x="1991684" y="426715"/>
                </a:lnTo>
                <a:lnTo>
                  <a:pt x="2027859" y="436740"/>
                </a:lnTo>
                <a:lnTo>
                  <a:pt x="2049487" y="440523"/>
                </a:lnTo>
                <a:lnTo>
                  <a:pt x="2072406" y="443125"/>
                </a:lnTo>
                <a:lnTo>
                  <a:pt x="2096309" y="444627"/>
                </a:lnTo>
                <a:lnTo>
                  <a:pt x="2120887" y="445109"/>
                </a:lnTo>
                <a:lnTo>
                  <a:pt x="2159429" y="444040"/>
                </a:lnTo>
                <a:lnTo>
                  <a:pt x="2197715" y="441032"/>
                </a:lnTo>
                <a:lnTo>
                  <a:pt x="2234612" y="436387"/>
                </a:lnTo>
                <a:lnTo>
                  <a:pt x="2268982" y="430403"/>
                </a:lnTo>
                <a:lnTo>
                  <a:pt x="2344141" y="411274"/>
                </a:lnTo>
                <a:lnTo>
                  <a:pt x="2391704" y="392684"/>
                </a:lnTo>
                <a:close/>
              </a:path>
              <a:path w="2507615" h="574039">
                <a:moveTo>
                  <a:pt x="534949" y="0"/>
                </a:moveTo>
                <a:lnTo>
                  <a:pt x="530504" y="0"/>
                </a:lnTo>
                <a:lnTo>
                  <a:pt x="464912" y="6583"/>
                </a:lnTo>
                <a:lnTo>
                  <a:pt x="405669" y="15738"/>
                </a:lnTo>
                <a:lnTo>
                  <a:pt x="351878" y="27181"/>
                </a:lnTo>
                <a:lnTo>
                  <a:pt x="302646" y="40628"/>
                </a:lnTo>
                <a:lnTo>
                  <a:pt x="257076" y="55796"/>
                </a:lnTo>
                <a:lnTo>
                  <a:pt x="214273" y="72400"/>
                </a:lnTo>
                <a:lnTo>
                  <a:pt x="173342" y="90157"/>
                </a:lnTo>
                <a:lnTo>
                  <a:pt x="120155" y="115688"/>
                </a:lnTo>
                <a:lnTo>
                  <a:pt x="72858" y="142421"/>
                </a:lnTo>
                <a:lnTo>
                  <a:pt x="34820" y="170253"/>
                </a:lnTo>
                <a:lnTo>
                  <a:pt x="9411" y="199077"/>
                </a:lnTo>
                <a:lnTo>
                  <a:pt x="0" y="228790"/>
                </a:lnTo>
                <a:lnTo>
                  <a:pt x="114" y="232536"/>
                </a:lnTo>
                <a:lnTo>
                  <a:pt x="29841" y="276080"/>
                </a:lnTo>
                <a:lnTo>
                  <a:pt x="62843" y="295958"/>
                </a:lnTo>
                <a:lnTo>
                  <a:pt x="106340" y="313348"/>
                </a:lnTo>
                <a:lnTo>
                  <a:pt x="159134" y="327329"/>
                </a:lnTo>
                <a:lnTo>
                  <a:pt x="220026" y="336983"/>
                </a:lnTo>
                <a:lnTo>
                  <a:pt x="287820" y="341388"/>
                </a:lnTo>
                <a:lnTo>
                  <a:pt x="301153" y="341576"/>
                </a:lnTo>
                <a:lnTo>
                  <a:pt x="2471738" y="341058"/>
                </a:lnTo>
                <a:lnTo>
                  <a:pt x="2482006" y="331678"/>
                </a:lnTo>
                <a:lnTo>
                  <a:pt x="2500887" y="301105"/>
                </a:lnTo>
                <a:lnTo>
                  <a:pt x="2507297" y="270192"/>
                </a:lnTo>
                <a:lnTo>
                  <a:pt x="2507284" y="267970"/>
                </a:lnTo>
                <a:lnTo>
                  <a:pt x="2483229" y="199970"/>
                </a:lnTo>
                <a:lnTo>
                  <a:pt x="2456590" y="165646"/>
                </a:lnTo>
                <a:lnTo>
                  <a:pt x="2422567" y="131454"/>
                </a:lnTo>
                <a:lnTo>
                  <a:pt x="2382929" y="97653"/>
                </a:lnTo>
                <a:lnTo>
                  <a:pt x="2339444" y="64505"/>
                </a:lnTo>
                <a:lnTo>
                  <a:pt x="2293878" y="32269"/>
                </a:lnTo>
                <a:lnTo>
                  <a:pt x="2248001" y="1206"/>
                </a:lnTo>
                <a:lnTo>
                  <a:pt x="534949" y="0"/>
                </a:lnTo>
                <a:close/>
              </a:path>
            </a:pathLst>
          </a:custGeom>
          <a:solidFill>
            <a:srgbClr val="72BED7"/>
          </a:solidFill>
        </p:spPr>
        <p:txBody>
          <a:bodyPr wrap="square" lIns="0" tIns="0" rIns="0" bIns="0" rtlCol="0"/>
          <a:lstStyle/>
          <a:p>
            <a:endParaRPr dirty="0"/>
          </a:p>
        </p:txBody>
      </p:sp>
      <p:sp>
        <p:nvSpPr>
          <p:cNvPr id="8" name="object 3">
            <a:extLst>
              <a:ext uri="{FF2B5EF4-FFF2-40B4-BE49-F238E27FC236}">
                <a16:creationId xmlns:a16="http://schemas.microsoft.com/office/drawing/2014/main" id="{3A0851DA-9421-4D4E-BA40-C45B16E4A6AD}"/>
              </a:ext>
            </a:extLst>
          </p:cNvPr>
          <p:cNvSpPr/>
          <p:nvPr userDrawn="1"/>
        </p:nvSpPr>
        <p:spPr>
          <a:xfrm>
            <a:off x="10269658" y="3090776"/>
            <a:ext cx="826135" cy="153670"/>
          </a:xfrm>
          <a:custGeom>
            <a:avLst/>
            <a:gdLst/>
            <a:ahLst/>
            <a:cxnLst/>
            <a:rect l="l" t="t" r="r" b="b"/>
            <a:pathLst>
              <a:path w="826134" h="153669">
                <a:moveTo>
                  <a:pt x="767740" y="0"/>
                </a:moveTo>
                <a:lnTo>
                  <a:pt x="0" y="0"/>
                </a:lnTo>
                <a:lnTo>
                  <a:pt x="393" y="77876"/>
                </a:lnTo>
                <a:lnTo>
                  <a:pt x="624141" y="96113"/>
                </a:lnTo>
                <a:lnTo>
                  <a:pt x="646564" y="103247"/>
                </a:lnTo>
                <a:lnTo>
                  <a:pt x="737987" y="133725"/>
                </a:lnTo>
                <a:lnTo>
                  <a:pt x="760196" y="141744"/>
                </a:lnTo>
                <a:lnTo>
                  <a:pt x="763234" y="143273"/>
                </a:lnTo>
                <a:lnTo>
                  <a:pt x="771066" y="145022"/>
                </a:lnTo>
                <a:lnTo>
                  <a:pt x="825665" y="153644"/>
                </a:lnTo>
                <a:lnTo>
                  <a:pt x="824865" y="114376"/>
                </a:lnTo>
                <a:lnTo>
                  <a:pt x="767740" y="0"/>
                </a:lnTo>
                <a:close/>
              </a:path>
            </a:pathLst>
          </a:custGeom>
          <a:solidFill>
            <a:srgbClr val="840D1C"/>
          </a:solidFill>
        </p:spPr>
        <p:txBody>
          <a:bodyPr wrap="square" lIns="0" tIns="0" rIns="0" bIns="0" rtlCol="0"/>
          <a:lstStyle/>
          <a:p>
            <a:endParaRPr dirty="0"/>
          </a:p>
        </p:txBody>
      </p:sp>
      <p:sp>
        <p:nvSpPr>
          <p:cNvPr id="9" name="object 4">
            <a:extLst>
              <a:ext uri="{FF2B5EF4-FFF2-40B4-BE49-F238E27FC236}">
                <a16:creationId xmlns:a16="http://schemas.microsoft.com/office/drawing/2014/main" id="{8E91C5AA-E5F8-4F10-AF93-5D92D553211E}"/>
              </a:ext>
            </a:extLst>
          </p:cNvPr>
          <p:cNvSpPr/>
          <p:nvPr userDrawn="1"/>
        </p:nvSpPr>
        <p:spPr>
          <a:xfrm>
            <a:off x="9916432" y="3168650"/>
            <a:ext cx="1108710" cy="205104"/>
          </a:xfrm>
          <a:custGeom>
            <a:avLst/>
            <a:gdLst/>
            <a:ahLst/>
            <a:cxnLst/>
            <a:rect l="l" t="t" r="r" b="b"/>
            <a:pathLst>
              <a:path w="1108709" h="205104">
                <a:moveTo>
                  <a:pt x="1011466" y="0"/>
                </a:moveTo>
                <a:lnTo>
                  <a:pt x="353618" y="0"/>
                </a:lnTo>
                <a:lnTo>
                  <a:pt x="0" y="204698"/>
                </a:lnTo>
                <a:lnTo>
                  <a:pt x="1108265" y="204698"/>
                </a:lnTo>
                <a:lnTo>
                  <a:pt x="1011466" y="0"/>
                </a:lnTo>
                <a:close/>
              </a:path>
            </a:pathLst>
          </a:custGeom>
          <a:solidFill>
            <a:srgbClr val="E31F15"/>
          </a:solidFill>
        </p:spPr>
        <p:txBody>
          <a:bodyPr wrap="square" lIns="0" tIns="0" rIns="0" bIns="0" rtlCol="0"/>
          <a:lstStyle/>
          <a:p>
            <a:endParaRPr dirty="0"/>
          </a:p>
        </p:txBody>
      </p:sp>
      <p:sp>
        <p:nvSpPr>
          <p:cNvPr id="10" name="object 5">
            <a:extLst>
              <a:ext uri="{FF2B5EF4-FFF2-40B4-BE49-F238E27FC236}">
                <a16:creationId xmlns:a16="http://schemas.microsoft.com/office/drawing/2014/main" id="{6AD7DFAC-1865-4CA1-902A-99455586288E}"/>
              </a:ext>
            </a:extLst>
          </p:cNvPr>
          <p:cNvSpPr/>
          <p:nvPr userDrawn="1"/>
        </p:nvSpPr>
        <p:spPr>
          <a:xfrm>
            <a:off x="10813204" y="3086474"/>
            <a:ext cx="1184275" cy="286385"/>
          </a:xfrm>
          <a:custGeom>
            <a:avLst/>
            <a:gdLst/>
            <a:ahLst/>
            <a:cxnLst/>
            <a:rect l="l" t="t" r="r" b="b"/>
            <a:pathLst>
              <a:path w="1184275" h="286385">
                <a:moveTo>
                  <a:pt x="13048" y="173231"/>
                </a:moveTo>
                <a:lnTo>
                  <a:pt x="6399" y="176199"/>
                </a:lnTo>
                <a:lnTo>
                  <a:pt x="1063" y="183716"/>
                </a:lnTo>
                <a:lnTo>
                  <a:pt x="0" y="195584"/>
                </a:lnTo>
                <a:lnTo>
                  <a:pt x="1539" y="208269"/>
                </a:lnTo>
                <a:lnTo>
                  <a:pt x="4011" y="218236"/>
                </a:lnTo>
                <a:lnTo>
                  <a:pt x="8391" y="233027"/>
                </a:lnTo>
                <a:lnTo>
                  <a:pt x="14930" y="255882"/>
                </a:lnTo>
                <a:lnTo>
                  <a:pt x="23468" y="286080"/>
                </a:lnTo>
                <a:lnTo>
                  <a:pt x="1183752" y="286067"/>
                </a:lnTo>
                <a:lnTo>
                  <a:pt x="1183752" y="217135"/>
                </a:lnTo>
                <a:lnTo>
                  <a:pt x="117536" y="217135"/>
                </a:lnTo>
                <a:lnTo>
                  <a:pt x="85793" y="206092"/>
                </a:lnTo>
                <a:lnTo>
                  <a:pt x="57993" y="192891"/>
                </a:lnTo>
                <a:lnTo>
                  <a:pt x="29166" y="177416"/>
                </a:lnTo>
                <a:lnTo>
                  <a:pt x="19397" y="173315"/>
                </a:lnTo>
                <a:lnTo>
                  <a:pt x="13048" y="173231"/>
                </a:lnTo>
                <a:close/>
              </a:path>
              <a:path w="1184275" h="286385">
                <a:moveTo>
                  <a:pt x="127617" y="78482"/>
                </a:moveTo>
                <a:lnTo>
                  <a:pt x="111923" y="83362"/>
                </a:lnTo>
                <a:lnTo>
                  <a:pt x="103872" y="98723"/>
                </a:lnTo>
                <a:lnTo>
                  <a:pt x="110926" y="123231"/>
                </a:lnTo>
                <a:lnTo>
                  <a:pt x="122742" y="145952"/>
                </a:lnTo>
                <a:lnTo>
                  <a:pt x="128979" y="155955"/>
                </a:lnTo>
                <a:lnTo>
                  <a:pt x="147917" y="184807"/>
                </a:lnTo>
                <a:lnTo>
                  <a:pt x="155511" y="200788"/>
                </a:lnTo>
                <a:lnTo>
                  <a:pt x="152916" y="209628"/>
                </a:lnTo>
                <a:lnTo>
                  <a:pt x="141285" y="217055"/>
                </a:lnTo>
                <a:lnTo>
                  <a:pt x="117536" y="217135"/>
                </a:lnTo>
                <a:lnTo>
                  <a:pt x="1183752" y="217135"/>
                </a:lnTo>
                <a:lnTo>
                  <a:pt x="1183752" y="144856"/>
                </a:lnTo>
                <a:lnTo>
                  <a:pt x="275372" y="144856"/>
                </a:lnTo>
                <a:lnTo>
                  <a:pt x="259546" y="143872"/>
                </a:lnTo>
                <a:lnTo>
                  <a:pt x="234797" y="132805"/>
                </a:lnTo>
                <a:lnTo>
                  <a:pt x="211984" y="120026"/>
                </a:lnTo>
                <a:lnTo>
                  <a:pt x="164197" y="90890"/>
                </a:lnTo>
                <a:lnTo>
                  <a:pt x="142228" y="80036"/>
                </a:lnTo>
                <a:lnTo>
                  <a:pt x="127617" y="78482"/>
                </a:lnTo>
                <a:close/>
              </a:path>
              <a:path w="1184275" h="286385">
                <a:moveTo>
                  <a:pt x="354598" y="0"/>
                </a:moveTo>
                <a:lnTo>
                  <a:pt x="244038" y="311"/>
                </a:lnTo>
                <a:lnTo>
                  <a:pt x="215072" y="4825"/>
                </a:lnTo>
                <a:lnTo>
                  <a:pt x="212255" y="24015"/>
                </a:lnTo>
                <a:lnTo>
                  <a:pt x="230041" y="58123"/>
                </a:lnTo>
                <a:lnTo>
                  <a:pt x="252440" y="90670"/>
                </a:lnTo>
                <a:lnTo>
                  <a:pt x="263459" y="105181"/>
                </a:lnTo>
                <a:lnTo>
                  <a:pt x="276147" y="122982"/>
                </a:lnTo>
                <a:lnTo>
                  <a:pt x="281617" y="133048"/>
                </a:lnTo>
                <a:lnTo>
                  <a:pt x="280987" y="139099"/>
                </a:lnTo>
                <a:lnTo>
                  <a:pt x="275372" y="144856"/>
                </a:lnTo>
                <a:lnTo>
                  <a:pt x="1183752" y="144856"/>
                </a:lnTo>
                <a:lnTo>
                  <a:pt x="1183752" y="16281"/>
                </a:lnTo>
                <a:lnTo>
                  <a:pt x="354598" y="0"/>
                </a:lnTo>
                <a:close/>
              </a:path>
            </a:pathLst>
          </a:custGeom>
          <a:solidFill>
            <a:srgbClr val="EE7D63"/>
          </a:solidFill>
        </p:spPr>
        <p:txBody>
          <a:bodyPr wrap="square" lIns="0" tIns="0" rIns="0" bIns="0" rtlCol="0"/>
          <a:lstStyle/>
          <a:p>
            <a:endParaRPr dirty="0"/>
          </a:p>
        </p:txBody>
      </p:sp>
      <p:sp>
        <p:nvSpPr>
          <p:cNvPr id="11" name="object 6">
            <a:extLst>
              <a:ext uri="{FF2B5EF4-FFF2-40B4-BE49-F238E27FC236}">
                <a16:creationId xmlns:a16="http://schemas.microsoft.com/office/drawing/2014/main" id="{739A892C-F290-4AE1-B0DB-B6300E97B9A3}"/>
              </a:ext>
            </a:extLst>
          </p:cNvPr>
          <p:cNvSpPr/>
          <p:nvPr userDrawn="1"/>
        </p:nvSpPr>
        <p:spPr>
          <a:xfrm>
            <a:off x="10283887" y="2260625"/>
            <a:ext cx="156845" cy="78740"/>
          </a:xfrm>
          <a:custGeom>
            <a:avLst/>
            <a:gdLst/>
            <a:ahLst/>
            <a:cxnLst/>
            <a:rect l="l" t="t" r="r" b="b"/>
            <a:pathLst>
              <a:path w="156845" h="78739">
                <a:moveTo>
                  <a:pt x="78155" y="0"/>
                </a:moveTo>
                <a:lnTo>
                  <a:pt x="47732" y="6143"/>
                </a:lnTo>
                <a:lnTo>
                  <a:pt x="22890" y="22894"/>
                </a:lnTo>
                <a:lnTo>
                  <a:pt x="6141" y="47738"/>
                </a:lnTo>
                <a:lnTo>
                  <a:pt x="0" y="78155"/>
                </a:lnTo>
                <a:lnTo>
                  <a:pt x="156298" y="78155"/>
                </a:lnTo>
                <a:lnTo>
                  <a:pt x="150157" y="47738"/>
                </a:lnTo>
                <a:lnTo>
                  <a:pt x="133410" y="22894"/>
                </a:lnTo>
                <a:lnTo>
                  <a:pt x="108571" y="6143"/>
                </a:lnTo>
                <a:lnTo>
                  <a:pt x="78155" y="0"/>
                </a:lnTo>
                <a:close/>
              </a:path>
            </a:pathLst>
          </a:custGeom>
          <a:solidFill>
            <a:srgbClr val="E31F15"/>
          </a:solidFill>
        </p:spPr>
        <p:txBody>
          <a:bodyPr wrap="square" lIns="0" tIns="0" rIns="0" bIns="0" rtlCol="0"/>
          <a:lstStyle/>
          <a:p>
            <a:endParaRPr dirty="0"/>
          </a:p>
        </p:txBody>
      </p:sp>
      <p:sp>
        <p:nvSpPr>
          <p:cNvPr id="12" name="object 7">
            <a:extLst>
              <a:ext uri="{FF2B5EF4-FFF2-40B4-BE49-F238E27FC236}">
                <a16:creationId xmlns:a16="http://schemas.microsoft.com/office/drawing/2014/main" id="{C00A944A-2369-43A4-9F6A-23EED211F4A9}"/>
              </a:ext>
            </a:extLst>
          </p:cNvPr>
          <p:cNvSpPr/>
          <p:nvPr userDrawn="1"/>
        </p:nvSpPr>
        <p:spPr>
          <a:xfrm>
            <a:off x="10283876" y="2338781"/>
            <a:ext cx="157480" cy="87630"/>
          </a:xfrm>
          <a:custGeom>
            <a:avLst/>
            <a:gdLst/>
            <a:ahLst/>
            <a:cxnLst/>
            <a:rect l="l" t="t" r="r" b="b"/>
            <a:pathLst>
              <a:path w="157479" h="87630">
                <a:moveTo>
                  <a:pt x="156895" y="87579"/>
                </a:moveTo>
                <a:lnTo>
                  <a:pt x="0" y="87579"/>
                </a:lnTo>
                <a:lnTo>
                  <a:pt x="0" y="0"/>
                </a:lnTo>
                <a:lnTo>
                  <a:pt x="156895" y="0"/>
                </a:lnTo>
                <a:lnTo>
                  <a:pt x="156895" y="87579"/>
                </a:lnTo>
                <a:close/>
              </a:path>
            </a:pathLst>
          </a:custGeom>
          <a:solidFill>
            <a:srgbClr val="E8F2F8"/>
          </a:solidFill>
        </p:spPr>
        <p:txBody>
          <a:bodyPr wrap="square" lIns="0" tIns="0" rIns="0" bIns="0" rtlCol="0"/>
          <a:lstStyle/>
          <a:p>
            <a:endParaRPr dirty="0"/>
          </a:p>
        </p:txBody>
      </p:sp>
      <p:sp>
        <p:nvSpPr>
          <p:cNvPr id="13" name="object 8">
            <a:extLst>
              <a:ext uri="{FF2B5EF4-FFF2-40B4-BE49-F238E27FC236}">
                <a16:creationId xmlns:a16="http://schemas.microsoft.com/office/drawing/2014/main" id="{3E3503D8-8342-4891-B848-A8000637F6C3}"/>
              </a:ext>
            </a:extLst>
          </p:cNvPr>
          <p:cNvSpPr/>
          <p:nvPr userDrawn="1"/>
        </p:nvSpPr>
        <p:spPr>
          <a:xfrm>
            <a:off x="10248480" y="2446813"/>
            <a:ext cx="227329" cy="0"/>
          </a:xfrm>
          <a:custGeom>
            <a:avLst/>
            <a:gdLst/>
            <a:ahLst/>
            <a:cxnLst/>
            <a:rect l="l" t="t" r="r" b="b"/>
            <a:pathLst>
              <a:path w="227329">
                <a:moveTo>
                  <a:pt x="0" y="0"/>
                </a:moveTo>
                <a:lnTo>
                  <a:pt x="227037" y="0"/>
                </a:lnTo>
              </a:path>
            </a:pathLst>
          </a:custGeom>
          <a:ln w="40906">
            <a:solidFill>
              <a:srgbClr val="FFFFFF"/>
            </a:solidFill>
          </a:ln>
        </p:spPr>
        <p:txBody>
          <a:bodyPr wrap="square" lIns="0" tIns="0" rIns="0" bIns="0" rtlCol="0"/>
          <a:lstStyle/>
          <a:p>
            <a:endParaRPr dirty="0"/>
          </a:p>
        </p:txBody>
      </p:sp>
      <p:sp>
        <p:nvSpPr>
          <p:cNvPr id="14" name="object 9">
            <a:extLst>
              <a:ext uri="{FF2B5EF4-FFF2-40B4-BE49-F238E27FC236}">
                <a16:creationId xmlns:a16="http://schemas.microsoft.com/office/drawing/2014/main" id="{7ACC10F0-E7DB-4FAE-97AE-4BD2706E9C2C}"/>
              </a:ext>
            </a:extLst>
          </p:cNvPr>
          <p:cNvSpPr/>
          <p:nvPr userDrawn="1"/>
        </p:nvSpPr>
        <p:spPr>
          <a:xfrm>
            <a:off x="10248474" y="2467260"/>
            <a:ext cx="227329" cy="622300"/>
          </a:xfrm>
          <a:custGeom>
            <a:avLst/>
            <a:gdLst/>
            <a:ahLst/>
            <a:cxnLst/>
            <a:rect l="l" t="t" r="r" b="b"/>
            <a:pathLst>
              <a:path w="227329" h="622300">
                <a:moveTo>
                  <a:pt x="227037" y="0"/>
                </a:moveTo>
                <a:lnTo>
                  <a:pt x="0" y="0"/>
                </a:lnTo>
                <a:lnTo>
                  <a:pt x="39751" y="30454"/>
                </a:lnTo>
                <a:lnTo>
                  <a:pt x="21501" y="621842"/>
                </a:lnTo>
                <a:lnTo>
                  <a:pt x="210832" y="621842"/>
                </a:lnTo>
                <a:lnTo>
                  <a:pt x="184772" y="30454"/>
                </a:lnTo>
                <a:lnTo>
                  <a:pt x="227037" y="0"/>
                </a:lnTo>
                <a:close/>
              </a:path>
            </a:pathLst>
          </a:custGeom>
          <a:solidFill>
            <a:srgbClr val="FFFFFF"/>
          </a:solidFill>
        </p:spPr>
        <p:txBody>
          <a:bodyPr wrap="square" lIns="0" tIns="0" rIns="0" bIns="0" rtlCol="0"/>
          <a:lstStyle/>
          <a:p>
            <a:endParaRPr dirty="0"/>
          </a:p>
        </p:txBody>
      </p:sp>
      <p:sp>
        <p:nvSpPr>
          <p:cNvPr id="15" name="object 10">
            <a:extLst>
              <a:ext uri="{FF2B5EF4-FFF2-40B4-BE49-F238E27FC236}">
                <a16:creationId xmlns:a16="http://schemas.microsoft.com/office/drawing/2014/main" id="{017DAB40-A0D5-4B36-900D-630783124979}"/>
              </a:ext>
            </a:extLst>
          </p:cNvPr>
          <p:cNvSpPr/>
          <p:nvPr userDrawn="1"/>
        </p:nvSpPr>
        <p:spPr>
          <a:xfrm>
            <a:off x="10275182" y="2700053"/>
            <a:ext cx="177800" cy="217170"/>
          </a:xfrm>
          <a:custGeom>
            <a:avLst/>
            <a:gdLst/>
            <a:ahLst/>
            <a:cxnLst/>
            <a:rect l="l" t="t" r="r" b="b"/>
            <a:pathLst>
              <a:path w="177800" h="217169">
                <a:moveTo>
                  <a:pt x="165874" y="0"/>
                </a:moveTo>
                <a:lnTo>
                  <a:pt x="6083" y="0"/>
                </a:lnTo>
                <a:lnTo>
                  <a:pt x="0" y="217106"/>
                </a:lnTo>
                <a:lnTo>
                  <a:pt x="177177" y="217106"/>
                </a:lnTo>
                <a:lnTo>
                  <a:pt x="165874" y="0"/>
                </a:lnTo>
                <a:close/>
              </a:path>
            </a:pathLst>
          </a:custGeom>
          <a:solidFill>
            <a:srgbClr val="E31F15"/>
          </a:solidFill>
        </p:spPr>
        <p:txBody>
          <a:bodyPr wrap="square" lIns="0" tIns="0" rIns="0" bIns="0" rtlCol="0"/>
          <a:lstStyle/>
          <a:p>
            <a:endParaRPr dirty="0"/>
          </a:p>
        </p:txBody>
      </p:sp>
      <p:sp>
        <p:nvSpPr>
          <p:cNvPr id="16" name="object 11">
            <a:extLst>
              <a:ext uri="{FF2B5EF4-FFF2-40B4-BE49-F238E27FC236}">
                <a16:creationId xmlns:a16="http://schemas.microsoft.com/office/drawing/2014/main" id="{E0CD9389-7DBC-4601-AA51-D1D26850E980}"/>
              </a:ext>
            </a:extLst>
          </p:cNvPr>
          <p:cNvSpPr/>
          <p:nvPr userDrawn="1"/>
        </p:nvSpPr>
        <p:spPr>
          <a:xfrm>
            <a:off x="10360290" y="2917150"/>
            <a:ext cx="176530" cy="171450"/>
          </a:xfrm>
          <a:custGeom>
            <a:avLst/>
            <a:gdLst/>
            <a:ahLst/>
            <a:cxnLst/>
            <a:rect l="l" t="t" r="r" b="b"/>
            <a:pathLst>
              <a:path w="176529" h="171450">
                <a:moveTo>
                  <a:pt x="92062" y="0"/>
                </a:moveTo>
                <a:lnTo>
                  <a:pt x="0" y="111163"/>
                </a:lnTo>
                <a:lnTo>
                  <a:pt x="0" y="171081"/>
                </a:lnTo>
                <a:lnTo>
                  <a:pt x="176301" y="171081"/>
                </a:lnTo>
                <a:lnTo>
                  <a:pt x="173697" y="110286"/>
                </a:lnTo>
                <a:lnTo>
                  <a:pt x="92062" y="0"/>
                </a:lnTo>
                <a:close/>
              </a:path>
            </a:pathLst>
          </a:custGeom>
          <a:solidFill>
            <a:srgbClr val="E8F2F8"/>
          </a:solidFill>
        </p:spPr>
        <p:txBody>
          <a:bodyPr wrap="square" lIns="0" tIns="0" rIns="0" bIns="0" rtlCol="0"/>
          <a:lstStyle/>
          <a:p>
            <a:endParaRPr dirty="0"/>
          </a:p>
        </p:txBody>
      </p:sp>
      <p:sp>
        <p:nvSpPr>
          <p:cNvPr id="17" name="object 12">
            <a:extLst>
              <a:ext uri="{FF2B5EF4-FFF2-40B4-BE49-F238E27FC236}">
                <a16:creationId xmlns:a16="http://schemas.microsoft.com/office/drawing/2014/main" id="{E0A33036-9CFC-4325-BC51-0C988344B23A}"/>
              </a:ext>
            </a:extLst>
          </p:cNvPr>
          <p:cNvSpPr/>
          <p:nvPr userDrawn="1"/>
        </p:nvSpPr>
        <p:spPr>
          <a:xfrm>
            <a:off x="10452350" y="2917158"/>
            <a:ext cx="255904" cy="110489"/>
          </a:xfrm>
          <a:custGeom>
            <a:avLst/>
            <a:gdLst/>
            <a:ahLst/>
            <a:cxnLst/>
            <a:rect l="l" t="t" r="r" b="b"/>
            <a:pathLst>
              <a:path w="255904" h="110489">
                <a:moveTo>
                  <a:pt x="0" y="0"/>
                </a:moveTo>
                <a:lnTo>
                  <a:pt x="81635" y="110274"/>
                </a:lnTo>
                <a:lnTo>
                  <a:pt x="255308" y="109423"/>
                </a:lnTo>
                <a:lnTo>
                  <a:pt x="172821" y="1739"/>
                </a:lnTo>
                <a:lnTo>
                  <a:pt x="0" y="0"/>
                </a:lnTo>
                <a:close/>
              </a:path>
            </a:pathLst>
          </a:custGeom>
          <a:solidFill>
            <a:srgbClr val="840D1C"/>
          </a:solidFill>
        </p:spPr>
        <p:txBody>
          <a:bodyPr wrap="square" lIns="0" tIns="0" rIns="0" bIns="0" rtlCol="0"/>
          <a:lstStyle/>
          <a:p>
            <a:endParaRPr dirty="0"/>
          </a:p>
        </p:txBody>
      </p:sp>
      <p:sp>
        <p:nvSpPr>
          <p:cNvPr id="18" name="object 13">
            <a:extLst>
              <a:ext uri="{FF2B5EF4-FFF2-40B4-BE49-F238E27FC236}">
                <a16:creationId xmlns:a16="http://schemas.microsoft.com/office/drawing/2014/main" id="{9E4231E6-9BB9-40F9-85AC-6548999C71DC}"/>
              </a:ext>
            </a:extLst>
          </p:cNvPr>
          <p:cNvSpPr/>
          <p:nvPr userDrawn="1"/>
        </p:nvSpPr>
        <p:spPr>
          <a:xfrm>
            <a:off x="10533989" y="3026587"/>
            <a:ext cx="173990" cy="62230"/>
          </a:xfrm>
          <a:custGeom>
            <a:avLst/>
            <a:gdLst/>
            <a:ahLst/>
            <a:cxnLst/>
            <a:rect l="l" t="t" r="r" b="b"/>
            <a:pathLst>
              <a:path w="173990" h="62230">
                <a:moveTo>
                  <a:pt x="173672" y="0"/>
                </a:moveTo>
                <a:lnTo>
                  <a:pt x="0" y="850"/>
                </a:lnTo>
                <a:lnTo>
                  <a:pt x="2603" y="61645"/>
                </a:lnTo>
                <a:lnTo>
                  <a:pt x="172796" y="61645"/>
                </a:lnTo>
                <a:lnTo>
                  <a:pt x="173672" y="0"/>
                </a:lnTo>
                <a:close/>
              </a:path>
            </a:pathLst>
          </a:custGeom>
          <a:solidFill>
            <a:srgbClr val="FFFFFF"/>
          </a:solidFill>
        </p:spPr>
        <p:txBody>
          <a:bodyPr wrap="square" lIns="0" tIns="0" rIns="0" bIns="0" rtlCol="0"/>
          <a:lstStyle/>
          <a:p>
            <a:endParaRPr dirty="0"/>
          </a:p>
        </p:txBody>
      </p:sp>
      <p:sp>
        <p:nvSpPr>
          <p:cNvPr id="19" name="object 14">
            <a:extLst>
              <a:ext uri="{FF2B5EF4-FFF2-40B4-BE49-F238E27FC236}">
                <a16:creationId xmlns:a16="http://schemas.microsoft.com/office/drawing/2014/main" id="{DF806ADE-B31E-4A68-B22C-AE93F2FA6EEC}"/>
              </a:ext>
            </a:extLst>
          </p:cNvPr>
          <p:cNvSpPr/>
          <p:nvPr userDrawn="1"/>
        </p:nvSpPr>
        <p:spPr>
          <a:xfrm>
            <a:off x="1408327" y="1138535"/>
            <a:ext cx="806450" cy="1853564"/>
          </a:xfrm>
          <a:custGeom>
            <a:avLst/>
            <a:gdLst/>
            <a:ahLst/>
            <a:cxnLst/>
            <a:rect l="l" t="t" r="r" b="b"/>
            <a:pathLst>
              <a:path w="806450" h="1853564">
                <a:moveTo>
                  <a:pt x="806411" y="0"/>
                </a:moveTo>
                <a:lnTo>
                  <a:pt x="717480" y="527830"/>
                </a:lnTo>
                <a:lnTo>
                  <a:pt x="603835" y="896847"/>
                </a:lnTo>
                <a:lnTo>
                  <a:pt x="389875" y="1280815"/>
                </a:lnTo>
                <a:lnTo>
                  <a:pt x="0" y="1853501"/>
                </a:lnTo>
                <a:lnTo>
                  <a:pt x="799109" y="1853501"/>
                </a:lnTo>
                <a:lnTo>
                  <a:pt x="806411" y="0"/>
                </a:lnTo>
                <a:close/>
              </a:path>
            </a:pathLst>
          </a:custGeom>
          <a:solidFill>
            <a:srgbClr val="E8F2F8"/>
          </a:solidFill>
        </p:spPr>
        <p:txBody>
          <a:bodyPr wrap="square" lIns="0" tIns="0" rIns="0" bIns="0" rtlCol="0"/>
          <a:lstStyle/>
          <a:p>
            <a:endParaRPr dirty="0"/>
          </a:p>
        </p:txBody>
      </p:sp>
      <p:sp>
        <p:nvSpPr>
          <p:cNvPr id="20" name="object 15">
            <a:extLst>
              <a:ext uri="{FF2B5EF4-FFF2-40B4-BE49-F238E27FC236}">
                <a16:creationId xmlns:a16="http://schemas.microsoft.com/office/drawing/2014/main" id="{F140D3EA-0026-44A4-A915-12B8EDFFEEA3}"/>
              </a:ext>
            </a:extLst>
          </p:cNvPr>
          <p:cNvSpPr/>
          <p:nvPr userDrawn="1"/>
        </p:nvSpPr>
        <p:spPr>
          <a:xfrm>
            <a:off x="2214732" y="2321045"/>
            <a:ext cx="504190" cy="925830"/>
          </a:xfrm>
          <a:custGeom>
            <a:avLst/>
            <a:gdLst/>
            <a:ahLst/>
            <a:cxnLst/>
            <a:rect l="l" t="t" r="r" b="b"/>
            <a:pathLst>
              <a:path w="504189" h="925830">
                <a:moveTo>
                  <a:pt x="363486" y="0"/>
                </a:moveTo>
                <a:lnTo>
                  <a:pt x="0" y="746340"/>
                </a:lnTo>
                <a:lnTo>
                  <a:pt x="504024" y="925652"/>
                </a:lnTo>
                <a:lnTo>
                  <a:pt x="363486" y="0"/>
                </a:lnTo>
                <a:close/>
              </a:path>
            </a:pathLst>
          </a:custGeom>
          <a:solidFill>
            <a:srgbClr val="840D1C"/>
          </a:solidFill>
        </p:spPr>
        <p:txBody>
          <a:bodyPr wrap="square" lIns="0" tIns="0" rIns="0" bIns="0" rtlCol="0"/>
          <a:lstStyle/>
          <a:p>
            <a:endParaRPr dirty="0"/>
          </a:p>
        </p:txBody>
      </p:sp>
      <p:sp>
        <p:nvSpPr>
          <p:cNvPr id="21" name="object 16">
            <a:extLst>
              <a:ext uri="{FF2B5EF4-FFF2-40B4-BE49-F238E27FC236}">
                <a16:creationId xmlns:a16="http://schemas.microsoft.com/office/drawing/2014/main" id="{B8D0EBD1-B190-4FAF-B069-C46C4DAE10C2}"/>
              </a:ext>
            </a:extLst>
          </p:cNvPr>
          <p:cNvSpPr/>
          <p:nvPr userDrawn="1"/>
        </p:nvSpPr>
        <p:spPr>
          <a:xfrm>
            <a:off x="1866044" y="1138535"/>
            <a:ext cx="1327785" cy="2086610"/>
          </a:xfrm>
          <a:custGeom>
            <a:avLst/>
            <a:gdLst/>
            <a:ahLst/>
            <a:cxnLst/>
            <a:rect l="l" t="t" r="r" b="b"/>
            <a:pathLst>
              <a:path w="1327785" h="2086610">
                <a:moveTo>
                  <a:pt x="358368" y="0"/>
                </a:moveTo>
                <a:lnTo>
                  <a:pt x="494622" y="553899"/>
                </a:lnTo>
                <a:lnTo>
                  <a:pt x="502710" y="913992"/>
                </a:lnTo>
                <a:lnTo>
                  <a:pt x="349035" y="1238192"/>
                </a:lnTo>
                <a:lnTo>
                  <a:pt x="0" y="1684413"/>
                </a:lnTo>
                <a:lnTo>
                  <a:pt x="681478" y="1795664"/>
                </a:lnTo>
                <a:lnTo>
                  <a:pt x="1046897" y="1874618"/>
                </a:lnTo>
                <a:lnTo>
                  <a:pt x="1220690" y="1958958"/>
                </a:lnTo>
                <a:lnTo>
                  <a:pt x="1327289" y="2086368"/>
                </a:lnTo>
                <a:lnTo>
                  <a:pt x="1237490" y="1294710"/>
                </a:lnTo>
                <a:lnTo>
                  <a:pt x="1106628" y="813493"/>
                </a:lnTo>
                <a:lnTo>
                  <a:pt x="843866" y="447122"/>
                </a:lnTo>
                <a:lnTo>
                  <a:pt x="358368" y="0"/>
                </a:lnTo>
                <a:close/>
              </a:path>
            </a:pathLst>
          </a:custGeom>
          <a:solidFill>
            <a:srgbClr val="E31C15"/>
          </a:solidFill>
        </p:spPr>
        <p:txBody>
          <a:bodyPr wrap="square" lIns="0" tIns="0" rIns="0" bIns="0" rtlCol="0"/>
          <a:lstStyle/>
          <a:p>
            <a:endParaRPr dirty="0"/>
          </a:p>
        </p:txBody>
      </p:sp>
      <p:sp>
        <p:nvSpPr>
          <p:cNvPr id="22" name="object 18">
            <a:extLst>
              <a:ext uri="{FF2B5EF4-FFF2-40B4-BE49-F238E27FC236}">
                <a16:creationId xmlns:a16="http://schemas.microsoft.com/office/drawing/2014/main" id="{8A9684B3-0C1F-4D95-999D-15A57BA37CAA}"/>
              </a:ext>
            </a:extLst>
          </p:cNvPr>
          <p:cNvSpPr/>
          <p:nvPr userDrawn="1"/>
        </p:nvSpPr>
        <p:spPr>
          <a:xfrm>
            <a:off x="1664186" y="1008118"/>
            <a:ext cx="544195" cy="127000"/>
          </a:xfrm>
          <a:custGeom>
            <a:avLst/>
            <a:gdLst/>
            <a:ahLst/>
            <a:cxnLst/>
            <a:rect l="l" t="t" r="r" b="b"/>
            <a:pathLst>
              <a:path w="544194" h="127000">
                <a:moveTo>
                  <a:pt x="543814" y="0"/>
                </a:moveTo>
                <a:lnTo>
                  <a:pt x="0" y="67983"/>
                </a:lnTo>
                <a:lnTo>
                  <a:pt x="543814" y="126898"/>
                </a:lnTo>
                <a:lnTo>
                  <a:pt x="543814" y="0"/>
                </a:lnTo>
                <a:close/>
              </a:path>
            </a:pathLst>
          </a:custGeom>
          <a:solidFill>
            <a:srgbClr val="E31F15"/>
          </a:solidFill>
        </p:spPr>
        <p:txBody>
          <a:bodyPr wrap="square" lIns="0" tIns="0" rIns="0" bIns="0" rtlCol="0"/>
          <a:lstStyle/>
          <a:p>
            <a:endParaRPr dirty="0"/>
          </a:p>
        </p:txBody>
      </p:sp>
      <p:sp>
        <p:nvSpPr>
          <p:cNvPr id="23" name="object 19">
            <a:extLst>
              <a:ext uri="{FF2B5EF4-FFF2-40B4-BE49-F238E27FC236}">
                <a16:creationId xmlns:a16="http://schemas.microsoft.com/office/drawing/2014/main" id="{6EF69947-309C-4ADC-9215-1D35A9CCBA00}"/>
              </a:ext>
            </a:extLst>
          </p:cNvPr>
          <p:cNvSpPr/>
          <p:nvPr userDrawn="1"/>
        </p:nvSpPr>
        <p:spPr>
          <a:xfrm>
            <a:off x="2526538" y="3413822"/>
            <a:ext cx="114935" cy="40640"/>
          </a:xfrm>
          <a:custGeom>
            <a:avLst/>
            <a:gdLst/>
            <a:ahLst/>
            <a:cxnLst/>
            <a:rect l="l" t="t" r="r" b="b"/>
            <a:pathLst>
              <a:path w="114935" h="40639">
                <a:moveTo>
                  <a:pt x="6578" y="9016"/>
                </a:moveTo>
                <a:lnTo>
                  <a:pt x="4267" y="9880"/>
                </a:lnTo>
                <a:lnTo>
                  <a:pt x="3365" y="11823"/>
                </a:lnTo>
                <a:lnTo>
                  <a:pt x="1092" y="17906"/>
                </a:lnTo>
                <a:lnTo>
                  <a:pt x="0" y="22263"/>
                </a:lnTo>
                <a:lnTo>
                  <a:pt x="0" y="28663"/>
                </a:lnTo>
                <a:lnTo>
                  <a:pt x="584" y="33781"/>
                </a:lnTo>
                <a:lnTo>
                  <a:pt x="1752" y="40512"/>
                </a:lnTo>
                <a:lnTo>
                  <a:pt x="111569" y="40512"/>
                </a:lnTo>
                <a:lnTo>
                  <a:pt x="114427" y="31076"/>
                </a:lnTo>
                <a:lnTo>
                  <a:pt x="112788" y="25984"/>
                </a:lnTo>
                <a:lnTo>
                  <a:pt x="100482" y="24485"/>
                </a:lnTo>
                <a:lnTo>
                  <a:pt x="95377" y="23799"/>
                </a:lnTo>
                <a:lnTo>
                  <a:pt x="91313" y="23190"/>
                </a:lnTo>
                <a:lnTo>
                  <a:pt x="69371" y="13411"/>
                </a:lnTo>
                <a:lnTo>
                  <a:pt x="17627" y="13411"/>
                </a:lnTo>
                <a:lnTo>
                  <a:pt x="13627" y="12255"/>
                </a:lnTo>
                <a:lnTo>
                  <a:pt x="6578" y="9016"/>
                </a:lnTo>
                <a:close/>
              </a:path>
              <a:path w="114935" h="40639">
                <a:moveTo>
                  <a:pt x="39281" y="0"/>
                </a:moveTo>
                <a:lnTo>
                  <a:pt x="38138" y="444"/>
                </a:lnTo>
                <a:lnTo>
                  <a:pt x="37668" y="1473"/>
                </a:lnTo>
                <a:lnTo>
                  <a:pt x="34391" y="9436"/>
                </a:lnTo>
                <a:lnTo>
                  <a:pt x="28702" y="12090"/>
                </a:lnTo>
                <a:lnTo>
                  <a:pt x="24079" y="13411"/>
                </a:lnTo>
                <a:lnTo>
                  <a:pt x="69371" y="13411"/>
                </a:lnTo>
                <a:lnTo>
                  <a:pt x="39281" y="0"/>
                </a:lnTo>
                <a:close/>
              </a:path>
            </a:pathLst>
          </a:custGeom>
          <a:solidFill>
            <a:srgbClr val="EAECEC"/>
          </a:solidFill>
        </p:spPr>
        <p:txBody>
          <a:bodyPr wrap="square" lIns="0" tIns="0" rIns="0" bIns="0" rtlCol="0"/>
          <a:lstStyle/>
          <a:p>
            <a:endParaRPr dirty="0"/>
          </a:p>
        </p:txBody>
      </p:sp>
      <p:sp>
        <p:nvSpPr>
          <p:cNvPr id="24" name="object 20">
            <a:extLst>
              <a:ext uri="{FF2B5EF4-FFF2-40B4-BE49-F238E27FC236}">
                <a16:creationId xmlns:a16="http://schemas.microsoft.com/office/drawing/2014/main" id="{2EF672FA-FD99-4072-8AF9-35416E994908}"/>
              </a:ext>
            </a:extLst>
          </p:cNvPr>
          <p:cNvSpPr/>
          <p:nvPr userDrawn="1"/>
        </p:nvSpPr>
        <p:spPr>
          <a:xfrm>
            <a:off x="2532288" y="3407002"/>
            <a:ext cx="28575" cy="14604"/>
          </a:xfrm>
          <a:custGeom>
            <a:avLst/>
            <a:gdLst/>
            <a:ahLst/>
            <a:cxnLst/>
            <a:rect l="l" t="t" r="r" b="b"/>
            <a:pathLst>
              <a:path w="28575" h="14604">
                <a:moveTo>
                  <a:pt x="26466" y="0"/>
                </a:moveTo>
                <a:lnTo>
                  <a:pt x="0" y="2489"/>
                </a:lnTo>
                <a:lnTo>
                  <a:pt x="3111" y="12776"/>
                </a:lnTo>
                <a:lnTo>
                  <a:pt x="15771" y="14448"/>
                </a:lnTo>
                <a:lnTo>
                  <a:pt x="22618" y="14485"/>
                </a:lnTo>
                <a:lnTo>
                  <a:pt x="26017" y="12420"/>
                </a:lnTo>
                <a:lnTo>
                  <a:pt x="28333" y="7785"/>
                </a:lnTo>
                <a:lnTo>
                  <a:pt x="26466" y="0"/>
                </a:lnTo>
                <a:close/>
              </a:path>
            </a:pathLst>
          </a:custGeom>
          <a:solidFill>
            <a:srgbClr val="F2D4BF"/>
          </a:solidFill>
        </p:spPr>
        <p:txBody>
          <a:bodyPr wrap="square" lIns="0" tIns="0" rIns="0" bIns="0" rtlCol="0"/>
          <a:lstStyle/>
          <a:p>
            <a:endParaRPr dirty="0"/>
          </a:p>
        </p:txBody>
      </p:sp>
      <p:sp>
        <p:nvSpPr>
          <p:cNvPr id="25" name="object 21">
            <a:extLst>
              <a:ext uri="{FF2B5EF4-FFF2-40B4-BE49-F238E27FC236}">
                <a16:creationId xmlns:a16="http://schemas.microsoft.com/office/drawing/2014/main" id="{1122659F-ECF4-40AE-B49A-831395FC0C4E}"/>
              </a:ext>
            </a:extLst>
          </p:cNvPr>
          <p:cNvSpPr/>
          <p:nvPr userDrawn="1"/>
        </p:nvSpPr>
        <p:spPr>
          <a:xfrm>
            <a:off x="2388877" y="3413822"/>
            <a:ext cx="114935" cy="40640"/>
          </a:xfrm>
          <a:custGeom>
            <a:avLst/>
            <a:gdLst/>
            <a:ahLst/>
            <a:cxnLst/>
            <a:rect l="l" t="t" r="r" b="b"/>
            <a:pathLst>
              <a:path w="114935" h="40639">
                <a:moveTo>
                  <a:pt x="6578" y="9016"/>
                </a:moveTo>
                <a:lnTo>
                  <a:pt x="4267" y="9880"/>
                </a:lnTo>
                <a:lnTo>
                  <a:pt x="3202" y="12255"/>
                </a:lnTo>
                <a:lnTo>
                  <a:pt x="1092" y="17906"/>
                </a:lnTo>
                <a:lnTo>
                  <a:pt x="0" y="22263"/>
                </a:lnTo>
                <a:lnTo>
                  <a:pt x="0" y="28663"/>
                </a:lnTo>
                <a:lnTo>
                  <a:pt x="584" y="33781"/>
                </a:lnTo>
                <a:lnTo>
                  <a:pt x="1752" y="40512"/>
                </a:lnTo>
                <a:lnTo>
                  <a:pt x="111582" y="40512"/>
                </a:lnTo>
                <a:lnTo>
                  <a:pt x="114427" y="31076"/>
                </a:lnTo>
                <a:lnTo>
                  <a:pt x="112788" y="25984"/>
                </a:lnTo>
                <a:lnTo>
                  <a:pt x="100482" y="24485"/>
                </a:lnTo>
                <a:lnTo>
                  <a:pt x="95377" y="23799"/>
                </a:lnTo>
                <a:lnTo>
                  <a:pt x="91313" y="23190"/>
                </a:lnTo>
                <a:lnTo>
                  <a:pt x="69371" y="13411"/>
                </a:lnTo>
                <a:lnTo>
                  <a:pt x="17627" y="13411"/>
                </a:lnTo>
                <a:lnTo>
                  <a:pt x="13627" y="12255"/>
                </a:lnTo>
                <a:lnTo>
                  <a:pt x="6578" y="9016"/>
                </a:lnTo>
                <a:close/>
              </a:path>
              <a:path w="114935" h="40639">
                <a:moveTo>
                  <a:pt x="39281" y="0"/>
                </a:moveTo>
                <a:lnTo>
                  <a:pt x="38138" y="444"/>
                </a:lnTo>
                <a:lnTo>
                  <a:pt x="37668" y="1473"/>
                </a:lnTo>
                <a:lnTo>
                  <a:pt x="34391" y="9436"/>
                </a:lnTo>
                <a:lnTo>
                  <a:pt x="28702" y="12090"/>
                </a:lnTo>
                <a:lnTo>
                  <a:pt x="24079" y="13411"/>
                </a:lnTo>
                <a:lnTo>
                  <a:pt x="69371" y="13411"/>
                </a:lnTo>
                <a:lnTo>
                  <a:pt x="39281" y="0"/>
                </a:lnTo>
                <a:close/>
              </a:path>
            </a:pathLst>
          </a:custGeom>
          <a:solidFill>
            <a:srgbClr val="EAECEC"/>
          </a:solidFill>
        </p:spPr>
        <p:txBody>
          <a:bodyPr wrap="square" lIns="0" tIns="0" rIns="0" bIns="0" rtlCol="0"/>
          <a:lstStyle/>
          <a:p>
            <a:endParaRPr dirty="0"/>
          </a:p>
        </p:txBody>
      </p:sp>
      <p:sp>
        <p:nvSpPr>
          <p:cNvPr id="26" name="object 22">
            <a:extLst>
              <a:ext uri="{FF2B5EF4-FFF2-40B4-BE49-F238E27FC236}">
                <a16:creationId xmlns:a16="http://schemas.microsoft.com/office/drawing/2014/main" id="{49658B18-9B9A-4B55-A02D-4C29F7CEC4CB}"/>
              </a:ext>
            </a:extLst>
          </p:cNvPr>
          <p:cNvSpPr/>
          <p:nvPr userDrawn="1"/>
        </p:nvSpPr>
        <p:spPr>
          <a:xfrm>
            <a:off x="2394628" y="3407002"/>
            <a:ext cx="28575" cy="14604"/>
          </a:xfrm>
          <a:custGeom>
            <a:avLst/>
            <a:gdLst/>
            <a:ahLst/>
            <a:cxnLst/>
            <a:rect l="l" t="t" r="r" b="b"/>
            <a:pathLst>
              <a:path w="28575" h="14604">
                <a:moveTo>
                  <a:pt x="26466" y="0"/>
                </a:moveTo>
                <a:lnTo>
                  <a:pt x="0" y="2489"/>
                </a:lnTo>
                <a:lnTo>
                  <a:pt x="3111" y="12776"/>
                </a:lnTo>
                <a:lnTo>
                  <a:pt x="15771" y="14448"/>
                </a:lnTo>
                <a:lnTo>
                  <a:pt x="22618" y="14485"/>
                </a:lnTo>
                <a:lnTo>
                  <a:pt x="26017" y="12420"/>
                </a:lnTo>
                <a:lnTo>
                  <a:pt x="28333" y="7785"/>
                </a:lnTo>
                <a:lnTo>
                  <a:pt x="26466" y="0"/>
                </a:lnTo>
                <a:close/>
              </a:path>
            </a:pathLst>
          </a:custGeom>
          <a:solidFill>
            <a:srgbClr val="F2D4BF"/>
          </a:solidFill>
        </p:spPr>
        <p:txBody>
          <a:bodyPr wrap="square" lIns="0" tIns="0" rIns="0" bIns="0" rtlCol="0"/>
          <a:lstStyle/>
          <a:p>
            <a:endParaRPr dirty="0"/>
          </a:p>
        </p:txBody>
      </p:sp>
      <p:sp>
        <p:nvSpPr>
          <p:cNvPr id="27" name="object 23">
            <a:extLst>
              <a:ext uri="{FF2B5EF4-FFF2-40B4-BE49-F238E27FC236}">
                <a16:creationId xmlns:a16="http://schemas.microsoft.com/office/drawing/2014/main" id="{9CDCE7AF-4F07-4725-9C8C-686023EB5F9D}"/>
              </a:ext>
            </a:extLst>
          </p:cNvPr>
          <p:cNvSpPr/>
          <p:nvPr userDrawn="1"/>
        </p:nvSpPr>
        <p:spPr>
          <a:xfrm>
            <a:off x="2463214" y="3025062"/>
            <a:ext cx="141605" cy="380365"/>
          </a:xfrm>
          <a:custGeom>
            <a:avLst/>
            <a:gdLst/>
            <a:ahLst/>
            <a:cxnLst/>
            <a:rect l="l" t="t" r="r" b="b"/>
            <a:pathLst>
              <a:path w="141605" h="380364">
                <a:moveTo>
                  <a:pt x="4317" y="0"/>
                </a:moveTo>
                <a:lnTo>
                  <a:pt x="0" y="379742"/>
                </a:lnTo>
                <a:lnTo>
                  <a:pt x="141211" y="373900"/>
                </a:lnTo>
                <a:lnTo>
                  <a:pt x="95973" y="253"/>
                </a:lnTo>
                <a:lnTo>
                  <a:pt x="4317" y="0"/>
                </a:lnTo>
                <a:close/>
              </a:path>
            </a:pathLst>
          </a:custGeom>
          <a:solidFill>
            <a:srgbClr val="37789E"/>
          </a:solidFill>
        </p:spPr>
        <p:txBody>
          <a:bodyPr wrap="square" lIns="0" tIns="0" rIns="0" bIns="0" rtlCol="0"/>
          <a:lstStyle/>
          <a:p>
            <a:endParaRPr dirty="0"/>
          </a:p>
        </p:txBody>
      </p:sp>
      <p:sp>
        <p:nvSpPr>
          <p:cNvPr id="28" name="object 24">
            <a:extLst>
              <a:ext uri="{FF2B5EF4-FFF2-40B4-BE49-F238E27FC236}">
                <a16:creationId xmlns:a16="http://schemas.microsoft.com/office/drawing/2014/main" id="{AE852D6F-F408-49F2-B975-4A707819E6C9}"/>
              </a:ext>
            </a:extLst>
          </p:cNvPr>
          <p:cNvSpPr/>
          <p:nvPr userDrawn="1"/>
        </p:nvSpPr>
        <p:spPr>
          <a:xfrm>
            <a:off x="2460077" y="2609601"/>
            <a:ext cx="73660" cy="89535"/>
          </a:xfrm>
          <a:custGeom>
            <a:avLst/>
            <a:gdLst/>
            <a:ahLst/>
            <a:cxnLst/>
            <a:rect l="l" t="t" r="r" b="b"/>
            <a:pathLst>
              <a:path w="73660" h="89535">
                <a:moveTo>
                  <a:pt x="35622" y="0"/>
                </a:moveTo>
                <a:lnTo>
                  <a:pt x="23910" y="2679"/>
                </a:lnTo>
                <a:lnTo>
                  <a:pt x="8888" y="13635"/>
                </a:lnTo>
                <a:lnTo>
                  <a:pt x="0" y="33791"/>
                </a:lnTo>
                <a:lnTo>
                  <a:pt x="4739" y="58916"/>
                </a:lnTo>
                <a:lnTo>
                  <a:pt x="14150" y="80346"/>
                </a:lnTo>
                <a:lnTo>
                  <a:pt x="19277" y="89415"/>
                </a:lnTo>
                <a:lnTo>
                  <a:pt x="50481" y="62103"/>
                </a:lnTo>
                <a:lnTo>
                  <a:pt x="66505" y="46077"/>
                </a:lnTo>
                <a:lnTo>
                  <a:pt x="72409" y="35109"/>
                </a:lnTo>
                <a:lnTo>
                  <a:pt x="73252" y="22969"/>
                </a:lnTo>
                <a:lnTo>
                  <a:pt x="50058" y="6471"/>
                </a:lnTo>
                <a:lnTo>
                  <a:pt x="35622" y="0"/>
                </a:lnTo>
                <a:close/>
              </a:path>
            </a:pathLst>
          </a:custGeom>
          <a:solidFill>
            <a:srgbClr val="840D1C"/>
          </a:solidFill>
        </p:spPr>
        <p:txBody>
          <a:bodyPr wrap="square" lIns="0" tIns="0" rIns="0" bIns="0" rtlCol="0"/>
          <a:lstStyle/>
          <a:p>
            <a:endParaRPr dirty="0"/>
          </a:p>
        </p:txBody>
      </p:sp>
      <p:sp>
        <p:nvSpPr>
          <p:cNvPr id="29" name="object 25">
            <a:extLst>
              <a:ext uri="{FF2B5EF4-FFF2-40B4-BE49-F238E27FC236}">
                <a16:creationId xmlns:a16="http://schemas.microsoft.com/office/drawing/2014/main" id="{E5581686-7A28-488A-A536-2CB605485118}"/>
              </a:ext>
            </a:extLst>
          </p:cNvPr>
          <p:cNvSpPr/>
          <p:nvPr userDrawn="1"/>
        </p:nvSpPr>
        <p:spPr>
          <a:xfrm>
            <a:off x="2479354" y="2632571"/>
            <a:ext cx="76200" cy="125730"/>
          </a:xfrm>
          <a:custGeom>
            <a:avLst/>
            <a:gdLst/>
            <a:ahLst/>
            <a:cxnLst/>
            <a:rect l="l" t="t" r="r" b="b"/>
            <a:pathLst>
              <a:path w="76200" h="125730">
                <a:moveTo>
                  <a:pt x="53975" y="0"/>
                </a:moveTo>
                <a:lnTo>
                  <a:pt x="51381" y="13304"/>
                </a:lnTo>
                <a:lnTo>
                  <a:pt x="44894" y="24660"/>
                </a:lnTo>
                <a:lnTo>
                  <a:pt x="29454" y="40297"/>
                </a:lnTo>
                <a:lnTo>
                  <a:pt x="0" y="66446"/>
                </a:lnTo>
                <a:lnTo>
                  <a:pt x="9334" y="83058"/>
                </a:lnTo>
                <a:lnTo>
                  <a:pt x="3111" y="115239"/>
                </a:lnTo>
                <a:lnTo>
                  <a:pt x="35293" y="125628"/>
                </a:lnTo>
                <a:lnTo>
                  <a:pt x="37363" y="87210"/>
                </a:lnTo>
                <a:lnTo>
                  <a:pt x="69084" y="87210"/>
                </a:lnTo>
                <a:lnTo>
                  <a:pt x="70944" y="85894"/>
                </a:lnTo>
                <a:lnTo>
                  <a:pt x="75780" y="67475"/>
                </a:lnTo>
                <a:lnTo>
                  <a:pt x="76018" y="47739"/>
                </a:lnTo>
                <a:lnTo>
                  <a:pt x="73826" y="34132"/>
                </a:lnTo>
                <a:lnTo>
                  <a:pt x="67160" y="20328"/>
                </a:lnTo>
                <a:lnTo>
                  <a:pt x="53975" y="0"/>
                </a:lnTo>
                <a:close/>
              </a:path>
              <a:path w="76200" h="125730">
                <a:moveTo>
                  <a:pt x="69084" y="87210"/>
                </a:moveTo>
                <a:lnTo>
                  <a:pt x="37363" y="87210"/>
                </a:lnTo>
                <a:lnTo>
                  <a:pt x="48036" y="92744"/>
                </a:lnTo>
                <a:lnTo>
                  <a:pt x="60463" y="93311"/>
                </a:lnTo>
                <a:lnTo>
                  <a:pt x="69084" y="87210"/>
                </a:lnTo>
                <a:close/>
              </a:path>
            </a:pathLst>
          </a:custGeom>
          <a:solidFill>
            <a:srgbClr val="F2D4BF"/>
          </a:solidFill>
        </p:spPr>
        <p:txBody>
          <a:bodyPr wrap="square" lIns="0" tIns="0" rIns="0" bIns="0" rtlCol="0"/>
          <a:lstStyle/>
          <a:p>
            <a:endParaRPr dirty="0"/>
          </a:p>
        </p:txBody>
      </p:sp>
      <p:sp>
        <p:nvSpPr>
          <p:cNvPr id="30" name="object 26">
            <a:extLst>
              <a:ext uri="{FF2B5EF4-FFF2-40B4-BE49-F238E27FC236}">
                <a16:creationId xmlns:a16="http://schemas.microsoft.com/office/drawing/2014/main" id="{DDF3BB8C-A9F1-45FF-829D-954521EA6F99}"/>
              </a:ext>
            </a:extLst>
          </p:cNvPr>
          <p:cNvSpPr/>
          <p:nvPr userDrawn="1"/>
        </p:nvSpPr>
        <p:spPr>
          <a:xfrm>
            <a:off x="2479346" y="2610519"/>
            <a:ext cx="87630" cy="125095"/>
          </a:xfrm>
          <a:custGeom>
            <a:avLst/>
            <a:gdLst/>
            <a:ahLst/>
            <a:cxnLst/>
            <a:rect l="l" t="t" r="r" b="b"/>
            <a:pathLst>
              <a:path w="87630" h="125094">
                <a:moveTo>
                  <a:pt x="39996" y="69811"/>
                </a:moveTo>
                <a:lnTo>
                  <a:pt x="18681" y="69811"/>
                </a:lnTo>
                <a:lnTo>
                  <a:pt x="23875" y="73964"/>
                </a:lnTo>
                <a:lnTo>
                  <a:pt x="31140" y="78105"/>
                </a:lnTo>
                <a:lnTo>
                  <a:pt x="34242" y="82605"/>
                </a:lnTo>
                <a:lnTo>
                  <a:pt x="34129" y="89146"/>
                </a:lnTo>
                <a:lnTo>
                  <a:pt x="33042" y="96655"/>
                </a:lnTo>
                <a:lnTo>
                  <a:pt x="33223" y="104063"/>
                </a:lnTo>
                <a:lnTo>
                  <a:pt x="36756" y="110090"/>
                </a:lnTo>
                <a:lnTo>
                  <a:pt x="43602" y="114846"/>
                </a:lnTo>
                <a:lnTo>
                  <a:pt x="52786" y="119401"/>
                </a:lnTo>
                <a:lnTo>
                  <a:pt x="63334" y="124828"/>
                </a:lnTo>
                <a:lnTo>
                  <a:pt x="72075" y="124471"/>
                </a:lnTo>
                <a:lnTo>
                  <a:pt x="77217" y="114966"/>
                </a:lnTo>
                <a:lnTo>
                  <a:pt x="79828" y="102346"/>
                </a:lnTo>
                <a:lnTo>
                  <a:pt x="80975" y="92646"/>
                </a:lnTo>
                <a:lnTo>
                  <a:pt x="78463" y="88143"/>
                </a:lnTo>
                <a:lnTo>
                  <a:pt x="70988" y="86166"/>
                </a:lnTo>
                <a:lnTo>
                  <a:pt x="60981" y="85356"/>
                </a:lnTo>
                <a:lnTo>
                  <a:pt x="50876" y="84353"/>
                </a:lnTo>
                <a:lnTo>
                  <a:pt x="43722" y="81089"/>
                </a:lnTo>
                <a:lnTo>
                  <a:pt x="40363" y="75393"/>
                </a:lnTo>
                <a:lnTo>
                  <a:pt x="39996" y="69811"/>
                </a:lnTo>
                <a:close/>
              </a:path>
              <a:path w="87630" h="125094">
                <a:moveTo>
                  <a:pt x="63334" y="0"/>
                </a:moveTo>
                <a:lnTo>
                  <a:pt x="61173" y="15398"/>
                </a:lnTo>
                <a:lnTo>
                  <a:pt x="53855" y="29751"/>
                </a:lnTo>
                <a:lnTo>
                  <a:pt x="35443" y="51354"/>
                </a:lnTo>
                <a:lnTo>
                  <a:pt x="0" y="88506"/>
                </a:lnTo>
                <a:lnTo>
                  <a:pt x="9347" y="105105"/>
                </a:lnTo>
                <a:lnTo>
                  <a:pt x="20764" y="98882"/>
                </a:lnTo>
                <a:lnTo>
                  <a:pt x="18681" y="80187"/>
                </a:lnTo>
                <a:lnTo>
                  <a:pt x="12458" y="78105"/>
                </a:lnTo>
                <a:lnTo>
                  <a:pt x="18681" y="69811"/>
                </a:lnTo>
                <a:lnTo>
                  <a:pt x="39996" y="69811"/>
                </a:lnTo>
                <a:lnTo>
                  <a:pt x="39924" y="68726"/>
                </a:lnTo>
                <a:lnTo>
                  <a:pt x="41528" y="62547"/>
                </a:lnTo>
                <a:lnTo>
                  <a:pt x="44640" y="55283"/>
                </a:lnTo>
                <a:lnTo>
                  <a:pt x="47751" y="54241"/>
                </a:lnTo>
                <a:lnTo>
                  <a:pt x="62280" y="49047"/>
                </a:lnTo>
                <a:lnTo>
                  <a:pt x="72601" y="44568"/>
                </a:lnTo>
                <a:lnTo>
                  <a:pt x="80973" y="38920"/>
                </a:lnTo>
                <a:lnTo>
                  <a:pt x="86228" y="32104"/>
                </a:lnTo>
                <a:lnTo>
                  <a:pt x="87198" y="24117"/>
                </a:lnTo>
                <a:lnTo>
                  <a:pt x="84266" y="18999"/>
                </a:lnTo>
                <a:lnTo>
                  <a:pt x="80067" y="18157"/>
                </a:lnTo>
                <a:lnTo>
                  <a:pt x="76839" y="17702"/>
                </a:lnTo>
                <a:lnTo>
                  <a:pt x="76822" y="13741"/>
                </a:lnTo>
                <a:lnTo>
                  <a:pt x="79946" y="4406"/>
                </a:lnTo>
                <a:lnTo>
                  <a:pt x="63334" y="0"/>
                </a:lnTo>
                <a:close/>
              </a:path>
            </a:pathLst>
          </a:custGeom>
          <a:solidFill>
            <a:srgbClr val="000E17"/>
          </a:solidFill>
        </p:spPr>
        <p:txBody>
          <a:bodyPr wrap="square" lIns="0" tIns="0" rIns="0" bIns="0" rtlCol="0"/>
          <a:lstStyle/>
          <a:p>
            <a:endParaRPr dirty="0"/>
          </a:p>
        </p:txBody>
      </p:sp>
      <p:sp>
        <p:nvSpPr>
          <p:cNvPr id="31" name="object 27">
            <a:extLst>
              <a:ext uri="{FF2B5EF4-FFF2-40B4-BE49-F238E27FC236}">
                <a16:creationId xmlns:a16="http://schemas.microsoft.com/office/drawing/2014/main" id="{C31C463F-6D94-43BA-B4EE-BA3D07A849F3}"/>
              </a:ext>
            </a:extLst>
          </p:cNvPr>
          <p:cNvSpPr/>
          <p:nvPr userDrawn="1"/>
        </p:nvSpPr>
        <p:spPr>
          <a:xfrm>
            <a:off x="2520224" y="2607377"/>
            <a:ext cx="28575" cy="27940"/>
          </a:xfrm>
          <a:custGeom>
            <a:avLst/>
            <a:gdLst/>
            <a:ahLst/>
            <a:cxnLst/>
            <a:rect l="l" t="t" r="r" b="b"/>
            <a:pathLst>
              <a:path w="28575" h="27939">
                <a:moveTo>
                  <a:pt x="6344" y="0"/>
                </a:moveTo>
                <a:lnTo>
                  <a:pt x="0" y="1249"/>
                </a:lnTo>
                <a:lnTo>
                  <a:pt x="2547" y="8956"/>
                </a:lnTo>
                <a:lnTo>
                  <a:pt x="13109" y="25188"/>
                </a:lnTo>
                <a:lnTo>
                  <a:pt x="13820" y="26242"/>
                </a:lnTo>
                <a:lnTo>
                  <a:pt x="23104" y="27601"/>
                </a:lnTo>
                <a:lnTo>
                  <a:pt x="28006" y="19448"/>
                </a:lnTo>
                <a:lnTo>
                  <a:pt x="22456" y="3141"/>
                </a:lnTo>
                <a:lnTo>
                  <a:pt x="6344" y="0"/>
                </a:lnTo>
                <a:close/>
              </a:path>
            </a:pathLst>
          </a:custGeom>
          <a:solidFill>
            <a:srgbClr val="000E17"/>
          </a:solidFill>
        </p:spPr>
        <p:txBody>
          <a:bodyPr wrap="square" lIns="0" tIns="0" rIns="0" bIns="0" rtlCol="0"/>
          <a:lstStyle/>
          <a:p>
            <a:endParaRPr dirty="0"/>
          </a:p>
        </p:txBody>
      </p:sp>
      <p:sp>
        <p:nvSpPr>
          <p:cNvPr id="32" name="object 28">
            <a:extLst>
              <a:ext uri="{FF2B5EF4-FFF2-40B4-BE49-F238E27FC236}">
                <a16:creationId xmlns:a16="http://schemas.microsoft.com/office/drawing/2014/main" id="{B9F5CA8E-EE59-4A35-9717-DC4A57A12528}"/>
              </a:ext>
            </a:extLst>
          </p:cNvPr>
          <p:cNvSpPr/>
          <p:nvPr userDrawn="1"/>
        </p:nvSpPr>
        <p:spPr>
          <a:xfrm>
            <a:off x="2176287" y="2707030"/>
            <a:ext cx="62865" cy="60325"/>
          </a:xfrm>
          <a:custGeom>
            <a:avLst/>
            <a:gdLst/>
            <a:ahLst/>
            <a:cxnLst/>
            <a:rect l="l" t="t" r="r" b="b"/>
            <a:pathLst>
              <a:path w="62864" h="60325">
                <a:moveTo>
                  <a:pt x="7569" y="4165"/>
                </a:moveTo>
                <a:lnTo>
                  <a:pt x="3416" y="9347"/>
                </a:lnTo>
                <a:lnTo>
                  <a:pt x="0" y="17589"/>
                </a:lnTo>
                <a:lnTo>
                  <a:pt x="1738" y="31670"/>
                </a:lnTo>
                <a:lnTo>
                  <a:pt x="17294" y="47309"/>
                </a:lnTo>
                <a:lnTo>
                  <a:pt x="55333" y="60223"/>
                </a:lnTo>
                <a:lnTo>
                  <a:pt x="62598" y="43611"/>
                </a:lnTo>
                <a:lnTo>
                  <a:pt x="49396" y="33114"/>
                </a:lnTo>
                <a:lnTo>
                  <a:pt x="42617" y="25830"/>
                </a:lnTo>
                <a:lnTo>
                  <a:pt x="40494" y="19472"/>
                </a:lnTo>
                <a:lnTo>
                  <a:pt x="25350" y="19472"/>
                </a:lnTo>
                <a:lnTo>
                  <a:pt x="19332" y="16973"/>
                </a:lnTo>
                <a:lnTo>
                  <a:pt x="13804" y="10388"/>
                </a:lnTo>
                <a:lnTo>
                  <a:pt x="7569" y="4165"/>
                </a:lnTo>
                <a:close/>
              </a:path>
              <a:path w="62864" h="60325">
                <a:moveTo>
                  <a:pt x="30416" y="0"/>
                </a:moveTo>
                <a:lnTo>
                  <a:pt x="31457" y="11430"/>
                </a:lnTo>
                <a:lnTo>
                  <a:pt x="30008" y="17689"/>
                </a:lnTo>
                <a:lnTo>
                  <a:pt x="25350" y="19472"/>
                </a:lnTo>
                <a:lnTo>
                  <a:pt x="40494" y="19472"/>
                </a:lnTo>
                <a:lnTo>
                  <a:pt x="40120" y="18353"/>
                </a:lnTo>
                <a:lnTo>
                  <a:pt x="39763" y="7277"/>
                </a:lnTo>
                <a:lnTo>
                  <a:pt x="30416" y="0"/>
                </a:lnTo>
                <a:close/>
              </a:path>
            </a:pathLst>
          </a:custGeom>
          <a:solidFill>
            <a:srgbClr val="F2D4BF"/>
          </a:solidFill>
        </p:spPr>
        <p:txBody>
          <a:bodyPr wrap="square" lIns="0" tIns="0" rIns="0" bIns="0" rtlCol="0"/>
          <a:lstStyle/>
          <a:p>
            <a:endParaRPr dirty="0"/>
          </a:p>
        </p:txBody>
      </p:sp>
      <p:sp>
        <p:nvSpPr>
          <p:cNvPr id="33" name="object 29">
            <a:extLst>
              <a:ext uri="{FF2B5EF4-FFF2-40B4-BE49-F238E27FC236}">
                <a16:creationId xmlns:a16="http://schemas.microsoft.com/office/drawing/2014/main" id="{EDED0670-0DB1-4106-BB18-1CB27FA7347D}"/>
              </a:ext>
            </a:extLst>
          </p:cNvPr>
          <p:cNvSpPr/>
          <p:nvPr userDrawn="1"/>
        </p:nvSpPr>
        <p:spPr>
          <a:xfrm>
            <a:off x="2335782" y="3010390"/>
            <a:ext cx="189865" cy="397510"/>
          </a:xfrm>
          <a:custGeom>
            <a:avLst/>
            <a:gdLst/>
            <a:ahLst/>
            <a:cxnLst/>
            <a:rect l="l" t="t" r="r" b="b"/>
            <a:pathLst>
              <a:path w="189864" h="397510">
                <a:moveTo>
                  <a:pt x="73520" y="0"/>
                </a:moveTo>
                <a:lnTo>
                  <a:pt x="59435" y="167385"/>
                </a:lnTo>
                <a:lnTo>
                  <a:pt x="0" y="367626"/>
                </a:lnTo>
                <a:lnTo>
                  <a:pt x="139217" y="397344"/>
                </a:lnTo>
                <a:lnTo>
                  <a:pt x="143992" y="392225"/>
                </a:lnTo>
                <a:lnTo>
                  <a:pt x="150799" y="351248"/>
                </a:lnTo>
                <a:lnTo>
                  <a:pt x="164331" y="239069"/>
                </a:lnTo>
                <a:lnTo>
                  <a:pt x="189280" y="20345"/>
                </a:lnTo>
                <a:lnTo>
                  <a:pt x="73520" y="0"/>
                </a:lnTo>
                <a:close/>
              </a:path>
            </a:pathLst>
          </a:custGeom>
          <a:solidFill>
            <a:srgbClr val="539FC6"/>
          </a:solidFill>
        </p:spPr>
        <p:txBody>
          <a:bodyPr wrap="square" lIns="0" tIns="0" rIns="0" bIns="0" rtlCol="0"/>
          <a:lstStyle/>
          <a:p>
            <a:endParaRPr dirty="0"/>
          </a:p>
        </p:txBody>
      </p:sp>
      <p:sp>
        <p:nvSpPr>
          <p:cNvPr id="34" name="object 30">
            <a:extLst>
              <a:ext uri="{FF2B5EF4-FFF2-40B4-BE49-F238E27FC236}">
                <a16:creationId xmlns:a16="http://schemas.microsoft.com/office/drawing/2014/main" id="{D63ABA64-A0EE-480D-BD0C-42637DBA7EE9}"/>
              </a:ext>
            </a:extLst>
          </p:cNvPr>
          <p:cNvSpPr/>
          <p:nvPr userDrawn="1"/>
        </p:nvSpPr>
        <p:spPr>
          <a:xfrm>
            <a:off x="2557131" y="2655699"/>
            <a:ext cx="60325" cy="29845"/>
          </a:xfrm>
          <a:custGeom>
            <a:avLst/>
            <a:gdLst/>
            <a:ahLst/>
            <a:cxnLst/>
            <a:rect l="l" t="t" r="r" b="b"/>
            <a:pathLst>
              <a:path w="60325" h="29844">
                <a:moveTo>
                  <a:pt x="58485" y="15730"/>
                </a:moveTo>
                <a:lnTo>
                  <a:pt x="22763" y="15730"/>
                </a:lnTo>
                <a:lnTo>
                  <a:pt x="25806" y="17602"/>
                </a:lnTo>
                <a:lnTo>
                  <a:pt x="27878" y="22075"/>
                </a:lnTo>
                <a:lnTo>
                  <a:pt x="33580" y="26106"/>
                </a:lnTo>
                <a:lnTo>
                  <a:pt x="42142" y="28816"/>
                </a:lnTo>
                <a:lnTo>
                  <a:pt x="52793" y="29324"/>
                </a:lnTo>
                <a:lnTo>
                  <a:pt x="59778" y="26083"/>
                </a:lnTo>
                <a:lnTo>
                  <a:pt x="60272" y="20091"/>
                </a:lnTo>
                <a:lnTo>
                  <a:pt x="58485" y="15730"/>
                </a:lnTo>
                <a:close/>
              </a:path>
              <a:path w="60325" h="29844">
                <a:moveTo>
                  <a:pt x="51625" y="0"/>
                </a:moveTo>
                <a:lnTo>
                  <a:pt x="35191" y="2349"/>
                </a:lnTo>
                <a:lnTo>
                  <a:pt x="21775" y="4013"/>
                </a:lnTo>
                <a:lnTo>
                  <a:pt x="8799" y="6011"/>
                </a:lnTo>
                <a:lnTo>
                  <a:pt x="221" y="9112"/>
                </a:lnTo>
                <a:lnTo>
                  <a:pt x="0" y="14084"/>
                </a:lnTo>
                <a:lnTo>
                  <a:pt x="7000" y="17270"/>
                </a:lnTo>
                <a:lnTo>
                  <a:pt x="15541" y="16719"/>
                </a:lnTo>
                <a:lnTo>
                  <a:pt x="22763" y="15730"/>
                </a:lnTo>
                <a:lnTo>
                  <a:pt x="58485" y="15730"/>
                </a:lnTo>
                <a:lnTo>
                  <a:pt x="57907" y="14318"/>
                </a:lnTo>
                <a:lnTo>
                  <a:pt x="56311" y="11734"/>
                </a:lnTo>
                <a:lnTo>
                  <a:pt x="51625" y="0"/>
                </a:lnTo>
                <a:close/>
              </a:path>
            </a:pathLst>
          </a:custGeom>
          <a:solidFill>
            <a:srgbClr val="F2D4BF"/>
          </a:solidFill>
        </p:spPr>
        <p:txBody>
          <a:bodyPr wrap="square" lIns="0" tIns="0" rIns="0" bIns="0" rtlCol="0"/>
          <a:lstStyle/>
          <a:p>
            <a:endParaRPr dirty="0"/>
          </a:p>
        </p:txBody>
      </p:sp>
      <p:sp>
        <p:nvSpPr>
          <p:cNvPr id="35" name="object 31">
            <a:extLst>
              <a:ext uri="{FF2B5EF4-FFF2-40B4-BE49-F238E27FC236}">
                <a16:creationId xmlns:a16="http://schemas.microsoft.com/office/drawing/2014/main" id="{9C1A10FD-F0CD-4916-B637-5AC6A87B1D95}"/>
              </a:ext>
            </a:extLst>
          </p:cNvPr>
          <p:cNvSpPr/>
          <p:nvPr userDrawn="1"/>
        </p:nvSpPr>
        <p:spPr>
          <a:xfrm>
            <a:off x="2213368" y="2669067"/>
            <a:ext cx="466090" cy="379730"/>
          </a:xfrm>
          <a:custGeom>
            <a:avLst/>
            <a:gdLst/>
            <a:ahLst/>
            <a:cxnLst/>
            <a:rect l="l" t="t" r="r" b="b"/>
            <a:pathLst>
              <a:path w="466089" h="379730">
                <a:moveTo>
                  <a:pt x="384236" y="187803"/>
                </a:moveTo>
                <a:lnTo>
                  <a:pt x="226009" y="187803"/>
                </a:lnTo>
                <a:lnTo>
                  <a:pt x="234163" y="203465"/>
                </a:lnTo>
                <a:lnTo>
                  <a:pt x="240095" y="218661"/>
                </a:lnTo>
                <a:lnTo>
                  <a:pt x="242609" y="232366"/>
                </a:lnTo>
                <a:lnTo>
                  <a:pt x="240512" y="243556"/>
                </a:lnTo>
                <a:lnTo>
                  <a:pt x="220201" y="268304"/>
                </a:lnTo>
                <a:lnTo>
                  <a:pt x="189523" y="297906"/>
                </a:lnTo>
                <a:lnTo>
                  <a:pt x="163515" y="326145"/>
                </a:lnTo>
                <a:lnTo>
                  <a:pt x="157213" y="346807"/>
                </a:lnTo>
                <a:lnTo>
                  <a:pt x="181733" y="359692"/>
                </a:lnTo>
                <a:lnTo>
                  <a:pt x="230840" y="371918"/>
                </a:lnTo>
                <a:lnTo>
                  <a:pt x="288426" y="379341"/>
                </a:lnTo>
                <a:lnTo>
                  <a:pt x="338383" y="377817"/>
                </a:lnTo>
                <a:lnTo>
                  <a:pt x="364604" y="363203"/>
                </a:lnTo>
                <a:lnTo>
                  <a:pt x="369560" y="341744"/>
                </a:lnTo>
                <a:lnTo>
                  <a:pt x="371020" y="313660"/>
                </a:lnTo>
                <a:lnTo>
                  <a:pt x="369047" y="282786"/>
                </a:lnTo>
                <a:lnTo>
                  <a:pt x="363702" y="252954"/>
                </a:lnTo>
                <a:lnTo>
                  <a:pt x="359494" y="233026"/>
                </a:lnTo>
                <a:lnTo>
                  <a:pt x="358701" y="220709"/>
                </a:lnTo>
                <a:lnTo>
                  <a:pt x="359952" y="210735"/>
                </a:lnTo>
                <a:lnTo>
                  <a:pt x="361873" y="197836"/>
                </a:lnTo>
                <a:lnTo>
                  <a:pt x="382181" y="188993"/>
                </a:lnTo>
                <a:lnTo>
                  <a:pt x="384236" y="187803"/>
                </a:lnTo>
                <a:close/>
              </a:path>
              <a:path w="466089" h="379730">
                <a:moveTo>
                  <a:pt x="30505" y="65235"/>
                </a:moveTo>
                <a:lnTo>
                  <a:pt x="21783" y="69563"/>
                </a:lnTo>
                <a:lnTo>
                  <a:pt x="10828" y="81415"/>
                </a:lnTo>
                <a:lnTo>
                  <a:pt x="2128" y="96248"/>
                </a:lnTo>
                <a:lnTo>
                  <a:pt x="0" y="109812"/>
                </a:lnTo>
                <a:lnTo>
                  <a:pt x="4846" y="117787"/>
                </a:lnTo>
                <a:lnTo>
                  <a:pt x="12328" y="120811"/>
                </a:lnTo>
                <a:lnTo>
                  <a:pt x="19806" y="121853"/>
                </a:lnTo>
                <a:lnTo>
                  <a:pt x="24637" y="123884"/>
                </a:lnTo>
                <a:lnTo>
                  <a:pt x="53095" y="151176"/>
                </a:lnTo>
                <a:lnTo>
                  <a:pt x="114985" y="183726"/>
                </a:lnTo>
                <a:lnTo>
                  <a:pt x="172916" y="189599"/>
                </a:lnTo>
                <a:lnTo>
                  <a:pt x="201921" y="189168"/>
                </a:lnTo>
                <a:lnTo>
                  <a:pt x="226009" y="187803"/>
                </a:lnTo>
                <a:lnTo>
                  <a:pt x="384236" y="187803"/>
                </a:lnTo>
                <a:lnTo>
                  <a:pt x="404712" y="175946"/>
                </a:lnTo>
                <a:lnTo>
                  <a:pt x="427398" y="158001"/>
                </a:lnTo>
                <a:lnTo>
                  <a:pt x="448170" y="134463"/>
                </a:lnTo>
                <a:lnTo>
                  <a:pt x="463459" y="98982"/>
                </a:lnTo>
                <a:lnTo>
                  <a:pt x="109278" y="98982"/>
                </a:lnTo>
                <a:lnTo>
                  <a:pt x="89166" y="98078"/>
                </a:lnTo>
                <a:lnTo>
                  <a:pt x="67244" y="91450"/>
                </a:lnTo>
                <a:lnTo>
                  <a:pt x="51038" y="83716"/>
                </a:lnTo>
                <a:lnTo>
                  <a:pt x="40989" y="77298"/>
                </a:lnTo>
                <a:lnTo>
                  <a:pt x="37541" y="74621"/>
                </a:lnTo>
                <a:lnTo>
                  <a:pt x="38722" y="66404"/>
                </a:lnTo>
                <a:lnTo>
                  <a:pt x="30505" y="65235"/>
                </a:lnTo>
                <a:close/>
              </a:path>
              <a:path w="466089" h="379730">
                <a:moveTo>
                  <a:pt x="197940" y="81145"/>
                </a:moveTo>
                <a:lnTo>
                  <a:pt x="190815" y="81294"/>
                </a:lnTo>
                <a:lnTo>
                  <a:pt x="183032" y="81657"/>
                </a:lnTo>
                <a:lnTo>
                  <a:pt x="147740" y="86703"/>
                </a:lnTo>
                <a:lnTo>
                  <a:pt x="125979" y="93834"/>
                </a:lnTo>
                <a:lnTo>
                  <a:pt x="109278" y="98982"/>
                </a:lnTo>
                <a:lnTo>
                  <a:pt x="463459" y="98982"/>
                </a:lnTo>
                <a:lnTo>
                  <a:pt x="466001" y="93083"/>
                </a:lnTo>
                <a:lnTo>
                  <a:pt x="465893" y="91636"/>
                </a:lnTo>
                <a:lnTo>
                  <a:pt x="354655" y="91636"/>
                </a:lnTo>
                <a:lnTo>
                  <a:pt x="328567" y="84601"/>
                </a:lnTo>
                <a:lnTo>
                  <a:pt x="321171" y="81415"/>
                </a:lnTo>
                <a:lnTo>
                  <a:pt x="210362" y="81415"/>
                </a:lnTo>
                <a:lnTo>
                  <a:pt x="204444" y="81192"/>
                </a:lnTo>
                <a:lnTo>
                  <a:pt x="197940" y="81145"/>
                </a:lnTo>
                <a:close/>
              </a:path>
              <a:path w="466089" h="379730">
                <a:moveTo>
                  <a:pt x="401029" y="0"/>
                </a:moveTo>
                <a:lnTo>
                  <a:pt x="391858" y="10105"/>
                </a:lnTo>
                <a:lnTo>
                  <a:pt x="394352" y="24815"/>
                </a:lnTo>
                <a:lnTo>
                  <a:pt x="404764" y="37222"/>
                </a:lnTo>
                <a:lnTo>
                  <a:pt x="411657" y="52492"/>
                </a:lnTo>
                <a:lnTo>
                  <a:pt x="403593" y="75789"/>
                </a:lnTo>
                <a:lnTo>
                  <a:pt x="381945" y="91007"/>
                </a:lnTo>
                <a:lnTo>
                  <a:pt x="354655" y="91636"/>
                </a:lnTo>
                <a:lnTo>
                  <a:pt x="465893" y="91636"/>
                </a:lnTo>
                <a:lnTo>
                  <a:pt x="451138" y="32672"/>
                </a:lnTo>
                <a:lnTo>
                  <a:pt x="415036" y="1443"/>
                </a:lnTo>
                <a:lnTo>
                  <a:pt x="401029" y="0"/>
                </a:lnTo>
                <a:close/>
              </a:path>
              <a:path w="466089" h="379730">
                <a:moveTo>
                  <a:pt x="234070" y="44645"/>
                </a:moveTo>
                <a:lnTo>
                  <a:pt x="221335" y="45525"/>
                </a:lnTo>
                <a:lnTo>
                  <a:pt x="209314" y="48431"/>
                </a:lnTo>
                <a:lnTo>
                  <a:pt x="203814" y="53961"/>
                </a:lnTo>
                <a:lnTo>
                  <a:pt x="203960" y="62020"/>
                </a:lnTo>
                <a:lnTo>
                  <a:pt x="208876" y="72513"/>
                </a:lnTo>
                <a:lnTo>
                  <a:pt x="211465" y="76831"/>
                </a:lnTo>
                <a:lnTo>
                  <a:pt x="211531" y="79498"/>
                </a:lnTo>
                <a:lnTo>
                  <a:pt x="210362" y="81415"/>
                </a:lnTo>
                <a:lnTo>
                  <a:pt x="321171" y="81415"/>
                </a:lnTo>
                <a:lnTo>
                  <a:pt x="310527" y="76831"/>
                </a:lnTo>
                <a:lnTo>
                  <a:pt x="303707" y="70900"/>
                </a:lnTo>
                <a:lnTo>
                  <a:pt x="296456" y="66391"/>
                </a:lnTo>
                <a:lnTo>
                  <a:pt x="288823" y="64207"/>
                </a:lnTo>
                <a:lnTo>
                  <a:pt x="261487" y="52235"/>
                </a:lnTo>
                <a:lnTo>
                  <a:pt x="245344" y="46298"/>
                </a:lnTo>
                <a:lnTo>
                  <a:pt x="234070" y="44645"/>
                </a:lnTo>
                <a:close/>
              </a:path>
            </a:pathLst>
          </a:custGeom>
          <a:solidFill>
            <a:srgbClr val="FFFFFF"/>
          </a:solidFill>
        </p:spPr>
        <p:txBody>
          <a:bodyPr wrap="square" lIns="0" tIns="0" rIns="0" bIns="0" rtlCol="0"/>
          <a:lstStyle/>
          <a:p>
            <a:endParaRPr dirty="0"/>
          </a:p>
        </p:txBody>
      </p:sp>
      <p:sp>
        <p:nvSpPr>
          <p:cNvPr id="36" name="object 32">
            <a:extLst>
              <a:ext uri="{FF2B5EF4-FFF2-40B4-BE49-F238E27FC236}">
                <a16:creationId xmlns:a16="http://schemas.microsoft.com/office/drawing/2014/main" id="{D2A54150-9DD9-41D3-A5A3-6A2DB5149B76}"/>
              </a:ext>
            </a:extLst>
          </p:cNvPr>
          <p:cNvSpPr/>
          <p:nvPr userDrawn="1"/>
        </p:nvSpPr>
        <p:spPr>
          <a:xfrm>
            <a:off x="2470288" y="2768049"/>
            <a:ext cx="55880" cy="5715"/>
          </a:xfrm>
          <a:custGeom>
            <a:avLst/>
            <a:gdLst/>
            <a:ahLst/>
            <a:cxnLst/>
            <a:rect l="l" t="t" r="r" b="b"/>
            <a:pathLst>
              <a:path w="55880" h="5714">
                <a:moveTo>
                  <a:pt x="0" y="0"/>
                </a:moveTo>
                <a:lnTo>
                  <a:pt x="23627" y="5467"/>
                </a:lnTo>
                <a:lnTo>
                  <a:pt x="51990" y="1299"/>
                </a:lnTo>
                <a:lnTo>
                  <a:pt x="55623" y="0"/>
                </a:lnTo>
              </a:path>
            </a:pathLst>
          </a:custGeom>
          <a:ln w="14770">
            <a:solidFill>
              <a:srgbClr val="E8F2F8"/>
            </a:solidFill>
          </a:ln>
        </p:spPr>
        <p:txBody>
          <a:bodyPr wrap="square" lIns="0" tIns="0" rIns="0" bIns="0" rtlCol="0"/>
          <a:lstStyle/>
          <a:p>
            <a:endParaRPr dirty="0"/>
          </a:p>
        </p:txBody>
      </p:sp>
      <p:sp>
        <p:nvSpPr>
          <p:cNvPr id="37" name="object 33">
            <a:extLst>
              <a:ext uri="{FF2B5EF4-FFF2-40B4-BE49-F238E27FC236}">
                <a16:creationId xmlns:a16="http://schemas.microsoft.com/office/drawing/2014/main" id="{95BE1A63-FFE4-4629-875B-8104E3B253A9}"/>
              </a:ext>
            </a:extLst>
          </p:cNvPr>
          <p:cNvSpPr/>
          <p:nvPr userDrawn="1"/>
        </p:nvSpPr>
        <p:spPr>
          <a:xfrm>
            <a:off x="2425822" y="2750477"/>
            <a:ext cx="45085" cy="17780"/>
          </a:xfrm>
          <a:custGeom>
            <a:avLst/>
            <a:gdLst/>
            <a:ahLst/>
            <a:cxnLst/>
            <a:rect l="l" t="t" r="r" b="b"/>
            <a:pathLst>
              <a:path w="45085" h="17780">
                <a:moveTo>
                  <a:pt x="0" y="0"/>
                </a:moveTo>
                <a:lnTo>
                  <a:pt x="38666" y="16230"/>
                </a:lnTo>
                <a:lnTo>
                  <a:pt x="44465" y="17572"/>
                </a:lnTo>
              </a:path>
            </a:pathLst>
          </a:custGeom>
          <a:ln w="14770">
            <a:solidFill>
              <a:srgbClr val="E8F2F8"/>
            </a:solidFill>
          </a:ln>
        </p:spPr>
        <p:txBody>
          <a:bodyPr wrap="square" lIns="0" tIns="0" rIns="0" bIns="0" rtlCol="0"/>
          <a:lstStyle/>
          <a:p>
            <a:endParaRPr dirty="0"/>
          </a:p>
        </p:txBody>
      </p:sp>
      <p:sp>
        <p:nvSpPr>
          <p:cNvPr id="38" name="object 34">
            <a:extLst>
              <a:ext uri="{FF2B5EF4-FFF2-40B4-BE49-F238E27FC236}">
                <a16:creationId xmlns:a16="http://schemas.microsoft.com/office/drawing/2014/main" id="{5FA82E11-9D56-4478-9135-D53709E8ECFC}"/>
              </a:ext>
            </a:extLst>
          </p:cNvPr>
          <p:cNvSpPr/>
          <p:nvPr userDrawn="1"/>
        </p:nvSpPr>
        <p:spPr>
          <a:xfrm>
            <a:off x="2525911" y="2757386"/>
            <a:ext cx="29845" cy="10795"/>
          </a:xfrm>
          <a:custGeom>
            <a:avLst/>
            <a:gdLst/>
            <a:ahLst/>
            <a:cxnLst/>
            <a:rect l="l" t="t" r="r" b="b"/>
            <a:pathLst>
              <a:path w="29844" h="10794">
                <a:moveTo>
                  <a:pt x="0" y="10662"/>
                </a:moveTo>
                <a:lnTo>
                  <a:pt x="29806" y="0"/>
                </a:lnTo>
              </a:path>
            </a:pathLst>
          </a:custGeom>
          <a:ln w="14770">
            <a:solidFill>
              <a:srgbClr val="E8F2F8"/>
            </a:solidFill>
          </a:ln>
        </p:spPr>
        <p:txBody>
          <a:bodyPr wrap="square" lIns="0" tIns="0" rIns="0" bIns="0" rtlCol="0"/>
          <a:lstStyle/>
          <a:p>
            <a:endParaRPr dirty="0"/>
          </a:p>
        </p:txBody>
      </p:sp>
      <p:sp>
        <p:nvSpPr>
          <p:cNvPr id="39" name="object 35">
            <a:extLst>
              <a:ext uri="{FF2B5EF4-FFF2-40B4-BE49-F238E27FC236}">
                <a16:creationId xmlns:a16="http://schemas.microsoft.com/office/drawing/2014/main" id="{53609146-EDB5-4889-A94A-5C21F2B1720D}"/>
              </a:ext>
            </a:extLst>
          </p:cNvPr>
          <p:cNvSpPr/>
          <p:nvPr userDrawn="1"/>
        </p:nvSpPr>
        <p:spPr>
          <a:xfrm>
            <a:off x="2424165" y="2749781"/>
            <a:ext cx="1905" cy="1270"/>
          </a:xfrm>
          <a:custGeom>
            <a:avLst/>
            <a:gdLst/>
            <a:ahLst/>
            <a:cxnLst/>
            <a:rect l="l" t="t" r="r" b="b"/>
            <a:pathLst>
              <a:path w="1905" h="1269">
                <a:moveTo>
                  <a:pt x="0" y="0"/>
                </a:moveTo>
                <a:lnTo>
                  <a:pt x="1656" y="695"/>
                </a:lnTo>
              </a:path>
            </a:pathLst>
          </a:custGeom>
          <a:ln w="14770">
            <a:solidFill>
              <a:srgbClr val="E8F2F8"/>
            </a:solidFill>
          </a:ln>
        </p:spPr>
        <p:txBody>
          <a:bodyPr wrap="square" lIns="0" tIns="0" rIns="0" bIns="0" rtlCol="0"/>
          <a:lstStyle/>
          <a:p>
            <a:endParaRPr dirty="0"/>
          </a:p>
        </p:txBody>
      </p:sp>
      <p:sp>
        <p:nvSpPr>
          <p:cNvPr id="40" name="object 36">
            <a:extLst>
              <a:ext uri="{FF2B5EF4-FFF2-40B4-BE49-F238E27FC236}">
                <a16:creationId xmlns:a16="http://schemas.microsoft.com/office/drawing/2014/main" id="{2D652B09-750B-482A-BFD0-038F25C8A22D}"/>
              </a:ext>
            </a:extLst>
          </p:cNvPr>
          <p:cNvSpPr/>
          <p:nvPr userDrawn="1"/>
        </p:nvSpPr>
        <p:spPr>
          <a:xfrm>
            <a:off x="2577316" y="2856864"/>
            <a:ext cx="1905" cy="9525"/>
          </a:xfrm>
          <a:custGeom>
            <a:avLst/>
            <a:gdLst/>
            <a:ahLst/>
            <a:cxnLst/>
            <a:rect l="l" t="t" r="r" b="b"/>
            <a:pathLst>
              <a:path w="1905" h="9525">
                <a:moveTo>
                  <a:pt x="1684" y="0"/>
                </a:moveTo>
                <a:lnTo>
                  <a:pt x="0" y="9125"/>
                </a:lnTo>
              </a:path>
            </a:pathLst>
          </a:custGeom>
          <a:ln w="14770">
            <a:solidFill>
              <a:srgbClr val="E8F2F8"/>
            </a:solidFill>
          </a:ln>
        </p:spPr>
        <p:txBody>
          <a:bodyPr wrap="square" lIns="0" tIns="0" rIns="0" bIns="0" rtlCol="0"/>
          <a:lstStyle/>
          <a:p>
            <a:endParaRPr dirty="0"/>
          </a:p>
        </p:txBody>
      </p:sp>
      <p:sp>
        <p:nvSpPr>
          <p:cNvPr id="41" name="object 37">
            <a:extLst>
              <a:ext uri="{FF2B5EF4-FFF2-40B4-BE49-F238E27FC236}">
                <a16:creationId xmlns:a16="http://schemas.microsoft.com/office/drawing/2014/main" id="{71AA9615-F211-4401-8BAA-081FBBA8382A}"/>
              </a:ext>
            </a:extLst>
          </p:cNvPr>
          <p:cNvSpPr/>
          <p:nvPr userDrawn="1"/>
        </p:nvSpPr>
        <p:spPr>
          <a:xfrm>
            <a:off x="2573969" y="2768049"/>
            <a:ext cx="10160" cy="88900"/>
          </a:xfrm>
          <a:custGeom>
            <a:avLst/>
            <a:gdLst/>
            <a:ahLst/>
            <a:cxnLst/>
            <a:rect l="l" t="t" r="r" b="b"/>
            <a:pathLst>
              <a:path w="10160" h="88900">
                <a:moveTo>
                  <a:pt x="0" y="0"/>
                </a:moveTo>
                <a:lnTo>
                  <a:pt x="6451" y="24525"/>
                </a:lnTo>
                <a:lnTo>
                  <a:pt x="9823" y="48341"/>
                </a:lnTo>
                <a:lnTo>
                  <a:pt x="7937" y="73070"/>
                </a:lnTo>
                <a:lnTo>
                  <a:pt x="5031" y="88815"/>
                </a:lnTo>
              </a:path>
            </a:pathLst>
          </a:custGeom>
          <a:ln w="14770">
            <a:solidFill>
              <a:srgbClr val="E8F2F8"/>
            </a:solidFill>
          </a:ln>
        </p:spPr>
        <p:txBody>
          <a:bodyPr wrap="square" lIns="0" tIns="0" rIns="0" bIns="0" rtlCol="0"/>
          <a:lstStyle/>
          <a:p>
            <a:endParaRPr dirty="0"/>
          </a:p>
        </p:txBody>
      </p:sp>
      <p:sp>
        <p:nvSpPr>
          <p:cNvPr id="42" name="object 38">
            <a:extLst>
              <a:ext uri="{FF2B5EF4-FFF2-40B4-BE49-F238E27FC236}">
                <a16:creationId xmlns:a16="http://schemas.microsoft.com/office/drawing/2014/main" id="{9F4A2F27-8719-4509-9B0F-E97CD31A8F7C}"/>
              </a:ext>
            </a:extLst>
          </p:cNvPr>
          <p:cNvSpPr/>
          <p:nvPr userDrawn="1"/>
        </p:nvSpPr>
        <p:spPr>
          <a:xfrm>
            <a:off x="2572037" y="2760703"/>
            <a:ext cx="2540" cy="7620"/>
          </a:xfrm>
          <a:custGeom>
            <a:avLst/>
            <a:gdLst/>
            <a:ahLst/>
            <a:cxnLst/>
            <a:rect l="l" t="t" r="r" b="b"/>
            <a:pathLst>
              <a:path w="2539" h="7619">
                <a:moveTo>
                  <a:pt x="0" y="0"/>
                </a:moveTo>
                <a:lnTo>
                  <a:pt x="1932" y="7345"/>
                </a:lnTo>
              </a:path>
            </a:pathLst>
          </a:custGeom>
          <a:ln w="14770">
            <a:solidFill>
              <a:srgbClr val="E8F2F8"/>
            </a:solidFill>
          </a:ln>
        </p:spPr>
        <p:txBody>
          <a:bodyPr wrap="square" lIns="0" tIns="0" rIns="0" bIns="0" rtlCol="0"/>
          <a:lstStyle/>
          <a:p>
            <a:endParaRPr dirty="0"/>
          </a:p>
        </p:txBody>
      </p:sp>
      <p:sp>
        <p:nvSpPr>
          <p:cNvPr id="43" name="object 39">
            <a:extLst>
              <a:ext uri="{FF2B5EF4-FFF2-40B4-BE49-F238E27FC236}">
                <a16:creationId xmlns:a16="http://schemas.microsoft.com/office/drawing/2014/main" id="{77BCF71D-3652-4BE7-928A-468CFBADC6BA}"/>
              </a:ext>
            </a:extLst>
          </p:cNvPr>
          <p:cNvSpPr/>
          <p:nvPr userDrawn="1"/>
        </p:nvSpPr>
        <p:spPr>
          <a:xfrm>
            <a:off x="2572012" y="2760611"/>
            <a:ext cx="635" cy="635"/>
          </a:xfrm>
          <a:custGeom>
            <a:avLst/>
            <a:gdLst/>
            <a:ahLst/>
            <a:cxnLst/>
            <a:rect l="l" t="t" r="r" b="b"/>
            <a:pathLst>
              <a:path w="635" h="635">
                <a:moveTo>
                  <a:pt x="0" y="0"/>
                </a:moveTo>
                <a:lnTo>
                  <a:pt x="24" y="92"/>
                </a:lnTo>
              </a:path>
            </a:pathLst>
          </a:custGeom>
          <a:ln w="14770">
            <a:solidFill>
              <a:srgbClr val="E8F2F8"/>
            </a:solidFill>
          </a:ln>
        </p:spPr>
        <p:txBody>
          <a:bodyPr wrap="square" lIns="0" tIns="0" rIns="0" bIns="0" rtlCol="0"/>
          <a:lstStyle/>
          <a:p>
            <a:endParaRPr dirty="0"/>
          </a:p>
        </p:txBody>
      </p:sp>
      <p:sp>
        <p:nvSpPr>
          <p:cNvPr id="44" name="object 40">
            <a:extLst>
              <a:ext uri="{FF2B5EF4-FFF2-40B4-BE49-F238E27FC236}">
                <a16:creationId xmlns:a16="http://schemas.microsoft.com/office/drawing/2014/main" id="{26ACCC90-EB8E-44D2-81F0-F21E72041AF6}"/>
              </a:ext>
            </a:extLst>
          </p:cNvPr>
          <p:cNvSpPr/>
          <p:nvPr userDrawn="1"/>
        </p:nvSpPr>
        <p:spPr>
          <a:xfrm>
            <a:off x="2603596" y="2768049"/>
            <a:ext cx="13970" cy="79375"/>
          </a:xfrm>
          <a:custGeom>
            <a:avLst/>
            <a:gdLst/>
            <a:ahLst/>
            <a:cxnLst/>
            <a:rect l="l" t="t" r="r" b="b"/>
            <a:pathLst>
              <a:path w="13969" h="79375">
                <a:moveTo>
                  <a:pt x="0" y="0"/>
                </a:moveTo>
                <a:lnTo>
                  <a:pt x="6025" y="8913"/>
                </a:lnTo>
                <a:lnTo>
                  <a:pt x="13874" y="29584"/>
                </a:lnTo>
                <a:lnTo>
                  <a:pt x="13950" y="55972"/>
                </a:lnTo>
                <a:lnTo>
                  <a:pt x="10792" y="79100"/>
                </a:lnTo>
              </a:path>
            </a:pathLst>
          </a:custGeom>
          <a:ln w="14770">
            <a:solidFill>
              <a:srgbClr val="E8F2F8"/>
            </a:solidFill>
          </a:ln>
        </p:spPr>
        <p:txBody>
          <a:bodyPr wrap="square" lIns="0" tIns="0" rIns="0" bIns="0" rtlCol="0"/>
          <a:lstStyle/>
          <a:p>
            <a:endParaRPr dirty="0"/>
          </a:p>
        </p:txBody>
      </p:sp>
      <p:sp>
        <p:nvSpPr>
          <p:cNvPr id="45" name="object 41">
            <a:extLst>
              <a:ext uri="{FF2B5EF4-FFF2-40B4-BE49-F238E27FC236}">
                <a16:creationId xmlns:a16="http://schemas.microsoft.com/office/drawing/2014/main" id="{1E34E0F6-50AA-4755-8D5A-A9E6A0ED89AC}"/>
              </a:ext>
            </a:extLst>
          </p:cNvPr>
          <p:cNvSpPr/>
          <p:nvPr userDrawn="1"/>
        </p:nvSpPr>
        <p:spPr>
          <a:xfrm>
            <a:off x="2598631" y="2760703"/>
            <a:ext cx="5080" cy="7620"/>
          </a:xfrm>
          <a:custGeom>
            <a:avLst/>
            <a:gdLst/>
            <a:ahLst/>
            <a:cxnLst/>
            <a:rect l="l" t="t" r="r" b="b"/>
            <a:pathLst>
              <a:path w="5080" h="7619">
                <a:moveTo>
                  <a:pt x="0" y="0"/>
                </a:moveTo>
                <a:lnTo>
                  <a:pt x="4965" y="7345"/>
                </a:lnTo>
              </a:path>
            </a:pathLst>
          </a:custGeom>
          <a:ln w="14770">
            <a:solidFill>
              <a:srgbClr val="E8F2F8"/>
            </a:solidFill>
          </a:ln>
        </p:spPr>
        <p:txBody>
          <a:bodyPr wrap="square" lIns="0" tIns="0" rIns="0" bIns="0" rtlCol="0"/>
          <a:lstStyle/>
          <a:p>
            <a:endParaRPr dirty="0"/>
          </a:p>
        </p:txBody>
      </p:sp>
      <p:sp>
        <p:nvSpPr>
          <p:cNvPr id="46" name="object 42">
            <a:extLst>
              <a:ext uri="{FF2B5EF4-FFF2-40B4-BE49-F238E27FC236}">
                <a16:creationId xmlns:a16="http://schemas.microsoft.com/office/drawing/2014/main" id="{A46028A0-B67E-4321-A613-67380AA4BFD7}"/>
              </a:ext>
            </a:extLst>
          </p:cNvPr>
          <p:cNvSpPr/>
          <p:nvPr userDrawn="1"/>
        </p:nvSpPr>
        <p:spPr>
          <a:xfrm>
            <a:off x="2597270" y="2758691"/>
            <a:ext cx="1905" cy="2540"/>
          </a:xfrm>
          <a:custGeom>
            <a:avLst/>
            <a:gdLst/>
            <a:ahLst/>
            <a:cxnLst/>
            <a:rect l="l" t="t" r="r" b="b"/>
            <a:pathLst>
              <a:path w="1905" h="2539">
                <a:moveTo>
                  <a:pt x="0" y="0"/>
                </a:moveTo>
                <a:lnTo>
                  <a:pt x="1360" y="2012"/>
                </a:lnTo>
              </a:path>
            </a:pathLst>
          </a:custGeom>
          <a:ln w="14770">
            <a:solidFill>
              <a:srgbClr val="E8F2F8"/>
            </a:solidFill>
          </a:ln>
        </p:spPr>
        <p:txBody>
          <a:bodyPr wrap="square" lIns="0" tIns="0" rIns="0" bIns="0" rtlCol="0"/>
          <a:lstStyle/>
          <a:p>
            <a:endParaRPr dirty="0"/>
          </a:p>
        </p:txBody>
      </p:sp>
      <p:sp>
        <p:nvSpPr>
          <p:cNvPr id="47" name="object 43">
            <a:extLst>
              <a:ext uri="{FF2B5EF4-FFF2-40B4-BE49-F238E27FC236}">
                <a16:creationId xmlns:a16="http://schemas.microsoft.com/office/drawing/2014/main" id="{A084D45F-62E8-4ED4-9FC4-D4A6B8812A61}"/>
              </a:ext>
            </a:extLst>
          </p:cNvPr>
          <p:cNvSpPr/>
          <p:nvPr userDrawn="1"/>
        </p:nvSpPr>
        <p:spPr>
          <a:xfrm>
            <a:off x="2633800" y="2768049"/>
            <a:ext cx="17145" cy="48260"/>
          </a:xfrm>
          <a:custGeom>
            <a:avLst/>
            <a:gdLst/>
            <a:ahLst/>
            <a:cxnLst/>
            <a:rect l="l" t="t" r="r" b="b"/>
            <a:pathLst>
              <a:path w="17144" h="48260">
                <a:moveTo>
                  <a:pt x="0" y="0"/>
                </a:moveTo>
                <a:lnTo>
                  <a:pt x="761" y="977"/>
                </a:lnTo>
                <a:lnTo>
                  <a:pt x="13391" y="22732"/>
                </a:lnTo>
                <a:lnTo>
                  <a:pt x="17106" y="43573"/>
                </a:lnTo>
                <a:lnTo>
                  <a:pt x="16905" y="47751"/>
                </a:lnTo>
              </a:path>
            </a:pathLst>
          </a:custGeom>
          <a:ln w="14770">
            <a:solidFill>
              <a:srgbClr val="E8F2F8"/>
            </a:solidFill>
          </a:ln>
        </p:spPr>
        <p:txBody>
          <a:bodyPr wrap="square" lIns="0" tIns="0" rIns="0" bIns="0" rtlCol="0"/>
          <a:lstStyle/>
          <a:p>
            <a:endParaRPr dirty="0"/>
          </a:p>
        </p:txBody>
      </p:sp>
      <p:sp>
        <p:nvSpPr>
          <p:cNvPr id="48" name="object 44">
            <a:extLst>
              <a:ext uri="{FF2B5EF4-FFF2-40B4-BE49-F238E27FC236}">
                <a16:creationId xmlns:a16="http://schemas.microsoft.com/office/drawing/2014/main" id="{675D7876-1874-4657-A6A4-C8DADEDA3981}"/>
              </a:ext>
            </a:extLst>
          </p:cNvPr>
          <p:cNvSpPr/>
          <p:nvPr userDrawn="1"/>
        </p:nvSpPr>
        <p:spPr>
          <a:xfrm>
            <a:off x="2628077" y="2760703"/>
            <a:ext cx="5715" cy="7620"/>
          </a:xfrm>
          <a:custGeom>
            <a:avLst/>
            <a:gdLst/>
            <a:ahLst/>
            <a:cxnLst/>
            <a:rect l="l" t="t" r="r" b="b"/>
            <a:pathLst>
              <a:path w="5714" h="7619">
                <a:moveTo>
                  <a:pt x="0" y="0"/>
                </a:moveTo>
                <a:lnTo>
                  <a:pt x="5722" y="7345"/>
                </a:lnTo>
              </a:path>
            </a:pathLst>
          </a:custGeom>
          <a:ln w="14770">
            <a:solidFill>
              <a:srgbClr val="E8F2F8"/>
            </a:solidFill>
          </a:ln>
        </p:spPr>
        <p:txBody>
          <a:bodyPr wrap="square" lIns="0" tIns="0" rIns="0" bIns="0" rtlCol="0"/>
          <a:lstStyle/>
          <a:p>
            <a:endParaRPr dirty="0"/>
          </a:p>
        </p:txBody>
      </p:sp>
      <p:sp>
        <p:nvSpPr>
          <p:cNvPr id="49" name="object 45">
            <a:extLst>
              <a:ext uri="{FF2B5EF4-FFF2-40B4-BE49-F238E27FC236}">
                <a16:creationId xmlns:a16="http://schemas.microsoft.com/office/drawing/2014/main" id="{4BF03618-F3FB-4C43-A276-CF37FFA66658}"/>
              </a:ext>
            </a:extLst>
          </p:cNvPr>
          <p:cNvSpPr/>
          <p:nvPr userDrawn="1"/>
        </p:nvSpPr>
        <p:spPr>
          <a:xfrm>
            <a:off x="2616160" y="2745405"/>
            <a:ext cx="12065" cy="15875"/>
          </a:xfrm>
          <a:custGeom>
            <a:avLst/>
            <a:gdLst/>
            <a:ahLst/>
            <a:cxnLst/>
            <a:rect l="l" t="t" r="r" b="b"/>
            <a:pathLst>
              <a:path w="12064" h="15875">
                <a:moveTo>
                  <a:pt x="0" y="0"/>
                </a:moveTo>
                <a:lnTo>
                  <a:pt x="11917" y="15298"/>
                </a:lnTo>
              </a:path>
            </a:pathLst>
          </a:custGeom>
          <a:ln w="14770">
            <a:solidFill>
              <a:srgbClr val="E8F2F8"/>
            </a:solidFill>
          </a:ln>
        </p:spPr>
        <p:txBody>
          <a:bodyPr wrap="square" lIns="0" tIns="0" rIns="0" bIns="0" rtlCol="0"/>
          <a:lstStyle/>
          <a:p>
            <a:endParaRPr dirty="0"/>
          </a:p>
        </p:txBody>
      </p:sp>
      <p:sp>
        <p:nvSpPr>
          <p:cNvPr id="50" name="object 46">
            <a:extLst>
              <a:ext uri="{FF2B5EF4-FFF2-40B4-BE49-F238E27FC236}">
                <a16:creationId xmlns:a16="http://schemas.microsoft.com/office/drawing/2014/main" id="{AD2B1BBB-E78C-436F-80E8-BCA79214AB41}"/>
              </a:ext>
            </a:extLst>
          </p:cNvPr>
          <p:cNvSpPr/>
          <p:nvPr userDrawn="1"/>
        </p:nvSpPr>
        <p:spPr>
          <a:xfrm>
            <a:off x="2622822" y="2727912"/>
            <a:ext cx="56515" cy="29209"/>
          </a:xfrm>
          <a:custGeom>
            <a:avLst/>
            <a:gdLst/>
            <a:ahLst/>
            <a:cxnLst/>
            <a:rect l="l" t="t" r="r" b="b"/>
            <a:pathLst>
              <a:path w="56514" h="29210">
                <a:moveTo>
                  <a:pt x="0" y="0"/>
                </a:moveTo>
                <a:lnTo>
                  <a:pt x="39038" y="18725"/>
                </a:lnTo>
                <a:lnTo>
                  <a:pt x="56163" y="29066"/>
                </a:lnTo>
              </a:path>
            </a:pathLst>
          </a:custGeom>
          <a:ln w="14770">
            <a:solidFill>
              <a:srgbClr val="E8F2F8"/>
            </a:solidFill>
          </a:ln>
        </p:spPr>
        <p:txBody>
          <a:bodyPr wrap="square" lIns="0" tIns="0" rIns="0" bIns="0" rtlCol="0"/>
          <a:lstStyle/>
          <a:p>
            <a:endParaRPr dirty="0"/>
          </a:p>
        </p:txBody>
      </p:sp>
      <p:sp>
        <p:nvSpPr>
          <p:cNvPr id="51" name="object 47">
            <a:extLst>
              <a:ext uri="{FF2B5EF4-FFF2-40B4-BE49-F238E27FC236}">
                <a16:creationId xmlns:a16="http://schemas.microsoft.com/office/drawing/2014/main" id="{3D9A9049-4A22-4DE4-9310-475B4E624C88}"/>
              </a:ext>
            </a:extLst>
          </p:cNvPr>
          <p:cNvSpPr/>
          <p:nvPr userDrawn="1"/>
        </p:nvSpPr>
        <p:spPr>
          <a:xfrm>
            <a:off x="2622289" y="2713333"/>
            <a:ext cx="48260" cy="2540"/>
          </a:xfrm>
          <a:custGeom>
            <a:avLst/>
            <a:gdLst/>
            <a:ahLst/>
            <a:cxnLst/>
            <a:rect l="l" t="t" r="r" b="b"/>
            <a:pathLst>
              <a:path w="48260" h="2539">
                <a:moveTo>
                  <a:pt x="0" y="2156"/>
                </a:moveTo>
                <a:lnTo>
                  <a:pt x="41040" y="0"/>
                </a:lnTo>
                <a:lnTo>
                  <a:pt x="47889" y="290"/>
                </a:lnTo>
              </a:path>
            </a:pathLst>
          </a:custGeom>
          <a:ln w="14770">
            <a:solidFill>
              <a:srgbClr val="E8F2F8"/>
            </a:solidFill>
          </a:ln>
        </p:spPr>
        <p:txBody>
          <a:bodyPr wrap="square" lIns="0" tIns="0" rIns="0" bIns="0" rtlCol="0"/>
          <a:lstStyle/>
          <a:p>
            <a:endParaRPr dirty="0"/>
          </a:p>
        </p:txBody>
      </p:sp>
      <p:sp>
        <p:nvSpPr>
          <p:cNvPr id="52" name="object 48">
            <a:extLst>
              <a:ext uri="{FF2B5EF4-FFF2-40B4-BE49-F238E27FC236}">
                <a16:creationId xmlns:a16="http://schemas.microsoft.com/office/drawing/2014/main" id="{2B575E32-BAE6-4948-8A53-BF59D8911BA1}"/>
              </a:ext>
            </a:extLst>
          </p:cNvPr>
          <p:cNvSpPr/>
          <p:nvPr userDrawn="1"/>
        </p:nvSpPr>
        <p:spPr>
          <a:xfrm>
            <a:off x="2613602" y="2681774"/>
            <a:ext cx="34290" cy="19685"/>
          </a:xfrm>
          <a:custGeom>
            <a:avLst/>
            <a:gdLst/>
            <a:ahLst/>
            <a:cxnLst/>
            <a:rect l="l" t="t" r="r" b="b"/>
            <a:pathLst>
              <a:path w="34289" h="19685">
                <a:moveTo>
                  <a:pt x="0" y="19108"/>
                </a:moveTo>
                <a:lnTo>
                  <a:pt x="21455" y="5728"/>
                </a:lnTo>
                <a:lnTo>
                  <a:pt x="33711" y="0"/>
                </a:lnTo>
              </a:path>
            </a:pathLst>
          </a:custGeom>
          <a:ln w="14770">
            <a:solidFill>
              <a:srgbClr val="E8F2F8"/>
            </a:solidFill>
          </a:ln>
        </p:spPr>
        <p:txBody>
          <a:bodyPr wrap="square" lIns="0" tIns="0" rIns="0" bIns="0" rtlCol="0"/>
          <a:lstStyle/>
          <a:p>
            <a:endParaRPr dirty="0"/>
          </a:p>
        </p:txBody>
      </p:sp>
      <p:sp>
        <p:nvSpPr>
          <p:cNvPr id="53" name="object 49">
            <a:extLst>
              <a:ext uri="{FF2B5EF4-FFF2-40B4-BE49-F238E27FC236}">
                <a16:creationId xmlns:a16="http://schemas.microsoft.com/office/drawing/2014/main" id="{BB30A5F4-5790-47DA-A593-ADF313F6426F}"/>
              </a:ext>
            </a:extLst>
          </p:cNvPr>
          <p:cNvSpPr/>
          <p:nvPr userDrawn="1"/>
        </p:nvSpPr>
        <p:spPr>
          <a:xfrm>
            <a:off x="2606957" y="2669852"/>
            <a:ext cx="18415" cy="19685"/>
          </a:xfrm>
          <a:custGeom>
            <a:avLst/>
            <a:gdLst/>
            <a:ahLst/>
            <a:cxnLst/>
            <a:rect l="l" t="t" r="r" b="b"/>
            <a:pathLst>
              <a:path w="18414" h="19685">
                <a:moveTo>
                  <a:pt x="0" y="19469"/>
                </a:moveTo>
                <a:lnTo>
                  <a:pt x="12248" y="5478"/>
                </a:lnTo>
                <a:lnTo>
                  <a:pt x="18314" y="0"/>
                </a:lnTo>
              </a:path>
            </a:pathLst>
          </a:custGeom>
          <a:ln w="14770">
            <a:solidFill>
              <a:srgbClr val="E8F2F8"/>
            </a:solidFill>
          </a:ln>
        </p:spPr>
        <p:txBody>
          <a:bodyPr wrap="square" lIns="0" tIns="0" rIns="0" bIns="0" rtlCol="0"/>
          <a:lstStyle/>
          <a:p>
            <a:endParaRPr dirty="0"/>
          </a:p>
        </p:txBody>
      </p:sp>
      <p:sp>
        <p:nvSpPr>
          <p:cNvPr id="54" name="object 50">
            <a:extLst>
              <a:ext uri="{FF2B5EF4-FFF2-40B4-BE49-F238E27FC236}">
                <a16:creationId xmlns:a16="http://schemas.microsoft.com/office/drawing/2014/main" id="{C18A9CC3-84A8-4AF4-A772-E557EB4F50E7}"/>
              </a:ext>
            </a:extLst>
          </p:cNvPr>
          <p:cNvSpPr/>
          <p:nvPr userDrawn="1"/>
        </p:nvSpPr>
        <p:spPr>
          <a:xfrm>
            <a:off x="2441010" y="2856864"/>
            <a:ext cx="635" cy="3175"/>
          </a:xfrm>
          <a:custGeom>
            <a:avLst/>
            <a:gdLst/>
            <a:ahLst/>
            <a:cxnLst/>
            <a:rect l="l" t="t" r="r" b="b"/>
            <a:pathLst>
              <a:path w="635" h="3175">
                <a:moveTo>
                  <a:pt x="-7374" y="1567"/>
                </a:moveTo>
                <a:lnTo>
                  <a:pt x="7395" y="1567"/>
                </a:lnTo>
              </a:path>
            </a:pathLst>
          </a:custGeom>
          <a:ln w="3175">
            <a:solidFill>
              <a:srgbClr val="E8F2F8"/>
            </a:solidFill>
          </a:ln>
        </p:spPr>
        <p:txBody>
          <a:bodyPr wrap="square" lIns="0" tIns="0" rIns="0" bIns="0" rtlCol="0"/>
          <a:lstStyle/>
          <a:p>
            <a:endParaRPr dirty="0"/>
          </a:p>
        </p:txBody>
      </p:sp>
      <p:sp>
        <p:nvSpPr>
          <p:cNvPr id="55" name="object 51">
            <a:extLst>
              <a:ext uri="{FF2B5EF4-FFF2-40B4-BE49-F238E27FC236}">
                <a16:creationId xmlns:a16="http://schemas.microsoft.com/office/drawing/2014/main" id="{068CEBAB-20E1-45F5-9301-9B1856E5A9AB}"/>
              </a:ext>
            </a:extLst>
          </p:cNvPr>
          <p:cNvSpPr/>
          <p:nvPr userDrawn="1"/>
        </p:nvSpPr>
        <p:spPr>
          <a:xfrm>
            <a:off x="2429124" y="2768049"/>
            <a:ext cx="12700" cy="88900"/>
          </a:xfrm>
          <a:custGeom>
            <a:avLst/>
            <a:gdLst/>
            <a:ahLst/>
            <a:cxnLst/>
            <a:rect l="l" t="t" r="r" b="b"/>
            <a:pathLst>
              <a:path w="12700" h="88900">
                <a:moveTo>
                  <a:pt x="0" y="0"/>
                </a:moveTo>
                <a:lnTo>
                  <a:pt x="1740" y="3219"/>
                </a:lnTo>
                <a:lnTo>
                  <a:pt x="9569" y="25470"/>
                </a:lnTo>
                <a:lnTo>
                  <a:pt x="12141" y="52754"/>
                </a:lnTo>
                <a:lnTo>
                  <a:pt x="11905" y="88815"/>
                </a:lnTo>
              </a:path>
            </a:pathLst>
          </a:custGeom>
          <a:ln w="14770">
            <a:solidFill>
              <a:srgbClr val="E8F2F8"/>
            </a:solidFill>
          </a:ln>
        </p:spPr>
        <p:txBody>
          <a:bodyPr wrap="square" lIns="0" tIns="0" rIns="0" bIns="0" rtlCol="0"/>
          <a:lstStyle/>
          <a:p>
            <a:endParaRPr dirty="0"/>
          </a:p>
        </p:txBody>
      </p:sp>
      <p:sp>
        <p:nvSpPr>
          <p:cNvPr id="56" name="object 52">
            <a:extLst>
              <a:ext uri="{FF2B5EF4-FFF2-40B4-BE49-F238E27FC236}">
                <a16:creationId xmlns:a16="http://schemas.microsoft.com/office/drawing/2014/main" id="{55FD517E-92B3-4F54-A5B2-B77C9253AF5F}"/>
              </a:ext>
            </a:extLst>
          </p:cNvPr>
          <p:cNvSpPr/>
          <p:nvPr userDrawn="1"/>
        </p:nvSpPr>
        <p:spPr>
          <a:xfrm>
            <a:off x="2419543" y="2750324"/>
            <a:ext cx="10160" cy="17780"/>
          </a:xfrm>
          <a:custGeom>
            <a:avLst/>
            <a:gdLst/>
            <a:ahLst/>
            <a:cxnLst/>
            <a:rect l="l" t="t" r="r" b="b"/>
            <a:pathLst>
              <a:path w="10160" h="17780">
                <a:moveTo>
                  <a:pt x="0" y="0"/>
                </a:moveTo>
                <a:lnTo>
                  <a:pt x="9581" y="17724"/>
                </a:lnTo>
              </a:path>
            </a:pathLst>
          </a:custGeom>
          <a:ln w="14770">
            <a:solidFill>
              <a:srgbClr val="E8F2F8"/>
            </a:solidFill>
          </a:ln>
        </p:spPr>
        <p:txBody>
          <a:bodyPr wrap="square" lIns="0" tIns="0" rIns="0" bIns="0" rtlCol="0"/>
          <a:lstStyle/>
          <a:p>
            <a:endParaRPr dirty="0"/>
          </a:p>
        </p:txBody>
      </p:sp>
      <p:sp>
        <p:nvSpPr>
          <p:cNvPr id="57" name="object 53">
            <a:extLst>
              <a:ext uri="{FF2B5EF4-FFF2-40B4-BE49-F238E27FC236}">
                <a16:creationId xmlns:a16="http://schemas.microsoft.com/office/drawing/2014/main" id="{2201FFDD-F742-44EE-97FE-6A722DA6C9A3}"/>
              </a:ext>
            </a:extLst>
          </p:cNvPr>
          <p:cNvSpPr/>
          <p:nvPr userDrawn="1"/>
        </p:nvSpPr>
        <p:spPr>
          <a:xfrm>
            <a:off x="2391707" y="2768049"/>
            <a:ext cx="12700" cy="90805"/>
          </a:xfrm>
          <a:custGeom>
            <a:avLst/>
            <a:gdLst/>
            <a:ahLst/>
            <a:cxnLst/>
            <a:rect l="l" t="t" r="r" b="b"/>
            <a:pathLst>
              <a:path w="12700" h="90805">
                <a:moveTo>
                  <a:pt x="0" y="0"/>
                </a:moveTo>
                <a:lnTo>
                  <a:pt x="1001" y="34026"/>
                </a:lnTo>
                <a:lnTo>
                  <a:pt x="3859" y="66777"/>
                </a:lnTo>
                <a:lnTo>
                  <a:pt x="9917" y="86038"/>
                </a:lnTo>
                <a:lnTo>
                  <a:pt x="12663" y="90351"/>
                </a:lnTo>
              </a:path>
            </a:pathLst>
          </a:custGeom>
          <a:ln w="14770">
            <a:solidFill>
              <a:srgbClr val="E8F2F8"/>
            </a:solidFill>
          </a:ln>
        </p:spPr>
        <p:txBody>
          <a:bodyPr wrap="square" lIns="0" tIns="0" rIns="0" bIns="0" rtlCol="0"/>
          <a:lstStyle/>
          <a:p>
            <a:endParaRPr dirty="0"/>
          </a:p>
        </p:txBody>
      </p:sp>
      <p:sp>
        <p:nvSpPr>
          <p:cNvPr id="58" name="object 54">
            <a:extLst>
              <a:ext uri="{FF2B5EF4-FFF2-40B4-BE49-F238E27FC236}">
                <a16:creationId xmlns:a16="http://schemas.microsoft.com/office/drawing/2014/main" id="{768B0803-991F-4C95-9B6B-784B1A0AA0A1}"/>
              </a:ext>
            </a:extLst>
          </p:cNvPr>
          <p:cNvSpPr/>
          <p:nvPr userDrawn="1"/>
        </p:nvSpPr>
        <p:spPr>
          <a:xfrm>
            <a:off x="2391219" y="2751471"/>
            <a:ext cx="635" cy="17145"/>
          </a:xfrm>
          <a:custGeom>
            <a:avLst/>
            <a:gdLst/>
            <a:ahLst/>
            <a:cxnLst/>
            <a:rect l="l" t="t" r="r" b="b"/>
            <a:pathLst>
              <a:path w="635" h="17144">
                <a:moveTo>
                  <a:pt x="0" y="0"/>
                </a:moveTo>
                <a:lnTo>
                  <a:pt x="488" y="16578"/>
                </a:lnTo>
              </a:path>
            </a:pathLst>
          </a:custGeom>
          <a:ln w="14770">
            <a:solidFill>
              <a:srgbClr val="E8F2F8"/>
            </a:solidFill>
          </a:ln>
        </p:spPr>
        <p:txBody>
          <a:bodyPr wrap="square" lIns="0" tIns="0" rIns="0" bIns="0" rtlCol="0"/>
          <a:lstStyle/>
          <a:p>
            <a:endParaRPr dirty="0"/>
          </a:p>
        </p:txBody>
      </p:sp>
      <p:sp>
        <p:nvSpPr>
          <p:cNvPr id="59" name="object 55">
            <a:extLst>
              <a:ext uri="{FF2B5EF4-FFF2-40B4-BE49-F238E27FC236}">
                <a16:creationId xmlns:a16="http://schemas.microsoft.com/office/drawing/2014/main" id="{AC140676-A874-4A51-9CBC-D4A3E6FD8F3B}"/>
              </a:ext>
            </a:extLst>
          </p:cNvPr>
          <p:cNvSpPr/>
          <p:nvPr userDrawn="1"/>
        </p:nvSpPr>
        <p:spPr>
          <a:xfrm>
            <a:off x="2351215" y="2768049"/>
            <a:ext cx="10160" cy="89535"/>
          </a:xfrm>
          <a:custGeom>
            <a:avLst/>
            <a:gdLst/>
            <a:ahLst/>
            <a:cxnLst/>
            <a:rect l="l" t="t" r="r" b="b"/>
            <a:pathLst>
              <a:path w="10160" h="89535">
                <a:moveTo>
                  <a:pt x="6791" y="0"/>
                </a:moveTo>
                <a:lnTo>
                  <a:pt x="2343" y="24559"/>
                </a:lnTo>
                <a:lnTo>
                  <a:pt x="0" y="52300"/>
                </a:lnTo>
                <a:lnTo>
                  <a:pt x="3829" y="74094"/>
                </a:lnTo>
                <a:lnTo>
                  <a:pt x="9621" y="89371"/>
                </a:lnTo>
              </a:path>
            </a:pathLst>
          </a:custGeom>
          <a:ln w="14770">
            <a:solidFill>
              <a:srgbClr val="E8F2F8"/>
            </a:solidFill>
          </a:ln>
        </p:spPr>
        <p:txBody>
          <a:bodyPr wrap="square" lIns="0" tIns="0" rIns="0" bIns="0" rtlCol="0"/>
          <a:lstStyle/>
          <a:p>
            <a:endParaRPr dirty="0"/>
          </a:p>
        </p:txBody>
      </p:sp>
      <p:sp>
        <p:nvSpPr>
          <p:cNvPr id="60" name="object 56">
            <a:extLst>
              <a:ext uri="{FF2B5EF4-FFF2-40B4-BE49-F238E27FC236}">
                <a16:creationId xmlns:a16="http://schemas.microsoft.com/office/drawing/2014/main" id="{2A89CE30-3C91-4EBD-80F6-417FF343B4C3}"/>
              </a:ext>
            </a:extLst>
          </p:cNvPr>
          <p:cNvSpPr/>
          <p:nvPr userDrawn="1"/>
        </p:nvSpPr>
        <p:spPr>
          <a:xfrm>
            <a:off x="2358007" y="2756078"/>
            <a:ext cx="2540" cy="12065"/>
          </a:xfrm>
          <a:custGeom>
            <a:avLst/>
            <a:gdLst/>
            <a:ahLst/>
            <a:cxnLst/>
            <a:rect l="l" t="t" r="r" b="b"/>
            <a:pathLst>
              <a:path w="2539" h="12064">
                <a:moveTo>
                  <a:pt x="2168" y="0"/>
                </a:moveTo>
                <a:lnTo>
                  <a:pt x="0" y="11971"/>
                </a:lnTo>
              </a:path>
            </a:pathLst>
          </a:custGeom>
          <a:ln w="14770">
            <a:solidFill>
              <a:srgbClr val="E8F2F8"/>
            </a:solidFill>
          </a:ln>
        </p:spPr>
        <p:txBody>
          <a:bodyPr wrap="square" lIns="0" tIns="0" rIns="0" bIns="0" rtlCol="0"/>
          <a:lstStyle/>
          <a:p>
            <a:endParaRPr dirty="0"/>
          </a:p>
        </p:txBody>
      </p:sp>
      <p:sp>
        <p:nvSpPr>
          <p:cNvPr id="61" name="object 57">
            <a:extLst>
              <a:ext uri="{FF2B5EF4-FFF2-40B4-BE49-F238E27FC236}">
                <a16:creationId xmlns:a16="http://schemas.microsoft.com/office/drawing/2014/main" id="{7DC3ABF7-5A8A-407B-9DA0-E80A7F39CED9}"/>
              </a:ext>
            </a:extLst>
          </p:cNvPr>
          <p:cNvSpPr/>
          <p:nvPr userDrawn="1"/>
        </p:nvSpPr>
        <p:spPr>
          <a:xfrm>
            <a:off x="2320429" y="2768049"/>
            <a:ext cx="12700" cy="83820"/>
          </a:xfrm>
          <a:custGeom>
            <a:avLst/>
            <a:gdLst/>
            <a:ahLst/>
            <a:cxnLst/>
            <a:rect l="l" t="t" r="r" b="b"/>
            <a:pathLst>
              <a:path w="12700" h="83819">
                <a:moveTo>
                  <a:pt x="12314" y="0"/>
                </a:moveTo>
                <a:lnTo>
                  <a:pt x="4019" y="32467"/>
                </a:lnTo>
                <a:lnTo>
                  <a:pt x="0" y="59770"/>
                </a:lnTo>
                <a:lnTo>
                  <a:pt x="3524" y="79526"/>
                </a:lnTo>
                <a:lnTo>
                  <a:pt x="5552" y="83797"/>
                </a:lnTo>
              </a:path>
            </a:pathLst>
          </a:custGeom>
          <a:ln w="14770">
            <a:solidFill>
              <a:srgbClr val="E8F2F8"/>
            </a:solidFill>
          </a:ln>
        </p:spPr>
        <p:txBody>
          <a:bodyPr wrap="square" lIns="0" tIns="0" rIns="0" bIns="0" rtlCol="0"/>
          <a:lstStyle/>
          <a:p>
            <a:endParaRPr dirty="0"/>
          </a:p>
        </p:txBody>
      </p:sp>
      <p:sp>
        <p:nvSpPr>
          <p:cNvPr id="62" name="object 58">
            <a:extLst>
              <a:ext uri="{FF2B5EF4-FFF2-40B4-BE49-F238E27FC236}">
                <a16:creationId xmlns:a16="http://schemas.microsoft.com/office/drawing/2014/main" id="{1360657B-0C8C-4BB4-9189-247F42ABA244}"/>
              </a:ext>
            </a:extLst>
          </p:cNvPr>
          <p:cNvSpPr/>
          <p:nvPr userDrawn="1"/>
        </p:nvSpPr>
        <p:spPr>
          <a:xfrm>
            <a:off x="2332744" y="2764673"/>
            <a:ext cx="1270" cy="3810"/>
          </a:xfrm>
          <a:custGeom>
            <a:avLst/>
            <a:gdLst/>
            <a:ahLst/>
            <a:cxnLst/>
            <a:rect l="l" t="t" r="r" b="b"/>
            <a:pathLst>
              <a:path w="1269" h="3810">
                <a:moveTo>
                  <a:pt x="862" y="0"/>
                </a:moveTo>
                <a:lnTo>
                  <a:pt x="0" y="3376"/>
                </a:lnTo>
              </a:path>
            </a:pathLst>
          </a:custGeom>
          <a:ln w="14770">
            <a:solidFill>
              <a:srgbClr val="E8F2F8"/>
            </a:solidFill>
          </a:ln>
        </p:spPr>
        <p:txBody>
          <a:bodyPr wrap="square" lIns="0" tIns="0" rIns="0" bIns="0" rtlCol="0"/>
          <a:lstStyle/>
          <a:p>
            <a:endParaRPr dirty="0"/>
          </a:p>
        </p:txBody>
      </p:sp>
      <p:sp>
        <p:nvSpPr>
          <p:cNvPr id="63" name="object 59">
            <a:extLst>
              <a:ext uri="{FF2B5EF4-FFF2-40B4-BE49-F238E27FC236}">
                <a16:creationId xmlns:a16="http://schemas.microsoft.com/office/drawing/2014/main" id="{98E0AB00-3776-4C14-ACF1-433391015F94}"/>
              </a:ext>
            </a:extLst>
          </p:cNvPr>
          <p:cNvSpPr/>
          <p:nvPr userDrawn="1"/>
        </p:nvSpPr>
        <p:spPr>
          <a:xfrm>
            <a:off x="2296191" y="2767463"/>
            <a:ext cx="13970" cy="74295"/>
          </a:xfrm>
          <a:custGeom>
            <a:avLst/>
            <a:gdLst/>
            <a:ahLst/>
            <a:cxnLst/>
            <a:rect l="l" t="t" r="r" b="b"/>
            <a:pathLst>
              <a:path w="13969" h="74294">
                <a:moveTo>
                  <a:pt x="13512" y="0"/>
                </a:moveTo>
                <a:lnTo>
                  <a:pt x="4457" y="29203"/>
                </a:lnTo>
                <a:lnTo>
                  <a:pt x="0" y="50902"/>
                </a:lnTo>
                <a:lnTo>
                  <a:pt x="1485" y="67346"/>
                </a:lnTo>
                <a:lnTo>
                  <a:pt x="3692" y="73889"/>
                </a:lnTo>
              </a:path>
            </a:pathLst>
          </a:custGeom>
          <a:ln w="14770">
            <a:solidFill>
              <a:srgbClr val="E8F2F8"/>
            </a:solidFill>
          </a:ln>
        </p:spPr>
        <p:txBody>
          <a:bodyPr wrap="square" lIns="0" tIns="0" rIns="0" bIns="0" rtlCol="0"/>
          <a:lstStyle/>
          <a:p>
            <a:endParaRPr dirty="0"/>
          </a:p>
        </p:txBody>
      </p:sp>
      <p:sp>
        <p:nvSpPr>
          <p:cNvPr id="64" name="object 60">
            <a:extLst>
              <a:ext uri="{FF2B5EF4-FFF2-40B4-BE49-F238E27FC236}">
                <a16:creationId xmlns:a16="http://schemas.microsoft.com/office/drawing/2014/main" id="{F3F7C3B8-C278-4479-B2CD-E8F8F212520C}"/>
              </a:ext>
            </a:extLst>
          </p:cNvPr>
          <p:cNvSpPr/>
          <p:nvPr userDrawn="1"/>
        </p:nvSpPr>
        <p:spPr>
          <a:xfrm>
            <a:off x="2270893" y="2762623"/>
            <a:ext cx="17145" cy="61594"/>
          </a:xfrm>
          <a:custGeom>
            <a:avLst/>
            <a:gdLst/>
            <a:ahLst/>
            <a:cxnLst/>
            <a:rect l="l" t="t" r="r" b="b"/>
            <a:pathLst>
              <a:path w="17144" h="61594">
                <a:moveTo>
                  <a:pt x="16691" y="0"/>
                </a:moveTo>
                <a:lnTo>
                  <a:pt x="5676" y="26823"/>
                </a:lnTo>
                <a:lnTo>
                  <a:pt x="0" y="46446"/>
                </a:lnTo>
                <a:lnTo>
                  <a:pt x="704" y="61091"/>
                </a:lnTo>
              </a:path>
            </a:pathLst>
          </a:custGeom>
          <a:ln w="14770">
            <a:solidFill>
              <a:srgbClr val="E8F2F8"/>
            </a:solidFill>
          </a:ln>
        </p:spPr>
        <p:txBody>
          <a:bodyPr wrap="square" lIns="0" tIns="0" rIns="0" bIns="0" rtlCol="0"/>
          <a:lstStyle/>
          <a:p>
            <a:endParaRPr dirty="0"/>
          </a:p>
        </p:txBody>
      </p:sp>
      <p:sp>
        <p:nvSpPr>
          <p:cNvPr id="65" name="object 61">
            <a:extLst>
              <a:ext uri="{FF2B5EF4-FFF2-40B4-BE49-F238E27FC236}">
                <a16:creationId xmlns:a16="http://schemas.microsoft.com/office/drawing/2014/main" id="{9C83EFF9-DA86-4BBE-90E6-93B184F3D00A}"/>
              </a:ext>
            </a:extLst>
          </p:cNvPr>
          <p:cNvSpPr/>
          <p:nvPr userDrawn="1"/>
        </p:nvSpPr>
        <p:spPr>
          <a:xfrm>
            <a:off x="2249983" y="2755559"/>
            <a:ext cx="20320" cy="50165"/>
          </a:xfrm>
          <a:custGeom>
            <a:avLst/>
            <a:gdLst/>
            <a:ahLst/>
            <a:cxnLst/>
            <a:rect l="l" t="t" r="r" b="b"/>
            <a:pathLst>
              <a:path w="20319" h="50164">
                <a:moveTo>
                  <a:pt x="20242" y="0"/>
                </a:moveTo>
                <a:lnTo>
                  <a:pt x="7362" y="22775"/>
                </a:lnTo>
                <a:lnTo>
                  <a:pt x="333" y="39331"/>
                </a:lnTo>
                <a:lnTo>
                  <a:pt x="0" y="49892"/>
                </a:lnTo>
              </a:path>
            </a:pathLst>
          </a:custGeom>
          <a:ln w="14770">
            <a:solidFill>
              <a:srgbClr val="E8F2F8"/>
            </a:solidFill>
          </a:ln>
        </p:spPr>
        <p:txBody>
          <a:bodyPr wrap="square" lIns="0" tIns="0" rIns="0" bIns="0" rtlCol="0"/>
          <a:lstStyle/>
          <a:p>
            <a:endParaRPr dirty="0"/>
          </a:p>
        </p:txBody>
      </p:sp>
      <p:sp>
        <p:nvSpPr>
          <p:cNvPr id="66" name="object 62">
            <a:extLst>
              <a:ext uri="{FF2B5EF4-FFF2-40B4-BE49-F238E27FC236}">
                <a16:creationId xmlns:a16="http://schemas.microsoft.com/office/drawing/2014/main" id="{4E70D24E-830B-46F7-B8D2-1AC548E6D6CC}"/>
              </a:ext>
            </a:extLst>
          </p:cNvPr>
          <p:cNvSpPr/>
          <p:nvPr userDrawn="1"/>
        </p:nvSpPr>
        <p:spPr>
          <a:xfrm>
            <a:off x="2230315" y="2746450"/>
            <a:ext cx="24765" cy="44450"/>
          </a:xfrm>
          <a:custGeom>
            <a:avLst/>
            <a:gdLst/>
            <a:ahLst/>
            <a:cxnLst/>
            <a:rect l="l" t="t" r="r" b="b"/>
            <a:pathLst>
              <a:path w="24764" h="44450">
                <a:moveTo>
                  <a:pt x="24190" y="0"/>
                </a:moveTo>
                <a:lnTo>
                  <a:pt x="8915" y="16339"/>
                </a:lnTo>
                <a:lnTo>
                  <a:pt x="342" y="29541"/>
                </a:lnTo>
                <a:lnTo>
                  <a:pt x="0" y="41600"/>
                </a:lnTo>
                <a:lnTo>
                  <a:pt x="906" y="44203"/>
                </a:lnTo>
              </a:path>
            </a:pathLst>
          </a:custGeom>
          <a:ln w="14770">
            <a:solidFill>
              <a:srgbClr val="E8F2F8"/>
            </a:solidFill>
          </a:ln>
        </p:spPr>
        <p:txBody>
          <a:bodyPr wrap="square" lIns="0" tIns="0" rIns="0" bIns="0" rtlCol="0"/>
          <a:lstStyle/>
          <a:p>
            <a:endParaRPr dirty="0"/>
          </a:p>
        </p:txBody>
      </p:sp>
      <p:sp>
        <p:nvSpPr>
          <p:cNvPr id="67" name="object 63">
            <a:extLst>
              <a:ext uri="{FF2B5EF4-FFF2-40B4-BE49-F238E27FC236}">
                <a16:creationId xmlns:a16="http://schemas.microsoft.com/office/drawing/2014/main" id="{6405C2F2-FB4F-42DA-844B-10FAEC1AF693}"/>
              </a:ext>
            </a:extLst>
          </p:cNvPr>
          <p:cNvSpPr/>
          <p:nvPr userDrawn="1"/>
        </p:nvSpPr>
        <p:spPr>
          <a:xfrm>
            <a:off x="2427569" y="2777976"/>
            <a:ext cx="147955" cy="32384"/>
          </a:xfrm>
          <a:custGeom>
            <a:avLst/>
            <a:gdLst/>
            <a:ahLst/>
            <a:cxnLst/>
            <a:rect l="l" t="t" r="r" b="b"/>
            <a:pathLst>
              <a:path w="147955" h="32385">
                <a:moveTo>
                  <a:pt x="0" y="0"/>
                </a:moveTo>
                <a:lnTo>
                  <a:pt x="37973" y="23438"/>
                </a:lnTo>
                <a:lnTo>
                  <a:pt x="66000" y="32013"/>
                </a:lnTo>
                <a:lnTo>
                  <a:pt x="97910" y="26410"/>
                </a:lnTo>
                <a:lnTo>
                  <a:pt x="147535" y="7315"/>
                </a:lnTo>
              </a:path>
            </a:pathLst>
          </a:custGeom>
          <a:ln w="14770">
            <a:solidFill>
              <a:srgbClr val="E8F2F8"/>
            </a:solidFill>
          </a:ln>
        </p:spPr>
        <p:txBody>
          <a:bodyPr wrap="square" lIns="0" tIns="0" rIns="0" bIns="0" rtlCol="0"/>
          <a:lstStyle/>
          <a:p>
            <a:endParaRPr dirty="0"/>
          </a:p>
        </p:txBody>
      </p:sp>
      <p:sp>
        <p:nvSpPr>
          <p:cNvPr id="68" name="object 64">
            <a:extLst>
              <a:ext uri="{FF2B5EF4-FFF2-40B4-BE49-F238E27FC236}">
                <a16:creationId xmlns:a16="http://schemas.microsoft.com/office/drawing/2014/main" id="{C11CB342-E84F-4DB1-AFEB-8A913A0A6E98}"/>
              </a:ext>
            </a:extLst>
          </p:cNvPr>
          <p:cNvSpPr/>
          <p:nvPr userDrawn="1"/>
        </p:nvSpPr>
        <p:spPr>
          <a:xfrm>
            <a:off x="2439757" y="2823095"/>
            <a:ext cx="139065" cy="25400"/>
          </a:xfrm>
          <a:custGeom>
            <a:avLst/>
            <a:gdLst/>
            <a:ahLst/>
            <a:cxnLst/>
            <a:rect l="l" t="t" r="r" b="b"/>
            <a:pathLst>
              <a:path w="139064" h="25400">
                <a:moveTo>
                  <a:pt x="139001" y="0"/>
                </a:moveTo>
                <a:lnTo>
                  <a:pt x="89502" y="18535"/>
                </a:lnTo>
                <a:lnTo>
                  <a:pt x="58523" y="24841"/>
                </a:lnTo>
                <a:lnTo>
                  <a:pt x="33032" y="19030"/>
                </a:lnTo>
                <a:lnTo>
                  <a:pt x="0" y="1219"/>
                </a:lnTo>
              </a:path>
            </a:pathLst>
          </a:custGeom>
          <a:ln w="14770">
            <a:solidFill>
              <a:srgbClr val="E8F2F8"/>
            </a:solidFill>
          </a:ln>
        </p:spPr>
        <p:txBody>
          <a:bodyPr wrap="square" lIns="0" tIns="0" rIns="0" bIns="0" rtlCol="0"/>
          <a:lstStyle/>
          <a:p>
            <a:endParaRPr dirty="0"/>
          </a:p>
        </p:txBody>
      </p:sp>
      <p:sp>
        <p:nvSpPr>
          <p:cNvPr id="69" name="object 65">
            <a:extLst>
              <a:ext uri="{FF2B5EF4-FFF2-40B4-BE49-F238E27FC236}">
                <a16:creationId xmlns:a16="http://schemas.microsoft.com/office/drawing/2014/main" id="{6BDA490F-85E2-42EF-B210-49C747831EB5}"/>
              </a:ext>
            </a:extLst>
          </p:cNvPr>
          <p:cNvSpPr/>
          <p:nvPr userDrawn="1"/>
        </p:nvSpPr>
        <p:spPr>
          <a:xfrm>
            <a:off x="2439380" y="2856869"/>
            <a:ext cx="137160" cy="24130"/>
          </a:xfrm>
          <a:custGeom>
            <a:avLst/>
            <a:gdLst/>
            <a:ahLst/>
            <a:cxnLst/>
            <a:rect l="l" t="t" r="r" b="b"/>
            <a:pathLst>
              <a:path w="137160" h="24130">
                <a:moveTo>
                  <a:pt x="0" y="0"/>
                </a:moveTo>
                <a:lnTo>
                  <a:pt x="48990" y="17413"/>
                </a:lnTo>
                <a:lnTo>
                  <a:pt x="79587" y="23636"/>
                </a:lnTo>
                <a:lnTo>
                  <a:pt x="104624" y="19043"/>
                </a:lnTo>
                <a:lnTo>
                  <a:pt x="136939" y="4011"/>
                </a:lnTo>
              </a:path>
            </a:pathLst>
          </a:custGeom>
          <a:ln w="14770">
            <a:solidFill>
              <a:srgbClr val="E8F2F8"/>
            </a:solidFill>
          </a:ln>
        </p:spPr>
        <p:txBody>
          <a:bodyPr wrap="square" lIns="0" tIns="0" rIns="0" bIns="0" rtlCol="0"/>
          <a:lstStyle/>
          <a:p>
            <a:endParaRPr dirty="0"/>
          </a:p>
        </p:txBody>
      </p:sp>
      <p:sp>
        <p:nvSpPr>
          <p:cNvPr id="70" name="object 66">
            <a:extLst>
              <a:ext uri="{FF2B5EF4-FFF2-40B4-BE49-F238E27FC236}">
                <a16:creationId xmlns:a16="http://schemas.microsoft.com/office/drawing/2014/main" id="{0549410D-8083-46CC-8C20-BB5E9DEC54C1}"/>
              </a:ext>
            </a:extLst>
          </p:cNvPr>
          <p:cNvSpPr/>
          <p:nvPr userDrawn="1"/>
        </p:nvSpPr>
        <p:spPr>
          <a:xfrm>
            <a:off x="2455432" y="2897692"/>
            <a:ext cx="117475" cy="17780"/>
          </a:xfrm>
          <a:custGeom>
            <a:avLst/>
            <a:gdLst/>
            <a:ahLst/>
            <a:cxnLst/>
            <a:rect l="l" t="t" r="r" b="b"/>
            <a:pathLst>
              <a:path w="117475" h="17780">
                <a:moveTo>
                  <a:pt x="0" y="763"/>
                </a:moveTo>
                <a:lnTo>
                  <a:pt x="17915" y="11055"/>
                </a:lnTo>
                <a:lnTo>
                  <a:pt x="43310" y="17760"/>
                </a:lnTo>
                <a:lnTo>
                  <a:pt x="74880" y="13036"/>
                </a:lnTo>
                <a:lnTo>
                  <a:pt x="117144" y="0"/>
                </a:lnTo>
              </a:path>
            </a:pathLst>
          </a:custGeom>
          <a:ln w="14770">
            <a:solidFill>
              <a:srgbClr val="E8F2F8"/>
            </a:solidFill>
          </a:ln>
        </p:spPr>
        <p:txBody>
          <a:bodyPr wrap="square" lIns="0" tIns="0" rIns="0" bIns="0" rtlCol="0"/>
          <a:lstStyle/>
          <a:p>
            <a:endParaRPr dirty="0"/>
          </a:p>
        </p:txBody>
      </p:sp>
      <p:sp>
        <p:nvSpPr>
          <p:cNvPr id="71" name="object 67">
            <a:extLst>
              <a:ext uri="{FF2B5EF4-FFF2-40B4-BE49-F238E27FC236}">
                <a16:creationId xmlns:a16="http://schemas.microsoft.com/office/drawing/2014/main" id="{1DD6F71D-9FC2-45E2-9ADA-30AE22D078E8}"/>
              </a:ext>
            </a:extLst>
          </p:cNvPr>
          <p:cNvSpPr/>
          <p:nvPr userDrawn="1"/>
        </p:nvSpPr>
        <p:spPr>
          <a:xfrm>
            <a:off x="2441227" y="2923058"/>
            <a:ext cx="136525" cy="19685"/>
          </a:xfrm>
          <a:custGeom>
            <a:avLst/>
            <a:gdLst/>
            <a:ahLst/>
            <a:cxnLst/>
            <a:rect l="l" t="t" r="r" b="b"/>
            <a:pathLst>
              <a:path w="136525" h="19685">
                <a:moveTo>
                  <a:pt x="136030" y="0"/>
                </a:moveTo>
                <a:lnTo>
                  <a:pt x="122828" y="12572"/>
                </a:lnTo>
                <a:lnTo>
                  <a:pt x="100043" y="19678"/>
                </a:lnTo>
                <a:lnTo>
                  <a:pt x="59424" y="16039"/>
                </a:lnTo>
                <a:lnTo>
                  <a:pt x="0" y="4995"/>
                </a:lnTo>
              </a:path>
            </a:pathLst>
          </a:custGeom>
          <a:ln w="14770">
            <a:solidFill>
              <a:srgbClr val="E8F2F8"/>
            </a:solidFill>
          </a:ln>
        </p:spPr>
        <p:txBody>
          <a:bodyPr wrap="square" lIns="0" tIns="0" rIns="0" bIns="0" rtlCol="0"/>
          <a:lstStyle/>
          <a:p>
            <a:endParaRPr dirty="0"/>
          </a:p>
        </p:txBody>
      </p:sp>
      <p:sp>
        <p:nvSpPr>
          <p:cNvPr id="72" name="object 68">
            <a:extLst>
              <a:ext uri="{FF2B5EF4-FFF2-40B4-BE49-F238E27FC236}">
                <a16:creationId xmlns:a16="http://schemas.microsoft.com/office/drawing/2014/main" id="{956563AA-6AF2-4862-8E28-1854A75ECE5F}"/>
              </a:ext>
            </a:extLst>
          </p:cNvPr>
          <p:cNvSpPr/>
          <p:nvPr userDrawn="1"/>
        </p:nvSpPr>
        <p:spPr>
          <a:xfrm>
            <a:off x="2414083" y="2953841"/>
            <a:ext cx="168910" cy="23495"/>
          </a:xfrm>
          <a:custGeom>
            <a:avLst/>
            <a:gdLst/>
            <a:ahLst/>
            <a:cxnLst/>
            <a:rect l="l" t="t" r="r" b="b"/>
            <a:pathLst>
              <a:path w="168910" h="23494">
                <a:moveTo>
                  <a:pt x="168462" y="0"/>
                </a:moveTo>
                <a:lnTo>
                  <a:pt x="132387" y="16493"/>
                </a:lnTo>
                <a:lnTo>
                  <a:pt x="98686" y="23028"/>
                </a:lnTo>
                <a:lnTo>
                  <a:pt x="55610" y="16993"/>
                </a:lnTo>
                <a:lnTo>
                  <a:pt x="0" y="2339"/>
                </a:lnTo>
              </a:path>
            </a:pathLst>
          </a:custGeom>
          <a:ln w="14770">
            <a:solidFill>
              <a:srgbClr val="E8F2F8"/>
            </a:solidFill>
          </a:ln>
        </p:spPr>
        <p:txBody>
          <a:bodyPr wrap="square" lIns="0" tIns="0" rIns="0" bIns="0" rtlCol="0"/>
          <a:lstStyle/>
          <a:p>
            <a:endParaRPr dirty="0"/>
          </a:p>
        </p:txBody>
      </p:sp>
      <p:sp>
        <p:nvSpPr>
          <p:cNvPr id="73" name="object 69">
            <a:extLst>
              <a:ext uri="{FF2B5EF4-FFF2-40B4-BE49-F238E27FC236}">
                <a16:creationId xmlns:a16="http://schemas.microsoft.com/office/drawing/2014/main" id="{7010C62E-3091-4EC8-81D8-99143F6B5427}"/>
              </a:ext>
            </a:extLst>
          </p:cNvPr>
          <p:cNvSpPr/>
          <p:nvPr userDrawn="1"/>
        </p:nvSpPr>
        <p:spPr>
          <a:xfrm>
            <a:off x="2376636" y="2992705"/>
            <a:ext cx="207645" cy="22860"/>
          </a:xfrm>
          <a:custGeom>
            <a:avLst/>
            <a:gdLst/>
            <a:ahLst/>
            <a:cxnLst/>
            <a:rect l="l" t="t" r="r" b="b"/>
            <a:pathLst>
              <a:path w="207644" h="22860">
                <a:moveTo>
                  <a:pt x="207239" y="0"/>
                </a:moveTo>
                <a:lnTo>
                  <a:pt x="186043" y="14978"/>
                </a:lnTo>
                <a:lnTo>
                  <a:pt x="152740" y="22273"/>
                </a:lnTo>
                <a:lnTo>
                  <a:pt x="92922" y="17449"/>
                </a:lnTo>
                <a:lnTo>
                  <a:pt x="0" y="3341"/>
                </a:lnTo>
              </a:path>
            </a:pathLst>
          </a:custGeom>
          <a:ln w="14770">
            <a:solidFill>
              <a:srgbClr val="E8F2F8"/>
            </a:solidFill>
          </a:ln>
        </p:spPr>
        <p:txBody>
          <a:bodyPr wrap="square" lIns="0" tIns="0" rIns="0" bIns="0" rtlCol="0"/>
          <a:lstStyle/>
          <a:p>
            <a:endParaRPr dirty="0"/>
          </a:p>
        </p:txBody>
      </p:sp>
      <p:sp>
        <p:nvSpPr>
          <p:cNvPr id="74" name="object 70">
            <a:extLst>
              <a:ext uri="{FF2B5EF4-FFF2-40B4-BE49-F238E27FC236}">
                <a16:creationId xmlns:a16="http://schemas.microsoft.com/office/drawing/2014/main" id="{A2446C5A-D4BC-485F-A738-14BA783433C4}"/>
              </a:ext>
            </a:extLst>
          </p:cNvPr>
          <p:cNvSpPr/>
          <p:nvPr userDrawn="1"/>
        </p:nvSpPr>
        <p:spPr>
          <a:xfrm>
            <a:off x="2486864" y="3024999"/>
            <a:ext cx="93345" cy="21590"/>
          </a:xfrm>
          <a:custGeom>
            <a:avLst/>
            <a:gdLst/>
            <a:ahLst/>
            <a:cxnLst/>
            <a:rect l="l" t="t" r="r" b="b"/>
            <a:pathLst>
              <a:path w="93344" h="21589">
                <a:moveTo>
                  <a:pt x="92790" y="0"/>
                </a:moveTo>
                <a:lnTo>
                  <a:pt x="37391" y="15527"/>
                </a:lnTo>
                <a:lnTo>
                  <a:pt x="0" y="21490"/>
                </a:lnTo>
              </a:path>
            </a:pathLst>
          </a:custGeom>
          <a:ln w="14770">
            <a:solidFill>
              <a:srgbClr val="E8F2F8"/>
            </a:solidFill>
          </a:ln>
        </p:spPr>
        <p:txBody>
          <a:bodyPr wrap="square" lIns="0" tIns="0" rIns="0" bIns="0" rtlCol="0"/>
          <a:lstStyle/>
          <a:p>
            <a:endParaRPr dirty="0"/>
          </a:p>
        </p:txBody>
      </p:sp>
      <p:sp>
        <p:nvSpPr>
          <p:cNvPr id="75" name="object 71">
            <a:extLst>
              <a:ext uri="{FF2B5EF4-FFF2-40B4-BE49-F238E27FC236}">
                <a16:creationId xmlns:a16="http://schemas.microsoft.com/office/drawing/2014/main" id="{6C63A282-3906-45C2-8DAD-354E79EE51A7}"/>
              </a:ext>
            </a:extLst>
          </p:cNvPr>
          <p:cNvSpPr/>
          <p:nvPr userDrawn="1"/>
        </p:nvSpPr>
        <p:spPr>
          <a:xfrm>
            <a:off x="2216131" y="1008011"/>
            <a:ext cx="0" cy="2453005"/>
          </a:xfrm>
          <a:custGeom>
            <a:avLst/>
            <a:gdLst/>
            <a:ahLst/>
            <a:cxnLst/>
            <a:rect l="l" t="t" r="r" b="b"/>
            <a:pathLst>
              <a:path h="2453004">
                <a:moveTo>
                  <a:pt x="0" y="0"/>
                </a:moveTo>
                <a:lnTo>
                  <a:pt x="0" y="2452509"/>
                </a:lnTo>
              </a:path>
            </a:pathLst>
          </a:custGeom>
          <a:ln w="16548">
            <a:solidFill>
              <a:srgbClr val="FFFFFF"/>
            </a:solidFill>
          </a:ln>
        </p:spPr>
        <p:txBody>
          <a:bodyPr wrap="square" lIns="0" tIns="0" rIns="0" bIns="0" rtlCol="0"/>
          <a:lstStyle/>
          <a:p>
            <a:endParaRPr dirty="0"/>
          </a:p>
        </p:txBody>
      </p:sp>
      <p:sp>
        <p:nvSpPr>
          <p:cNvPr id="76" name="object 72">
            <a:extLst>
              <a:ext uri="{FF2B5EF4-FFF2-40B4-BE49-F238E27FC236}">
                <a16:creationId xmlns:a16="http://schemas.microsoft.com/office/drawing/2014/main" id="{FC239A52-D486-48DA-8F74-9C1637868C25}"/>
              </a:ext>
            </a:extLst>
          </p:cNvPr>
          <p:cNvSpPr/>
          <p:nvPr userDrawn="1"/>
        </p:nvSpPr>
        <p:spPr>
          <a:xfrm>
            <a:off x="971431" y="3433538"/>
            <a:ext cx="2115820" cy="346710"/>
          </a:xfrm>
          <a:custGeom>
            <a:avLst/>
            <a:gdLst/>
            <a:ahLst/>
            <a:cxnLst/>
            <a:rect l="l" t="t" r="r" b="b"/>
            <a:pathLst>
              <a:path w="2115820" h="346710">
                <a:moveTo>
                  <a:pt x="2115365" y="0"/>
                </a:moveTo>
                <a:lnTo>
                  <a:pt x="193233" y="57708"/>
                </a:lnTo>
                <a:lnTo>
                  <a:pt x="87874" y="69776"/>
                </a:lnTo>
                <a:lnTo>
                  <a:pt x="32872" y="87671"/>
                </a:lnTo>
                <a:lnTo>
                  <a:pt x="10334" y="123877"/>
                </a:lnTo>
                <a:lnTo>
                  <a:pt x="2365" y="190881"/>
                </a:lnTo>
                <a:lnTo>
                  <a:pt x="0" y="263849"/>
                </a:lnTo>
                <a:lnTo>
                  <a:pt x="3463" y="311848"/>
                </a:lnTo>
                <a:lnTo>
                  <a:pt x="8594" y="338206"/>
                </a:lnTo>
                <a:lnTo>
                  <a:pt x="11229" y="346252"/>
                </a:lnTo>
                <a:lnTo>
                  <a:pt x="1813499" y="346252"/>
                </a:lnTo>
                <a:lnTo>
                  <a:pt x="2115365" y="0"/>
                </a:lnTo>
                <a:close/>
              </a:path>
            </a:pathLst>
          </a:custGeom>
          <a:solidFill>
            <a:srgbClr val="FFFFFF"/>
          </a:solidFill>
        </p:spPr>
        <p:txBody>
          <a:bodyPr wrap="square" lIns="0" tIns="0" rIns="0" bIns="0" rtlCol="0"/>
          <a:lstStyle/>
          <a:p>
            <a:endParaRPr dirty="0"/>
          </a:p>
        </p:txBody>
      </p:sp>
      <p:sp>
        <p:nvSpPr>
          <p:cNvPr id="77" name="object 73">
            <a:extLst>
              <a:ext uri="{FF2B5EF4-FFF2-40B4-BE49-F238E27FC236}">
                <a16:creationId xmlns:a16="http://schemas.microsoft.com/office/drawing/2014/main" id="{0B0B8D3F-1EAE-461C-BA33-B6ACEDE377F7}"/>
              </a:ext>
            </a:extLst>
          </p:cNvPr>
          <p:cNvSpPr/>
          <p:nvPr userDrawn="1"/>
        </p:nvSpPr>
        <p:spPr>
          <a:xfrm>
            <a:off x="971354" y="3659034"/>
            <a:ext cx="1936750" cy="0"/>
          </a:xfrm>
          <a:custGeom>
            <a:avLst/>
            <a:gdLst/>
            <a:ahLst/>
            <a:cxnLst/>
            <a:rect l="l" t="t" r="r" b="b"/>
            <a:pathLst>
              <a:path w="1936750">
                <a:moveTo>
                  <a:pt x="0" y="0"/>
                </a:moveTo>
                <a:lnTo>
                  <a:pt x="1936584" y="0"/>
                </a:lnTo>
              </a:path>
            </a:pathLst>
          </a:custGeom>
          <a:ln w="40665">
            <a:solidFill>
              <a:srgbClr val="E31C15"/>
            </a:solidFill>
          </a:ln>
        </p:spPr>
        <p:txBody>
          <a:bodyPr wrap="square" lIns="0" tIns="0" rIns="0" bIns="0" rtlCol="0"/>
          <a:lstStyle/>
          <a:p>
            <a:endParaRPr dirty="0"/>
          </a:p>
        </p:txBody>
      </p:sp>
      <p:sp>
        <p:nvSpPr>
          <p:cNvPr id="78" name="object 74">
            <a:extLst>
              <a:ext uri="{FF2B5EF4-FFF2-40B4-BE49-F238E27FC236}">
                <a16:creationId xmlns:a16="http://schemas.microsoft.com/office/drawing/2014/main" id="{067DC771-8957-4763-B56A-84ED2175BF18}"/>
              </a:ext>
            </a:extLst>
          </p:cNvPr>
          <p:cNvSpPr/>
          <p:nvPr userDrawn="1"/>
        </p:nvSpPr>
        <p:spPr>
          <a:xfrm>
            <a:off x="818531" y="2829203"/>
            <a:ext cx="368300" cy="161925"/>
          </a:xfrm>
          <a:custGeom>
            <a:avLst/>
            <a:gdLst/>
            <a:ahLst/>
            <a:cxnLst/>
            <a:rect l="l" t="t" r="r" b="b"/>
            <a:pathLst>
              <a:path w="368300" h="161925">
                <a:moveTo>
                  <a:pt x="42240" y="107107"/>
                </a:moveTo>
                <a:lnTo>
                  <a:pt x="25476" y="112268"/>
                </a:lnTo>
                <a:lnTo>
                  <a:pt x="12218" y="123855"/>
                </a:lnTo>
                <a:lnTo>
                  <a:pt x="3412" y="139600"/>
                </a:lnTo>
                <a:lnTo>
                  <a:pt x="0" y="157234"/>
                </a:lnTo>
                <a:lnTo>
                  <a:pt x="38" y="161323"/>
                </a:lnTo>
                <a:lnTo>
                  <a:pt x="366509" y="161323"/>
                </a:lnTo>
                <a:lnTo>
                  <a:pt x="367512" y="154465"/>
                </a:lnTo>
                <a:lnTo>
                  <a:pt x="368084" y="147658"/>
                </a:lnTo>
                <a:lnTo>
                  <a:pt x="367990" y="139600"/>
                </a:lnTo>
                <a:lnTo>
                  <a:pt x="366171" y="119343"/>
                </a:lnTo>
                <a:lnTo>
                  <a:pt x="362507" y="107198"/>
                </a:lnTo>
                <a:lnTo>
                  <a:pt x="61180" y="107198"/>
                </a:lnTo>
                <a:lnTo>
                  <a:pt x="42240" y="107107"/>
                </a:lnTo>
                <a:close/>
              </a:path>
              <a:path w="368300" h="161925">
                <a:moveTo>
                  <a:pt x="142617" y="0"/>
                </a:moveTo>
                <a:lnTo>
                  <a:pt x="97586" y="13749"/>
                </a:lnTo>
                <a:lnTo>
                  <a:pt x="74608" y="53633"/>
                </a:lnTo>
                <a:lnTo>
                  <a:pt x="75488" y="69109"/>
                </a:lnTo>
                <a:lnTo>
                  <a:pt x="77689" y="77410"/>
                </a:lnTo>
                <a:lnTo>
                  <a:pt x="79629" y="85808"/>
                </a:lnTo>
                <a:lnTo>
                  <a:pt x="79796" y="93803"/>
                </a:lnTo>
                <a:lnTo>
                  <a:pt x="76682" y="100897"/>
                </a:lnTo>
                <a:lnTo>
                  <a:pt x="69831" y="105684"/>
                </a:lnTo>
                <a:lnTo>
                  <a:pt x="61180" y="107198"/>
                </a:lnTo>
                <a:lnTo>
                  <a:pt x="362507" y="107198"/>
                </a:lnTo>
                <a:lnTo>
                  <a:pt x="359913" y="98597"/>
                </a:lnTo>
                <a:lnTo>
                  <a:pt x="350890" y="83469"/>
                </a:lnTo>
                <a:lnTo>
                  <a:pt x="268929" y="83469"/>
                </a:lnTo>
                <a:lnTo>
                  <a:pt x="260704" y="81563"/>
                </a:lnTo>
                <a:lnTo>
                  <a:pt x="229231" y="52818"/>
                </a:lnTo>
                <a:lnTo>
                  <a:pt x="221239" y="42998"/>
                </a:lnTo>
                <a:lnTo>
                  <a:pt x="212852" y="33523"/>
                </a:lnTo>
                <a:lnTo>
                  <a:pt x="201145" y="22748"/>
                </a:lnTo>
                <a:lnTo>
                  <a:pt x="188075" y="13603"/>
                </a:lnTo>
                <a:lnTo>
                  <a:pt x="173827" y="6488"/>
                </a:lnTo>
                <a:lnTo>
                  <a:pt x="158584" y="1799"/>
                </a:lnTo>
                <a:lnTo>
                  <a:pt x="142617" y="0"/>
                </a:lnTo>
                <a:close/>
              </a:path>
              <a:path w="368300" h="161925">
                <a:moveTo>
                  <a:pt x="315363" y="59596"/>
                </a:moveTo>
                <a:lnTo>
                  <a:pt x="306155" y="59827"/>
                </a:lnTo>
                <a:lnTo>
                  <a:pt x="297726" y="63203"/>
                </a:lnTo>
                <a:lnTo>
                  <a:pt x="292413" y="67823"/>
                </a:lnTo>
                <a:lnTo>
                  <a:pt x="287728" y="73189"/>
                </a:lnTo>
                <a:lnTo>
                  <a:pt x="282884" y="78273"/>
                </a:lnTo>
                <a:lnTo>
                  <a:pt x="277101" y="82050"/>
                </a:lnTo>
                <a:lnTo>
                  <a:pt x="268929" y="83469"/>
                </a:lnTo>
                <a:lnTo>
                  <a:pt x="350890" y="83469"/>
                </a:lnTo>
                <a:lnTo>
                  <a:pt x="349008" y="80314"/>
                </a:lnTo>
                <a:lnTo>
                  <a:pt x="333133" y="66124"/>
                </a:lnTo>
                <a:lnTo>
                  <a:pt x="324604" y="61899"/>
                </a:lnTo>
                <a:lnTo>
                  <a:pt x="315363" y="59596"/>
                </a:lnTo>
                <a:close/>
              </a:path>
            </a:pathLst>
          </a:custGeom>
          <a:solidFill>
            <a:srgbClr val="FFFFFF"/>
          </a:solidFill>
        </p:spPr>
        <p:txBody>
          <a:bodyPr wrap="square" lIns="0" tIns="0" rIns="0" bIns="0" rtlCol="0"/>
          <a:lstStyle/>
          <a:p>
            <a:endParaRPr dirty="0"/>
          </a:p>
        </p:txBody>
      </p:sp>
      <p:sp>
        <p:nvSpPr>
          <p:cNvPr id="79" name="object 75">
            <a:extLst>
              <a:ext uri="{FF2B5EF4-FFF2-40B4-BE49-F238E27FC236}">
                <a16:creationId xmlns:a16="http://schemas.microsoft.com/office/drawing/2014/main" id="{7875B06A-484E-4482-85FA-025F2C338366}"/>
              </a:ext>
            </a:extLst>
          </p:cNvPr>
          <p:cNvSpPr/>
          <p:nvPr userDrawn="1"/>
        </p:nvSpPr>
        <p:spPr>
          <a:xfrm>
            <a:off x="188995" y="2365165"/>
            <a:ext cx="486409" cy="292100"/>
          </a:xfrm>
          <a:custGeom>
            <a:avLst/>
            <a:gdLst/>
            <a:ahLst/>
            <a:cxnLst/>
            <a:rect l="l" t="t" r="r" b="b"/>
            <a:pathLst>
              <a:path w="486409" h="292100">
                <a:moveTo>
                  <a:pt x="227902" y="0"/>
                </a:moveTo>
                <a:lnTo>
                  <a:pt x="171447" y="11730"/>
                </a:lnTo>
                <a:lnTo>
                  <a:pt x="122037" y="41137"/>
                </a:lnTo>
                <a:lnTo>
                  <a:pt x="85685" y="77778"/>
                </a:lnTo>
                <a:lnTo>
                  <a:pt x="71224" y="95545"/>
                </a:lnTo>
                <a:lnTo>
                  <a:pt x="56568" y="113128"/>
                </a:lnTo>
                <a:lnTo>
                  <a:pt x="21774" y="143933"/>
                </a:lnTo>
                <a:lnTo>
                  <a:pt x="0" y="150905"/>
                </a:lnTo>
                <a:lnTo>
                  <a:pt x="0" y="291825"/>
                </a:lnTo>
                <a:lnTo>
                  <a:pt x="485825" y="291825"/>
                </a:lnTo>
                <a:lnTo>
                  <a:pt x="485902" y="284421"/>
                </a:lnTo>
                <a:lnTo>
                  <a:pt x="479728" y="252521"/>
                </a:lnTo>
                <a:lnTo>
                  <a:pt x="463796" y="224042"/>
                </a:lnTo>
                <a:lnTo>
                  <a:pt x="439812" y="203082"/>
                </a:lnTo>
                <a:lnTo>
                  <a:pt x="410001" y="193901"/>
                </a:lnTo>
                <a:lnTo>
                  <a:pt x="375232" y="193901"/>
                </a:lnTo>
                <a:lnTo>
                  <a:pt x="359581" y="191164"/>
                </a:lnTo>
                <a:lnTo>
                  <a:pt x="347179" y="182516"/>
                </a:lnTo>
                <a:lnTo>
                  <a:pt x="341552" y="169664"/>
                </a:lnTo>
                <a:lnTo>
                  <a:pt x="341858" y="155196"/>
                </a:lnTo>
                <a:lnTo>
                  <a:pt x="345365" y="140012"/>
                </a:lnTo>
                <a:lnTo>
                  <a:pt x="349338" y="125010"/>
                </a:lnTo>
                <a:lnTo>
                  <a:pt x="350935" y="97013"/>
                </a:lnTo>
                <a:lnTo>
                  <a:pt x="329736" y="45025"/>
                </a:lnTo>
                <a:lnTo>
                  <a:pt x="284478" y="10633"/>
                </a:lnTo>
                <a:lnTo>
                  <a:pt x="256857" y="2403"/>
                </a:lnTo>
                <a:lnTo>
                  <a:pt x="227902" y="0"/>
                </a:lnTo>
                <a:close/>
              </a:path>
              <a:path w="486409" h="292100">
                <a:moveTo>
                  <a:pt x="409486" y="193743"/>
                </a:moveTo>
                <a:lnTo>
                  <a:pt x="375232" y="193901"/>
                </a:lnTo>
                <a:lnTo>
                  <a:pt x="410001" y="193901"/>
                </a:lnTo>
                <a:lnTo>
                  <a:pt x="409486" y="193743"/>
                </a:lnTo>
                <a:close/>
              </a:path>
            </a:pathLst>
          </a:custGeom>
          <a:solidFill>
            <a:srgbClr val="FFFFFF"/>
          </a:solidFill>
        </p:spPr>
        <p:txBody>
          <a:bodyPr wrap="square" lIns="0" tIns="0" rIns="0" bIns="0" rtlCol="0"/>
          <a:lstStyle/>
          <a:p>
            <a:endParaRPr dirty="0"/>
          </a:p>
        </p:txBody>
      </p:sp>
      <p:sp>
        <p:nvSpPr>
          <p:cNvPr id="80" name="object 76">
            <a:extLst>
              <a:ext uri="{FF2B5EF4-FFF2-40B4-BE49-F238E27FC236}">
                <a16:creationId xmlns:a16="http://schemas.microsoft.com/office/drawing/2014/main" id="{E0237B31-69B1-4A88-8954-639F4CCD9E21}"/>
              </a:ext>
            </a:extLst>
          </p:cNvPr>
          <p:cNvSpPr/>
          <p:nvPr userDrawn="1"/>
        </p:nvSpPr>
        <p:spPr>
          <a:xfrm>
            <a:off x="1904351" y="2630957"/>
            <a:ext cx="114300" cy="187960"/>
          </a:xfrm>
          <a:custGeom>
            <a:avLst/>
            <a:gdLst/>
            <a:ahLst/>
            <a:cxnLst/>
            <a:rect l="l" t="t" r="r" b="b"/>
            <a:pathLst>
              <a:path w="114300" h="187960">
                <a:moveTo>
                  <a:pt x="27605" y="0"/>
                </a:moveTo>
                <a:lnTo>
                  <a:pt x="16380" y="3809"/>
                </a:lnTo>
                <a:lnTo>
                  <a:pt x="0" y="15082"/>
                </a:lnTo>
                <a:lnTo>
                  <a:pt x="4809" y="31561"/>
                </a:lnTo>
                <a:lnTo>
                  <a:pt x="15482" y="68695"/>
                </a:lnTo>
                <a:lnTo>
                  <a:pt x="26387" y="108030"/>
                </a:lnTo>
                <a:lnTo>
                  <a:pt x="31889" y="131110"/>
                </a:lnTo>
                <a:lnTo>
                  <a:pt x="36753" y="143288"/>
                </a:lnTo>
                <a:lnTo>
                  <a:pt x="47269" y="159265"/>
                </a:lnTo>
                <a:lnTo>
                  <a:pt x="60071" y="174633"/>
                </a:lnTo>
                <a:lnTo>
                  <a:pt x="71793" y="184983"/>
                </a:lnTo>
                <a:lnTo>
                  <a:pt x="82671" y="187450"/>
                </a:lnTo>
                <a:lnTo>
                  <a:pt x="94230" y="182800"/>
                </a:lnTo>
                <a:lnTo>
                  <a:pt x="105032" y="172047"/>
                </a:lnTo>
                <a:lnTo>
                  <a:pt x="113639" y="156205"/>
                </a:lnTo>
                <a:lnTo>
                  <a:pt x="113738" y="136821"/>
                </a:lnTo>
                <a:lnTo>
                  <a:pt x="104206" y="116397"/>
                </a:lnTo>
                <a:lnTo>
                  <a:pt x="91365" y="97430"/>
                </a:lnTo>
                <a:lnTo>
                  <a:pt x="81534" y="82418"/>
                </a:lnTo>
                <a:lnTo>
                  <a:pt x="77845" y="67695"/>
                </a:lnTo>
                <a:lnTo>
                  <a:pt x="75734" y="49717"/>
                </a:lnTo>
                <a:lnTo>
                  <a:pt x="69973" y="31131"/>
                </a:lnTo>
                <a:lnTo>
                  <a:pt x="55333" y="14587"/>
                </a:lnTo>
                <a:lnTo>
                  <a:pt x="38860" y="3608"/>
                </a:lnTo>
                <a:lnTo>
                  <a:pt x="27605" y="0"/>
                </a:lnTo>
                <a:close/>
              </a:path>
            </a:pathLst>
          </a:custGeom>
          <a:solidFill>
            <a:srgbClr val="000E17"/>
          </a:solidFill>
        </p:spPr>
        <p:txBody>
          <a:bodyPr wrap="square" lIns="0" tIns="0" rIns="0" bIns="0" rtlCol="0"/>
          <a:lstStyle/>
          <a:p>
            <a:endParaRPr dirty="0"/>
          </a:p>
        </p:txBody>
      </p:sp>
      <p:sp>
        <p:nvSpPr>
          <p:cNvPr id="81" name="object 77">
            <a:extLst>
              <a:ext uri="{FF2B5EF4-FFF2-40B4-BE49-F238E27FC236}">
                <a16:creationId xmlns:a16="http://schemas.microsoft.com/office/drawing/2014/main" id="{4E7AE587-A786-4B09-968C-FC9E26ACE07C}"/>
              </a:ext>
            </a:extLst>
          </p:cNvPr>
          <p:cNvSpPr/>
          <p:nvPr userDrawn="1"/>
        </p:nvSpPr>
        <p:spPr>
          <a:xfrm>
            <a:off x="1896785" y="2654870"/>
            <a:ext cx="76200" cy="120650"/>
          </a:xfrm>
          <a:custGeom>
            <a:avLst/>
            <a:gdLst/>
            <a:ahLst/>
            <a:cxnLst/>
            <a:rect l="l" t="t" r="r" b="b"/>
            <a:pathLst>
              <a:path w="76200" h="120650">
                <a:moveTo>
                  <a:pt x="22735" y="0"/>
                </a:moveTo>
                <a:lnTo>
                  <a:pt x="5838" y="13358"/>
                </a:lnTo>
                <a:lnTo>
                  <a:pt x="0" y="34340"/>
                </a:lnTo>
                <a:lnTo>
                  <a:pt x="193" y="53270"/>
                </a:lnTo>
                <a:lnTo>
                  <a:pt x="1697" y="64809"/>
                </a:lnTo>
                <a:lnTo>
                  <a:pt x="4558" y="72186"/>
                </a:lnTo>
                <a:lnTo>
                  <a:pt x="10901" y="78579"/>
                </a:lnTo>
                <a:lnTo>
                  <a:pt x="22850" y="87167"/>
                </a:lnTo>
                <a:lnTo>
                  <a:pt x="22138" y="118231"/>
                </a:lnTo>
                <a:lnTo>
                  <a:pt x="49431" y="120657"/>
                </a:lnTo>
                <a:lnTo>
                  <a:pt x="51691" y="85478"/>
                </a:lnTo>
                <a:lnTo>
                  <a:pt x="65315" y="84697"/>
                </a:lnTo>
                <a:lnTo>
                  <a:pt x="72095" y="83517"/>
                </a:lnTo>
                <a:lnTo>
                  <a:pt x="74049" y="81111"/>
                </a:lnTo>
                <a:lnTo>
                  <a:pt x="73192" y="76651"/>
                </a:lnTo>
                <a:lnTo>
                  <a:pt x="75705" y="48883"/>
                </a:lnTo>
                <a:lnTo>
                  <a:pt x="74723" y="32054"/>
                </a:lnTo>
                <a:lnTo>
                  <a:pt x="68606" y="19346"/>
                </a:lnTo>
                <a:lnTo>
                  <a:pt x="55717" y="3944"/>
                </a:lnTo>
                <a:lnTo>
                  <a:pt x="22735" y="0"/>
                </a:lnTo>
                <a:close/>
              </a:path>
            </a:pathLst>
          </a:custGeom>
          <a:solidFill>
            <a:srgbClr val="F2D4BF"/>
          </a:solidFill>
        </p:spPr>
        <p:txBody>
          <a:bodyPr wrap="square" lIns="0" tIns="0" rIns="0" bIns="0" rtlCol="0"/>
          <a:lstStyle/>
          <a:p>
            <a:endParaRPr dirty="0"/>
          </a:p>
        </p:txBody>
      </p:sp>
      <p:sp>
        <p:nvSpPr>
          <p:cNvPr id="82" name="object 78">
            <a:extLst>
              <a:ext uri="{FF2B5EF4-FFF2-40B4-BE49-F238E27FC236}">
                <a16:creationId xmlns:a16="http://schemas.microsoft.com/office/drawing/2014/main" id="{7FAE8EAE-3223-49E9-9C06-9C39CF235766}"/>
              </a:ext>
            </a:extLst>
          </p:cNvPr>
          <p:cNvSpPr/>
          <p:nvPr userDrawn="1"/>
        </p:nvSpPr>
        <p:spPr>
          <a:xfrm>
            <a:off x="1857398" y="2644843"/>
            <a:ext cx="105410" cy="136525"/>
          </a:xfrm>
          <a:custGeom>
            <a:avLst/>
            <a:gdLst/>
            <a:ahLst/>
            <a:cxnLst/>
            <a:rect l="l" t="t" r="r" b="b"/>
            <a:pathLst>
              <a:path w="105410" h="136525">
                <a:moveTo>
                  <a:pt x="51279" y="0"/>
                </a:moveTo>
                <a:lnTo>
                  <a:pt x="26798" y="17380"/>
                </a:lnTo>
                <a:lnTo>
                  <a:pt x="9558" y="47293"/>
                </a:lnTo>
                <a:lnTo>
                  <a:pt x="713" y="74439"/>
                </a:lnTo>
                <a:lnTo>
                  <a:pt x="0" y="92390"/>
                </a:lnTo>
                <a:lnTo>
                  <a:pt x="9427" y="109161"/>
                </a:lnTo>
                <a:lnTo>
                  <a:pt x="31008" y="132764"/>
                </a:lnTo>
                <a:lnTo>
                  <a:pt x="31730" y="134151"/>
                </a:lnTo>
                <a:lnTo>
                  <a:pt x="35475" y="136086"/>
                </a:lnTo>
                <a:lnTo>
                  <a:pt x="44617" y="135234"/>
                </a:lnTo>
                <a:lnTo>
                  <a:pt x="61526" y="128255"/>
                </a:lnTo>
                <a:lnTo>
                  <a:pt x="76787" y="111384"/>
                </a:lnTo>
                <a:lnTo>
                  <a:pt x="82111" y="86958"/>
                </a:lnTo>
                <a:lnTo>
                  <a:pt x="81566" y="60793"/>
                </a:lnTo>
                <a:lnTo>
                  <a:pt x="79217" y="38708"/>
                </a:lnTo>
                <a:lnTo>
                  <a:pt x="78212" y="24906"/>
                </a:lnTo>
                <a:lnTo>
                  <a:pt x="80603" y="18786"/>
                </a:lnTo>
                <a:lnTo>
                  <a:pt x="99411" y="18786"/>
                </a:lnTo>
                <a:lnTo>
                  <a:pt x="78858" y="471"/>
                </a:lnTo>
                <a:lnTo>
                  <a:pt x="51279" y="0"/>
                </a:lnTo>
                <a:close/>
              </a:path>
              <a:path w="105410" h="136525">
                <a:moveTo>
                  <a:pt x="99411" y="18786"/>
                </a:moveTo>
                <a:lnTo>
                  <a:pt x="80603" y="18786"/>
                </a:lnTo>
                <a:lnTo>
                  <a:pt x="88845" y="18978"/>
                </a:lnTo>
                <a:lnTo>
                  <a:pt x="105392" y="24115"/>
                </a:lnTo>
                <a:lnTo>
                  <a:pt x="99411" y="18786"/>
                </a:lnTo>
                <a:close/>
              </a:path>
            </a:pathLst>
          </a:custGeom>
          <a:solidFill>
            <a:srgbClr val="000E17"/>
          </a:solidFill>
        </p:spPr>
        <p:txBody>
          <a:bodyPr wrap="square" lIns="0" tIns="0" rIns="0" bIns="0" rtlCol="0"/>
          <a:lstStyle/>
          <a:p>
            <a:endParaRPr dirty="0"/>
          </a:p>
        </p:txBody>
      </p:sp>
      <p:sp>
        <p:nvSpPr>
          <p:cNvPr id="83" name="object 79">
            <a:extLst>
              <a:ext uri="{FF2B5EF4-FFF2-40B4-BE49-F238E27FC236}">
                <a16:creationId xmlns:a16="http://schemas.microsoft.com/office/drawing/2014/main" id="{1B5F24D0-1E6C-423D-996A-E4E0896B31BD}"/>
              </a:ext>
            </a:extLst>
          </p:cNvPr>
          <p:cNvSpPr/>
          <p:nvPr userDrawn="1"/>
        </p:nvSpPr>
        <p:spPr>
          <a:xfrm>
            <a:off x="1799986" y="3050120"/>
            <a:ext cx="184785" cy="353695"/>
          </a:xfrm>
          <a:custGeom>
            <a:avLst/>
            <a:gdLst/>
            <a:ahLst/>
            <a:cxnLst/>
            <a:rect l="l" t="t" r="r" b="b"/>
            <a:pathLst>
              <a:path w="184785" h="353695">
                <a:moveTo>
                  <a:pt x="165049" y="0"/>
                </a:moveTo>
                <a:lnTo>
                  <a:pt x="0" y="352259"/>
                </a:lnTo>
                <a:lnTo>
                  <a:pt x="184759" y="353491"/>
                </a:lnTo>
                <a:lnTo>
                  <a:pt x="165049" y="0"/>
                </a:lnTo>
                <a:close/>
              </a:path>
            </a:pathLst>
          </a:custGeom>
          <a:solidFill>
            <a:srgbClr val="6A1214"/>
          </a:solidFill>
        </p:spPr>
        <p:txBody>
          <a:bodyPr wrap="square" lIns="0" tIns="0" rIns="0" bIns="0" rtlCol="0"/>
          <a:lstStyle/>
          <a:p>
            <a:endParaRPr dirty="0"/>
          </a:p>
        </p:txBody>
      </p:sp>
      <p:sp>
        <p:nvSpPr>
          <p:cNvPr id="84" name="object 80">
            <a:extLst>
              <a:ext uri="{FF2B5EF4-FFF2-40B4-BE49-F238E27FC236}">
                <a16:creationId xmlns:a16="http://schemas.microsoft.com/office/drawing/2014/main" id="{B2AF8E3E-DFC1-4CFD-998A-4A02FD88EE6D}"/>
              </a:ext>
            </a:extLst>
          </p:cNvPr>
          <p:cNvSpPr/>
          <p:nvPr userDrawn="1"/>
        </p:nvSpPr>
        <p:spPr>
          <a:xfrm>
            <a:off x="1799986" y="3045183"/>
            <a:ext cx="165100" cy="357505"/>
          </a:xfrm>
          <a:custGeom>
            <a:avLst/>
            <a:gdLst/>
            <a:ahLst/>
            <a:cxnLst/>
            <a:rect l="l" t="t" r="r" b="b"/>
            <a:pathLst>
              <a:path w="165100" h="357504">
                <a:moveTo>
                  <a:pt x="51739" y="0"/>
                </a:moveTo>
                <a:lnTo>
                  <a:pt x="0" y="357200"/>
                </a:lnTo>
                <a:lnTo>
                  <a:pt x="121932" y="357200"/>
                </a:lnTo>
                <a:lnTo>
                  <a:pt x="165049" y="34493"/>
                </a:lnTo>
                <a:lnTo>
                  <a:pt x="51739" y="0"/>
                </a:lnTo>
                <a:close/>
              </a:path>
            </a:pathLst>
          </a:custGeom>
          <a:solidFill>
            <a:srgbClr val="840D1C"/>
          </a:solidFill>
        </p:spPr>
        <p:txBody>
          <a:bodyPr wrap="square" lIns="0" tIns="0" rIns="0" bIns="0" rtlCol="0"/>
          <a:lstStyle/>
          <a:p>
            <a:endParaRPr dirty="0"/>
          </a:p>
        </p:txBody>
      </p:sp>
      <p:sp>
        <p:nvSpPr>
          <p:cNvPr id="85" name="object 81">
            <a:extLst>
              <a:ext uri="{FF2B5EF4-FFF2-40B4-BE49-F238E27FC236}">
                <a16:creationId xmlns:a16="http://schemas.microsoft.com/office/drawing/2014/main" id="{E21E5C0E-C1AA-4ABB-A0B9-2E49ECD4ABC9}"/>
              </a:ext>
            </a:extLst>
          </p:cNvPr>
          <p:cNvSpPr/>
          <p:nvPr userDrawn="1"/>
        </p:nvSpPr>
        <p:spPr>
          <a:xfrm>
            <a:off x="1823072" y="2750802"/>
            <a:ext cx="218440" cy="330835"/>
          </a:xfrm>
          <a:custGeom>
            <a:avLst/>
            <a:gdLst/>
            <a:ahLst/>
            <a:cxnLst/>
            <a:rect l="l" t="t" r="r" b="b"/>
            <a:pathLst>
              <a:path w="218439" h="330835">
                <a:moveTo>
                  <a:pt x="82842" y="0"/>
                </a:moveTo>
                <a:lnTo>
                  <a:pt x="56693" y="48588"/>
                </a:lnTo>
                <a:lnTo>
                  <a:pt x="38556" y="102844"/>
                </a:lnTo>
                <a:lnTo>
                  <a:pt x="19136" y="166398"/>
                </a:lnTo>
                <a:lnTo>
                  <a:pt x="0" y="231241"/>
                </a:lnTo>
                <a:lnTo>
                  <a:pt x="1" y="272396"/>
                </a:lnTo>
                <a:lnTo>
                  <a:pt x="22324" y="302909"/>
                </a:lnTo>
                <a:lnTo>
                  <a:pt x="59508" y="322482"/>
                </a:lnTo>
                <a:lnTo>
                  <a:pt x="104088" y="330815"/>
                </a:lnTo>
                <a:lnTo>
                  <a:pt x="148602" y="327609"/>
                </a:lnTo>
                <a:lnTo>
                  <a:pt x="201409" y="310796"/>
                </a:lnTo>
                <a:lnTo>
                  <a:pt x="218063" y="276071"/>
                </a:lnTo>
                <a:lnTo>
                  <a:pt x="197710" y="197223"/>
                </a:lnTo>
                <a:lnTo>
                  <a:pt x="139496" y="48044"/>
                </a:lnTo>
                <a:lnTo>
                  <a:pt x="140401" y="46292"/>
                </a:lnTo>
                <a:lnTo>
                  <a:pt x="112869" y="11395"/>
                </a:lnTo>
                <a:lnTo>
                  <a:pt x="101609" y="6621"/>
                </a:lnTo>
                <a:lnTo>
                  <a:pt x="82842" y="0"/>
                </a:lnTo>
                <a:close/>
              </a:path>
            </a:pathLst>
          </a:custGeom>
          <a:solidFill>
            <a:srgbClr val="E8F2F8"/>
          </a:solidFill>
        </p:spPr>
        <p:txBody>
          <a:bodyPr wrap="square" lIns="0" tIns="0" rIns="0" bIns="0" rtlCol="0"/>
          <a:lstStyle/>
          <a:p>
            <a:endParaRPr dirty="0"/>
          </a:p>
        </p:txBody>
      </p:sp>
      <p:sp>
        <p:nvSpPr>
          <p:cNvPr id="86" name="object 82">
            <a:extLst>
              <a:ext uri="{FF2B5EF4-FFF2-40B4-BE49-F238E27FC236}">
                <a16:creationId xmlns:a16="http://schemas.microsoft.com/office/drawing/2014/main" id="{AF844D0A-9BE9-4FCA-8B27-48CE7510936B}"/>
              </a:ext>
            </a:extLst>
          </p:cNvPr>
          <p:cNvSpPr/>
          <p:nvPr userDrawn="1"/>
        </p:nvSpPr>
        <p:spPr>
          <a:xfrm>
            <a:off x="1852031" y="2730546"/>
            <a:ext cx="60960" cy="80645"/>
          </a:xfrm>
          <a:custGeom>
            <a:avLst/>
            <a:gdLst/>
            <a:ahLst/>
            <a:cxnLst/>
            <a:rect l="l" t="t" r="r" b="b"/>
            <a:pathLst>
              <a:path w="60960" h="80644">
                <a:moveTo>
                  <a:pt x="10066" y="0"/>
                </a:moveTo>
                <a:lnTo>
                  <a:pt x="5851" y="1790"/>
                </a:lnTo>
                <a:lnTo>
                  <a:pt x="1077" y="14973"/>
                </a:lnTo>
                <a:lnTo>
                  <a:pt x="0" y="40742"/>
                </a:lnTo>
                <a:lnTo>
                  <a:pt x="8623" y="66743"/>
                </a:lnTo>
                <a:lnTo>
                  <a:pt x="32953" y="80619"/>
                </a:lnTo>
                <a:lnTo>
                  <a:pt x="55447" y="73266"/>
                </a:lnTo>
                <a:lnTo>
                  <a:pt x="60505" y="52285"/>
                </a:lnTo>
                <a:lnTo>
                  <a:pt x="57020" y="30380"/>
                </a:lnTo>
                <a:lnTo>
                  <a:pt x="53882" y="20256"/>
                </a:lnTo>
                <a:lnTo>
                  <a:pt x="29579" y="7501"/>
                </a:lnTo>
                <a:lnTo>
                  <a:pt x="16475" y="1326"/>
                </a:lnTo>
                <a:lnTo>
                  <a:pt x="10066" y="0"/>
                </a:lnTo>
                <a:close/>
              </a:path>
            </a:pathLst>
          </a:custGeom>
          <a:solidFill>
            <a:srgbClr val="E8F2F8"/>
          </a:solidFill>
        </p:spPr>
        <p:txBody>
          <a:bodyPr wrap="square" lIns="0" tIns="0" rIns="0" bIns="0" rtlCol="0"/>
          <a:lstStyle/>
          <a:p>
            <a:endParaRPr dirty="0"/>
          </a:p>
        </p:txBody>
      </p:sp>
      <p:sp>
        <p:nvSpPr>
          <p:cNvPr id="87" name="object 83">
            <a:extLst>
              <a:ext uri="{FF2B5EF4-FFF2-40B4-BE49-F238E27FC236}">
                <a16:creationId xmlns:a16="http://schemas.microsoft.com/office/drawing/2014/main" id="{3A0FED63-E179-4D23-8106-CB8943BF47DC}"/>
              </a:ext>
            </a:extLst>
          </p:cNvPr>
          <p:cNvSpPr/>
          <p:nvPr userDrawn="1"/>
        </p:nvSpPr>
        <p:spPr>
          <a:xfrm>
            <a:off x="1814657" y="2808696"/>
            <a:ext cx="113664" cy="208279"/>
          </a:xfrm>
          <a:custGeom>
            <a:avLst/>
            <a:gdLst/>
            <a:ahLst/>
            <a:cxnLst/>
            <a:rect l="l" t="t" r="r" b="b"/>
            <a:pathLst>
              <a:path w="113664" h="208280">
                <a:moveTo>
                  <a:pt x="59234" y="0"/>
                </a:moveTo>
                <a:lnTo>
                  <a:pt x="23015" y="26401"/>
                </a:lnTo>
                <a:lnTo>
                  <a:pt x="5041" y="44953"/>
                </a:lnTo>
                <a:lnTo>
                  <a:pt x="0" y="64431"/>
                </a:lnTo>
                <a:lnTo>
                  <a:pt x="2579" y="93611"/>
                </a:lnTo>
                <a:lnTo>
                  <a:pt x="17489" y="132293"/>
                </a:lnTo>
                <a:lnTo>
                  <a:pt x="44298" y="169362"/>
                </a:lnTo>
                <a:lnTo>
                  <a:pt x="69955" y="197194"/>
                </a:lnTo>
                <a:lnTo>
                  <a:pt x="81408" y="208165"/>
                </a:lnTo>
                <a:lnTo>
                  <a:pt x="113425" y="150266"/>
                </a:lnTo>
                <a:lnTo>
                  <a:pt x="68602" y="129370"/>
                </a:lnTo>
                <a:lnTo>
                  <a:pt x="50455" y="112398"/>
                </a:lnTo>
                <a:lnTo>
                  <a:pt x="56096" y="90344"/>
                </a:lnTo>
                <a:lnTo>
                  <a:pt x="82640" y="54203"/>
                </a:lnTo>
                <a:lnTo>
                  <a:pt x="59234" y="0"/>
                </a:lnTo>
                <a:close/>
              </a:path>
            </a:pathLst>
          </a:custGeom>
          <a:solidFill>
            <a:srgbClr val="E8F2F8"/>
          </a:solidFill>
        </p:spPr>
        <p:txBody>
          <a:bodyPr wrap="square" lIns="0" tIns="0" rIns="0" bIns="0" rtlCol="0"/>
          <a:lstStyle/>
          <a:p>
            <a:endParaRPr dirty="0"/>
          </a:p>
        </p:txBody>
      </p:sp>
      <p:sp>
        <p:nvSpPr>
          <p:cNvPr id="88" name="object 84">
            <a:extLst>
              <a:ext uri="{FF2B5EF4-FFF2-40B4-BE49-F238E27FC236}">
                <a16:creationId xmlns:a16="http://schemas.microsoft.com/office/drawing/2014/main" id="{AA069381-EA33-450A-8E52-23D05E0C3918}"/>
              </a:ext>
            </a:extLst>
          </p:cNvPr>
          <p:cNvSpPr/>
          <p:nvPr userDrawn="1"/>
        </p:nvSpPr>
        <p:spPr>
          <a:xfrm>
            <a:off x="1903515" y="3432187"/>
            <a:ext cx="113030" cy="33020"/>
          </a:xfrm>
          <a:custGeom>
            <a:avLst/>
            <a:gdLst/>
            <a:ahLst/>
            <a:cxnLst/>
            <a:rect l="l" t="t" r="r" b="b"/>
            <a:pathLst>
              <a:path w="113030" h="33020">
                <a:moveTo>
                  <a:pt x="8569" y="8001"/>
                </a:moveTo>
                <a:lnTo>
                  <a:pt x="2479" y="8391"/>
                </a:lnTo>
                <a:lnTo>
                  <a:pt x="0" y="11128"/>
                </a:lnTo>
                <a:lnTo>
                  <a:pt x="725" y="18555"/>
                </a:lnTo>
                <a:lnTo>
                  <a:pt x="4251" y="33020"/>
                </a:lnTo>
                <a:lnTo>
                  <a:pt x="109127" y="33020"/>
                </a:lnTo>
                <a:lnTo>
                  <a:pt x="112685" y="18430"/>
                </a:lnTo>
                <a:lnTo>
                  <a:pt x="108951" y="13182"/>
                </a:lnTo>
                <a:lnTo>
                  <a:pt x="33886" y="13182"/>
                </a:lnTo>
                <a:lnTo>
                  <a:pt x="25021" y="12512"/>
                </a:lnTo>
                <a:lnTo>
                  <a:pt x="8569" y="8001"/>
                </a:lnTo>
                <a:close/>
              </a:path>
              <a:path w="113030" h="33020">
                <a:moveTo>
                  <a:pt x="41030" y="0"/>
                </a:moveTo>
                <a:lnTo>
                  <a:pt x="38208" y="9261"/>
                </a:lnTo>
                <a:lnTo>
                  <a:pt x="33886" y="13182"/>
                </a:lnTo>
                <a:lnTo>
                  <a:pt x="108951" y="13182"/>
                </a:lnTo>
                <a:lnTo>
                  <a:pt x="106778" y="10128"/>
                </a:lnTo>
                <a:lnTo>
                  <a:pt x="85021" y="5016"/>
                </a:lnTo>
                <a:lnTo>
                  <a:pt x="41030" y="0"/>
                </a:lnTo>
                <a:close/>
              </a:path>
            </a:pathLst>
          </a:custGeom>
          <a:solidFill>
            <a:srgbClr val="EAECEC"/>
          </a:solidFill>
        </p:spPr>
        <p:txBody>
          <a:bodyPr wrap="square" lIns="0" tIns="0" rIns="0" bIns="0" rtlCol="0"/>
          <a:lstStyle/>
          <a:p>
            <a:endParaRPr dirty="0"/>
          </a:p>
        </p:txBody>
      </p:sp>
      <p:sp>
        <p:nvSpPr>
          <p:cNvPr id="89" name="object 85">
            <a:extLst>
              <a:ext uri="{FF2B5EF4-FFF2-40B4-BE49-F238E27FC236}">
                <a16:creationId xmlns:a16="http://schemas.microsoft.com/office/drawing/2014/main" id="{9907693E-4AE7-42AD-85D3-51B8C2513879}"/>
              </a:ext>
            </a:extLst>
          </p:cNvPr>
          <p:cNvSpPr/>
          <p:nvPr userDrawn="1"/>
        </p:nvSpPr>
        <p:spPr>
          <a:xfrm>
            <a:off x="1917044" y="3409774"/>
            <a:ext cx="20955" cy="27940"/>
          </a:xfrm>
          <a:custGeom>
            <a:avLst/>
            <a:gdLst/>
            <a:ahLst/>
            <a:cxnLst/>
            <a:rect l="l" t="t" r="r" b="b"/>
            <a:pathLst>
              <a:path w="20955" h="27939">
                <a:moveTo>
                  <a:pt x="20777" y="0"/>
                </a:moveTo>
                <a:lnTo>
                  <a:pt x="0" y="0"/>
                </a:lnTo>
                <a:lnTo>
                  <a:pt x="0" y="24637"/>
                </a:lnTo>
                <a:lnTo>
                  <a:pt x="10388" y="27711"/>
                </a:lnTo>
                <a:lnTo>
                  <a:pt x="20396" y="19634"/>
                </a:lnTo>
                <a:lnTo>
                  <a:pt x="20777" y="0"/>
                </a:lnTo>
                <a:close/>
              </a:path>
            </a:pathLst>
          </a:custGeom>
          <a:solidFill>
            <a:srgbClr val="F2D4BF"/>
          </a:solidFill>
        </p:spPr>
        <p:txBody>
          <a:bodyPr wrap="square" lIns="0" tIns="0" rIns="0" bIns="0" rtlCol="0"/>
          <a:lstStyle/>
          <a:p>
            <a:endParaRPr dirty="0"/>
          </a:p>
        </p:txBody>
      </p:sp>
      <p:sp>
        <p:nvSpPr>
          <p:cNvPr id="90" name="object 86">
            <a:extLst>
              <a:ext uri="{FF2B5EF4-FFF2-40B4-BE49-F238E27FC236}">
                <a16:creationId xmlns:a16="http://schemas.microsoft.com/office/drawing/2014/main" id="{849D6C46-D321-4BCF-B25F-082634EB3BF7}"/>
              </a:ext>
            </a:extLst>
          </p:cNvPr>
          <p:cNvSpPr/>
          <p:nvPr userDrawn="1"/>
        </p:nvSpPr>
        <p:spPr>
          <a:xfrm>
            <a:off x="1835775" y="3432187"/>
            <a:ext cx="113030" cy="33020"/>
          </a:xfrm>
          <a:custGeom>
            <a:avLst/>
            <a:gdLst/>
            <a:ahLst/>
            <a:cxnLst/>
            <a:rect l="l" t="t" r="r" b="b"/>
            <a:pathLst>
              <a:path w="113030" h="33020">
                <a:moveTo>
                  <a:pt x="8569" y="8001"/>
                </a:moveTo>
                <a:lnTo>
                  <a:pt x="2479" y="8391"/>
                </a:lnTo>
                <a:lnTo>
                  <a:pt x="0" y="11128"/>
                </a:lnTo>
                <a:lnTo>
                  <a:pt x="725" y="18555"/>
                </a:lnTo>
                <a:lnTo>
                  <a:pt x="4251" y="33020"/>
                </a:lnTo>
                <a:lnTo>
                  <a:pt x="109127" y="33020"/>
                </a:lnTo>
                <a:lnTo>
                  <a:pt x="112685" y="18430"/>
                </a:lnTo>
                <a:lnTo>
                  <a:pt x="108951" y="13182"/>
                </a:lnTo>
                <a:lnTo>
                  <a:pt x="33877" y="13182"/>
                </a:lnTo>
                <a:lnTo>
                  <a:pt x="25014" y="12512"/>
                </a:lnTo>
                <a:lnTo>
                  <a:pt x="8569" y="8001"/>
                </a:lnTo>
                <a:close/>
              </a:path>
              <a:path w="113030" h="33020">
                <a:moveTo>
                  <a:pt x="41030" y="0"/>
                </a:moveTo>
                <a:lnTo>
                  <a:pt x="38201" y="9261"/>
                </a:lnTo>
                <a:lnTo>
                  <a:pt x="33877" y="13182"/>
                </a:lnTo>
                <a:lnTo>
                  <a:pt x="108951" y="13182"/>
                </a:lnTo>
                <a:lnTo>
                  <a:pt x="106778" y="10128"/>
                </a:lnTo>
                <a:lnTo>
                  <a:pt x="85021" y="5016"/>
                </a:lnTo>
                <a:lnTo>
                  <a:pt x="41030" y="0"/>
                </a:lnTo>
                <a:close/>
              </a:path>
            </a:pathLst>
          </a:custGeom>
          <a:solidFill>
            <a:srgbClr val="EAECEC"/>
          </a:solidFill>
        </p:spPr>
        <p:txBody>
          <a:bodyPr wrap="square" lIns="0" tIns="0" rIns="0" bIns="0" rtlCol="0"/>
          <a:lstStyle/>
          <a:p>
            <a:endParaRPr dirty="0"/>
          </a:p>
        </p:txBody>
      </p:sp>
      <p:sp>
        <p:nvSpPr>
          <p:cNvPr id="91" name="object 87">
            <a:extLst>
              <a:ext uri="{FF2B5EF4-FFF2-40B4-BE49-F238E27FC236}">
                <a16:creationId xmlns:a16="http://schemas.microsoft.com/office/drawing/2014/main" id="{9C0D87E2-014C-4D36-A960-2B3B492B4BBC}"/>
              </a:ext>
            </a:extLst>
          </p:cNvPr>
          <p:cNvSpPr/>
          <p:nvPr userDrawn="1"/>
        </p:nvSpPr>
        <p:spPr>
          <a:xfrm>
            <a:off x="1849296" y="3409774"/>
            <a:ext cx="20955" cy="27940"/>
          </a:xfrm>
          <a:custGeom>
            <a:avLst/>
            <a:gdLst/>
            <a:ahLst/>
            <a:cxnLst/>
            <a:rect l="l" t="t" r="r" b="b"/>
            <a:pathLst>
              <a:path w="20955" h="27939">
                <a:moveTo>
                  <a:pt x="20777" y="0"/>
                </a:moveTo>
                <a:lnTo>
                  <a:pt x="0" y="0"/>
                </a:lnTo>
                <a:lnTo>
                  <a:pt x="0" y="24637"/>
                </a:lnTo>
                <a:lnTo>
                  <a:pt x="10388" y="27711"/>
                </a:lnTo>
                <a:lnTo>
                  <a:pt x="20396" y="19634"/>
                </a:lnTo>
                <a:lnTo>
                  <a:pt x="20777" y="0"/>
                </a:lnTo>
                <a:close/>
              </a:path>
            </a:pathLst>
          </a:custGeom>
          <a:solidFill>
            <a:srgbClr val="F2D4BF"/>
          </a:solidFill>
        </p:spPr>
        <p:txBody>
          <a:bodyPr wrap="square" lIns="0" tIns="0" rIns="0" bIns="0" rtlCol="0"/>
          <a:lstStyle/>
          <a:p>
            <a:endParaRPr dirty="0"/>
          </a:p>
        </p:txBody>
      </p:sp>
      <p:sp>
        <p:nvSpPr>
          <p:cNvPr id="92" name="object 88">
            <a:extLst>
              <a:ext uri="{FF2B5EF4-FFF2-40B4-BE49-F238E27FC236}">
                <a16:creationId xmlns:a16="http://schemas.microsoft.com/office/drawing/2014/main" id="{60272877-D3BB-4BAF-A937-3BDC018BB275}"/>
              </a:ext>
            </a:extLst>
          </p:cNvPr>
          <p:cNvSpPr/>
          <p:nvPr userDrawn="1"/>
        </p:nvSpPr>
        <p:spPr>
          <a:xfrm>
            <a:off x="1851745" y="2753570"/>
            <a:ext cx="112395" cy="31750"/>
          </a:xfrm>
          <a:custGeom>
            <a:avLst/>
            <a:gdLst/>
            <a:ahLst/>
            <a:cxnLst/>
            <a:rect l="l" t="t" r="r" b="b"/>
            <a:pathLst>
              <a:path w="112394" h="31750">
                <a:moveTo>
                  <a:pt x="976" y="0"/>
                </a:moveTo>
                <a:lnTo>
                  <a:pt x="0" y="13818"/>
                </a:lnTo>
                <a:lnTo>
                  <a:pt x="469" y="15767"/>
                </a:lnTo>
                <a:lnTo>
                  <a:pt x="11100" y="19372"/>
                </a:lnTo>
                <a:lnTo>
                  <a:pt x="48144" y="27834"/>
                </a:lnTo>
                <a:lnTo>
                  <a:pt x="92950" y="31635"/>
                </a:lnTo>
                <a:lnTo>
                  <a:pt x="107231" y="31216"/>
                </a:lnTo>
                <a:lnTo>
                  <a:pt x="112056" y="30773"/>
                </a:lnTo>
                <a:lnTo>
                  <a:pt x="111355" y="29868"/>
                </a:lnTo>
                <a:lnTo>
                  <a:pt x="102212" y="21887"/>
                </a:lnTo>
                <a:lnTo>
                  <a:pt x="94116" y="16450"/>
                </a:lnTo>
                <a:lnTo>
                  <a:pt x="87346" y="16450"/>
                </a:lnTo>
                <a:lnTo>
                  <a:pt x="34165" y="9647"/>
                </a:lnTo>
                <a:lnTo>
                  <a:pt x="976" y="0"/>
                </a:lnTo>
                <a:close/>
              </a:path>
              <a:path w="112394" h="31750">
                <a:moveTo>
                  <a:pt x="93125" y="15785"/>
                </a:moveTo>
                <a:lnTo>
                  <a:pt x="87346" y="16450"/>
                </a:lnTo>
                <a:lnTo>
                  <a:pt x="94116" y="16450"/>
                </a:lnTo>
                <a:lnTo>
                  <a:pt x="93125" y="15785"/>
                </a:lnTo>
                <a:close/>
              </a:path>
            </a:pathLst>
          </a:custGeom>
          <a:solidFill>
            <a:srgbClr val="4EB1D2"/>
          </a:solidFill>
        </p:spPr>
        <p:txBody>
          <a:bodyPr wrap="square" lIns="0" tIns="0" rIns="0" bIns="0" rtlCol="0"/>
          <a:lstStyle/>
          <a:p>
            <a:endParaRPr dirty="0"/>
          </a:p>
        </p:txBody>
      </p:sp>
      <p:sp>
        <p:nvSpPr>
          <p:cNvPr id="93" name="object 89">
            <a:extLst>
              <a:ext uri="{FF2B5EF4-FFF2-40B4-BE49-F238E27FC236}">
                <a16:creationId xmlns:a16="http://schemas.microsoft.com/office/drawing/2014/main" id="{8D7A4294-D064-4817-AFAC-4FD6EE6A2CE8}"/>
              </a:ext>
            </a:extLst>
          </p:cNvPr>
          <p:cNvSpPr/>
          <p:nvPr userDrawn="1"/>
        </p:nvSpPr>
        <p:spPr>
          <a:xfrm>
            <a:off x="1815227" y="2879673"/>
            <a:ext cx="1905" cy="5080"/>
          </a:xfrm>
          <a:custGeom>
            <a:avLst/>
            <a:gdLst/>
            <a:ahLst/>
            <a:cxnLst/>
            <a:rect l="l" t="t" r="r" b="b"/>
            <a:pathLst>
              <a:path w="1905" h="5080">
                <a:moveTo>
                  <a:pt x="0" y="0"/>
                </a:moveTo>
                <a:lnTo>
                  <a:pt x="407" y="4636"/>
                </a:lnTo>
                <a:lnTo>
                  <a:pt x="1365" y="3999"/>
                </a:lnTo>
                <a:lnTo>
                  <a:pt x="0" y="0"/>
                </a:lnTo>
                <a:close/>
              </a:path>
            </a:pathLst>
          </a:custGeom>
          <a:solidFill>
            <a:srgbClr val="4EB1D2"/>
          </a:solidFill>
        </p:spPr>
        <p:txBody>
          <a:bodyPr wrap="square" lIns="0" tIns="0" rIns="0" bIns="0" rtlCol="0"/>
          <a:lstStyle/>
          <a:p>
            <a:endParaRPr dirty="0"/>
          </a:p>
        </p:txBody>
      </p:sp>
      <p:sp>
        <p:nvSpPr>
          <p:cNvPr id="94" name="object 90">
            <a:extLst>
              <a:ext uri="{FF2B5EF4-FFF2-40B4-BE49-F238E27FC236}">
                <a16:creationId xmlns:a16="http://schemas.microsoft.com/office/drawing/2014/main" id="{271CEC27-529C-41A4-8116-5ED6B75A7F19}"/>
              </a:ext>
            </a:extLst>
          </p:cNvPr>
          <p:cNvSpPr/>
          <p:nvPr userDrawn="1"/>
        </p:nvSpPr>
        <p:spPr>
          <a:xfrm>
            <a:off x="1856794" y="2788366"/>
            <a:ext cx="114300" cy="34290"/>
          </a:xfrm>
          <a:custGeom>
            <a:avLst/>
            <a:gdLst/>
            <a:ahLst/>
            <a:cxnLst/>
            <a:rect l="l" t="t" r="r" b="b"/>
            <a:pathLst>
              <a:path w="114300" h="34289">
                <a:moveTo>
                  <a:pt x="0" y="0"/>
                </a:moveTo>
                <a:lnTo>
                  <a:pt x="974" y="4048"/>
                </a:lnTo>
                <a:lnTo>
                  <a:pt x="19503" y="20822"/>
                </a:lnTo>
                <a:lnTo>
                  <a:pt x="19093" y="21948"/>
                </a:lnTo>
                <a:lnTo>
                  <a:pt x="18739" y="23056"/>
                </a:lnTo>
                <a:lnTo>
                  <a:pt x="41697" y="29656"/>
                </a:lnTo>
                <a:lnTo>
                  <a:pt x="87337" y="34184"/>
                </a:lnTo>
                <a:lnTo>
                  <a:pt x="103942" y="33600"/>
                </a:lnTo>
                <a:lnTo>
                  <a:pt x="113748" y="32552"/>
                </a:lnTo>
                <a:lnTo>
                  <a:pt x="108851" y="19001"/>
                </a:lnTo>
                <a:lnTo>
                  <a:pt x="85750" y="19001"/>
                </a:lnTo>
                <a:lnTo>
                  <a:pt x="31636" y="11621"/>
                </a:lnTo>
                <a:lnTo>
                  <a:pt x="0" y="0"/>
                </a:lnTo>
                <a:close/>
              </a:path>
              <a:path w="114300" h="34289">
                <a:moveTo>
                  <a:pt x="17090" y="20340"/>
                </a:moveTo>
                <a:lnTo>
                  <a:pt x="14884" y="21948"/>
                </a:lnTo>
                <a:lnTo>
                  <a:pt x="18215" y="22906"/>
                </a:lnTo>
                <a:lnTo>
                  <a:pt x="17090" y="20340"/>
                </a:lnTo>
                <a:close/>
              </a:path>
              <a:path w="114300" h="34289">
                <a:moveTo>
                  <a:pt x="107708" y="15837"/>
                </a:moveTo>
                <a:lnTo>
                  <a:pt x="85750" y="19001"/>
                </a:lnTo>
                <a:lnTo>
                  <a:pt x="108851" y="19001"/>
                </a:lnTo>
                <a:lnTo>
                  <a:pt x="107708" y="15837"/>
                </a:lnTo>
                <a:close/>
              </a:path>
            </a:pathLst>
          </a:custGeom>
          <a:solidFill>
            <a:srgbClr val="4EB1D2"/>
          </a:solidFill>
        </p:spPr>
        <p:txBody>
          <a:bodyPr wrap="square" lIns="0" tIns="0" rIns="0" bIns="0" rtlCol="0"/>
          <a:lstStyle/>
          <a:p>
            <a:endParaRPr dirty="0"/>
          </a:p>
        </p:txBody>
      </p:sp>
      <p:sp>
        <p:nvSpPr>
          <p:cNvPr id="95" name="object 91">
            <a:extLst>
              <a:ext uri="{FF2B5EF4-FFF2-40B4-BE49-F238E27FC236}">
                <a16:creationId xmlns:a16="http://schemas.microsoft.com/office/drawing/2014/main" id="{1B4A42EF-C000-4C1F-BD9D-4768C66E6DB6}"/>
              </a:ext>
            </a:extLst>
          </p:cNvPr>
          <p:cNvSpPr/>
          <p:nvPr userDrawn="1"/>
        </p:nvSpPr>
        <p:spPr>
          <a:xfrm>
            <a:off x="1834071" y="2829389"/>
            <a:ext cx="150495" cy="41910"/>
          </a:xfrm>
          <a:custGeom>
            <a:avLst/>
            <a:gdLst/>
            <a:ahLst/>
            <a:cxnLst/>
            <a:rect l="l" t="t" r="r" b="b"/>
            <a:pathLst>
              <a:path w="150494" h="41910">
                <a:moveTo>
                  <a:pt x="11445" y="0"/>
                </a:moveTo>
                <a:lnTo>
                  <a:pt x="3601" y="5718"/>
                </a:lnTo>
                <a:lnTo>
                  <a:pt x="2567" y="6786"/>
                </a:lnTo>
                <a:lnTo>
                  <a:pt x="0" y="11633"/>
                </a:lnTo>
                <a:lnTo>
                  <a:pt x="31231" y="25945"/>
                </a:lnTo>
                <a:lnTo>
                  <a:pt x="60063" y="35155"/>
                </a:lnTo>
                <a:lnTo>
                  <a:pt x="86330" y="40081"/>
                </a:lnTo>
                <a:lnTo>
                  <a:pt x="109867" y="41541"/>
                </a:lnTo>
                <a:lnTo>
                  <a:pt x="140695" y="38848"/>
                </a:lnTo>
                <a:lnTo>
                  <a:pt x="150439" y="36321"/>
                </a:lnTo>
                <a:lnTo>
                  <a:pt x="147433" y="25470"/>
                </a:lnTo>
                <a:lnTo>
                  <a:pt x="129154" y="25470"/>
                </a:lnTo>
                <a:lnTo>
                  <a:pt x="76258" y="23380"/>
                </a:lnTo>
                <a:lnTo>
                  <a:pt x="11445" y="0"/>
                </a:lnTo>
                <a:close/>
              </a:path>
              <a:path w="150494" h="41910">
                <a:moveTo>
                  <a:pt x="146272" y="21281"/>
                </a:moveTo>
                <a:lnTo>
                  <a:pt x="129154" y="25470"/>
                </a:lnTo>
                <a:lnTo>
                  <a:pt x="147433" y="25470"/>
                </a:lnTo>
                <a:lnTo>
                  <a:pt x="146272" y="21281"/>
                </a:lnTo>
                <a:close/>
              </a:path>
            </a:pathLst>
          </a:custGeom>
          <a:solidFill>
            <a:srgbClr val="4EB1D2"/>
          </a:solidFill>
        </p:spPr>
        <p:txBody>
          <a:bodyPr wrap="square" lIns="0" tIns="0" rIns="0" bIns="0" rtlCol="0"/>
          <a:lstStyle/>
          <a:p>
            <a:endParaRPr dirty="0"/>
          </a:p>
        </p:txBody>
      </p:sp>
      <p:sp>
        <p:nvSpPr>
          <p:cNvPr id="96" name="object 92">
            <a:extLst>
              <a:ext uri="{FF2B5EF4-FFF2-40B4-BE49-F238E27FC236}">
                <a16:creationId xmlns:a16="http://schemas.microsoft.com/office/drawing/2014/main" id="{9D579713-572C-42B8-A7CF-35E6A094208E}"/>
              </a:ext>
            </a:extLst>
          </p:cNvPr>
          <p:cNvSpPr/>
          <p:nvPr userDrawn="1"/>
        </p:nvSpPr>
        <p:spPr>
          <a:xfrm>
            <a:off x="1820538" y="2853655"/>
            <a:ext cx="173990" cy="52705"/>
          </a:xfrm>
          <a:custGeom>
            <a:avLst/>
            <a:gdLst/>
            <a:ahLst/>
            <a:cxnLst/>
            <a:rect l="l" t="t" r="r" b="b"/>
            <a:pathLst>
              <a:path w="173989" h="52705">
                <a:moveTo>
                  <a:pt x="8712" y="0"/>
                </a:moveTo>
                <a:lnTo>
                  <a:pt x="38474" y="33064"/>
                </a:lnTo>
                <a:lnTo>
                  <a:pt x="78227" y="46389"/>
                </a:lnTo>
                <a:lnTo>
                  <a:pt x="127165" y="52374"/>
                </a:lnTo>
                <a:lnTo>
                  <a:pt x="142571" y="51748"/>
                </a:lnTo>
                <a:lnTo>
                  <a:pt x="158389" y="49757"/>
                </a:lnTo>
                <a:lnTo>
                  <a:pt x="173504" y="46454"/>
                </a:lnTo>
                <a:lnTo>
                  <a:pt x="170890" y="37022"/>
                </a:lnTo>
                <a:lnTo>
                  <a:pt x="120097" y="37022"/>
                </a:lnTo>
                <a:lnTo>
                  <a:pt x="63693" y="26323"/>
                </a:lnTo>
                <a:lnTo>
                  <a:pt x="24039" y="9200"/>
                </a:lnTo>
                <a:lnTo>
                  <a:pt x="8712" y="0"/>
                </a:lnTo>
                <a:close/>
              </a:path>
              <a:path w="173989" h="52705">
                <a:moveTo>
                  <a:pt x="168817" y="29538"/>
                </a:moveTo>
                <a:lnTo>
                  <a:pt x="120097" y="37022"/>
                </a:lnTo>
                <a:lnTo>
                  <a:pt x="170890" y="37022"/>
                </a:lnTo>
                <a:lnTo>
                  <a:pt x="168817" y="29538"/>
                </a:lnTo>
                <a:close/>
              </a:path>
            </a:pathLst>
          </a:custGeom>
          <a:solidFill>
            <a:srgbClr val="4EB1D2"/>
          </a:solidFill>
        </p:spPr>
        <p:txBody>
          <a:bodyPr wrap="square" lIns="0" tIns="0" rIns="0" bIns="0" rtlCol="0"/>
          <a:lstStyle/>
          <a:p>
            <a:endParaRPr dirty="0"/>
          </a:p>
        </p:txBody>
      </p:sp>
      <p:sp>
        <p:nvSpPr>
          <p:cNvPr id="97" name="object 93">
            <a:extLst>
              <a:ext uri="{FF2B5EF4-FFF2-40B4-BE49-F238E27FC236}">
                <a16:creationId xmlns:a16="http://schemas.microsoft.com/office/drawing/2014/main" id="{55C97086-2C6C-416E-BF16-E464F2F839D6}"/>
              </a:ext>
            </a:extLst>
          </p:cNvPr>
          <p:cNvSpPr/>
          <p:nvPr userDrawn="1"/>
        </p:nvSpPr>
        <p:spPr>
          <a:xfrm>
            <a:off x="1816153" y="2890207"/>
            <a:ext cx="186690" cy="53340"/>
          </a:xfrm>
          <a:custGeom>
            <a:avLst/>
            <a:gdLst/>
            <a:ahLst/>
            <a:cxnLst/>
            <a:rect l="l" t="t" r="r" b="b"/>
            <a:pathLst>
              <a:path w="186689" h="53339">
                <a:moveTo>
                  <a:pt x="0" y="0"/>
                </a:moveTo>
                <a:lnTo>
                  <a:pt x="62131" y="46075"/>
                </a:lnTo>
                <a:lnTo>
                  <a:pt x="120102" y="53004"/>
                </a:lnTo>
                <a:lnTo>
                  <a:pt x="137880" y="52415"/>
                </a:lnTo>
                <a:lnTo>
                  <a:pt x="156750" y="50554"/>
                </a:lnTo>
                <a:lnTo>
                  <a:pt x="176708" y="47276"/>
                </a:lnTo>
                <a:lnTo>
                  <a:pt x="186651" y="44990"/>
                </a:lnTo>
                <a:lnTo>
                  <a:pt x="186265" y="40129"/>
                </a:lnTo>
                <a:lnTo>
                  <a:pt x="185623" y="37813"/>
                </a:lnTo>
                <a:lnTo>
                  <a:pt x="123324" y="37813"/>
                </a:lnTo>
                <a:lnTo>
                  <a:pt x="67869" y="31649"/>
                </a:lnTo>
                <a:lnTo>
                  <a:pt x="27829" y="17346"/>
                </a:lnTo>
                <a:lnTo>
                  <a:pt x="3457" y="2809"/>
                </a:lnTo>
                <a:lnTo>
                  <a:pt x="0" y="0"/>
                </a:lnTo>
                <a:close/>
              </a:path>
              <a:path w="186689" h="53339">
                <a:moveTo>
                  <a:pt x="183298" y="29423"/>
                </a:moveTo>
                <a:lnTo>
                  <a:pt x="123324" y="37813"/>
                </a:lnTo>
                <a:lnTo>
                  <a:pt x="185623" y="37813"/>
                </a:lnTo>
                <a:lnTo>
                  <a:pt x="183298" y="29423"/>
                </a:lnTo>
                <a:close/>
              </a:path>
            </a:pathLst>
          </a:custGeom>
          <a:solidFill>
            <a:srgbClr val="4EB1D2"/>
          </a:solidFill>
        </p:spPr>
        <p:txBody>
          <a:bodyPr wrap="square" lIns="0" tIns="0" rIns="0" bIns="0" rtlCol="0"/>
          <a:lstStyle/>
          <a:p>
            <a:endParaRPr dirty="0"/>
          </a:p>
        </p:txBody>
      </p:sp>
      <p:sp>
        <p:nvSpPr>
          <p:cNvPr id="98" name="object 94">
            <a:extLst>
              <a:ext uri="{FF2B5EF4-FFF2-40B4-BE49-F238E27FC236}">
                <a16:creationId xmlns:a16="http://schemas.microsoft.com/office/drawing/2014/main" id="{398F99D6-20D4-48E8-B8C0-BD99899C3875}"/>
              </a:ext>
            </a:extLst>
          </p:cNvPr>
          <p:cNvSpPr/>
          <p:nvPr userDrawn="1"/>
        </p:nvSpPr>
        <p:spPr>
          <a:xfrm>
            <a:off x="1830505" y="2941601"/>
            <a:ext cx="174625" cy="30480"/>
          </a:xfrm>
          <a:custGeom>
            <a:avLst/>
            <a:gdLst/>
            <a:ahLst/>
            <a:cxnLst/>
            <a:rect l="l" t="t" r="r" b="b"/>
            <a:pathLst>
              <a:path w="174625" h="30480">
                <a:moveTo>
                  <a:pt x="2115" y="0"/>
                </a:moveTo>
                <a:lnTo>
                  <a:pt x="3666" y="2715"/>
                </a:lnTo>
                <a:lnTo>
                  <a:pt x="0" y="15179"/>
                </a:lnTo>
                <a:lnTo>
                  <a:pt x="28171" y="21204"/>
                </a:lnTo>
                <a:lnTo>
                  <a:pt x="60270" y="26318"/>
                </a:lnTo>
                <a:lnTo>
                  <a:pt x="88070" y="29098"/>
                </a:lnTo>
                <a:lnTo>
                  <a:pt x="111833" y="29938"/>
                </a:lnTo>
                <a:lnTo>
                  <a:pt x="147076" y="27541"/>
                </a:lnTo>
                <a:lnTo>
                  <a:pt x="170225" y="22197"/>
                </a:lnTo>
                <a:lnTo>
                  <a:pt x="174426" y="20396"/>
                </a:lnTo>
                <a:lnTo>
                  <a:pt x="173899" y="13761"/>
                </a:lnTo>
                <a:lnTo>
                  <a:pt x="83635" y="13761"/>
                </a:lnTo>
                <a:lnTo>
                  <a:pt x="2115" y="0"/>
                </a:lnTo>
                <a:close/>
              </a:path>
              <a:path w="174625" h="30480">
                <a:moveTo>
                  <a:pt x="173176" y="4653"/>
                </a:moveTo>
                <a:lnTo>
                  <a:pt x="169208" y="6654"/>
                </a:lnTo>
                <a:lnTo>
                  <a:pt x="139745" y="13432"/>
                </a:lnTo>
                <a:lnTo>
                  <a:pt x="83635" y="13761"/>
                </a:lnTo>
                <a:lnTo>
                  <a:pt x="173899" y="13761"/>
                </a:lnTo>
                <a:lnTo>
                  <a:pt x="173176" y="4653"/>
                </a:lnTo>
                <a:close/>
              </a:path>
            </a:pathLst>
          </a:custGeom>
          <a:solidFill>
            <a:srgbClr val="4EB1D2"/>
          </a:solidFill>
        </p:spPr>
        <p:txBody>
          <a:bodyPr wrap="square" lIns="0" tIns="0" rIns="0" bIns="0" rtlCol="0"/>
          <a:lstStyle/>
          <a:p>
            <a:endParaRPr dirty="0"/>
          </a:p>
        </p:txBody>
      </p:sp>
      <p:sp>
        <p:nvSpPr>
          <p:cNvPr id="99" name="object 95">
            <a:extLst>
              <a:ext uri="{FF2B5EF4-FFF2-40B4-BE49-F238E27FC236}">
                <a16:creationId xmlns:a16="http://schemas.microsoft.com/office/drawing/2014/main" id="{1BC15465-3B8D-44D7-AD67-4A6CC918CD41}"/>
              </a:ext>
            </a:extLst>
          </p:cNvPr>
          <p:cNvSpPr/>
          <p:nvPr userDrawn="1"/>
        </p:nvSpPr>
        <p:spPr>
          <a:xfrm>
            <a:off x="1823072" y="2976164"/>
            <a:ext cx="184785" cy="30480"/>
          </a:xfrm>
          <a:custGeom>
            <a:avLst/>
            <a:gdLst/>
            <a:ahLst/>
            <a:cxnLst/>
            <a:rect l="l" t="t" r="r" b="b"/>
            <a:pathLst>
              <a:path w="184785" h="30480">
                <a:moveTo>
                  <a:pt x="1731" y="0"/>
                </a:moveTo>
                <a:lnTo>
                  <a:pt x="0" y="5884"/>
                </a:lnTo>
                <a:lnTo>
                  <a:pt x="1" y="16350"/>
                </a:lnTo>
                <a:lnTo>
                  <a:pt x="4837" y="17675"/>
                </a:lnTo>
                <a:lnTo>
                  <a:pt x="43549" y="25105"/>
                </a:lnTo>
                <a:lnTo>
                  <a:pt x="78327" y="29045"/>
                </a:lnTo>
                <a:lnTo>
                  <a:pt x="108986" y="30201"/>
                </a:lnTo>
                <a:lnTo>
                  <a:pt x="145018" y="28450"/>
                </a:lnTo>
                <a:lnTo>
                  <a:pt x="171873" y="24538"/>
                </a:lnTo>
                <a:lnTo>
                  <a:pt x="184690" y="21502"/>
                </a:lnTo>
                <a:lnTo>
                  <a:pt x="184170" y="14950"/>
                </a:lnTo>
                <a:lnTo>
                  <a:pt x="104760" y="14950"/>
                </a:lnTo>
                <a:lnTo>
                  <a:pt x="42827" y="9719"/>
                </a:lnTo>
                <a:lnTo>
                  <a:pt x="1731" y="0"/>
                </a:lnTo>
                <a:close/>
              </a:path>
              <a:path w="184785" h="30480">
                <a:moveTo>
                  <a:pt x="183483" y="6292"/>
                </a:moveTo>
                <a:lnTo>
                  <a:pt x="180276" y="7208"/>
                </a:lnTo>
                <a:lnTo>
                  <a:pt x="151103" y="12447"/>
                </a:lnTo>
                <a:lnTo>
                  <a:pt x="104760" y="14950"/>
                </a:lnTo>
                <a:lnTo>
                  <a:pt x="184170" y="14950"/>
                </a:lnTo>
                <a:lnTo>
                  <a:pt x="183483" y="6292"/>
                </a:lnTo>
                <a:close/>
              </a:path>
            </a:pathLst>
          </a:custGeom>
          <a:solidFill>
            <a:srgbClr val="4EB1D2"/>
          </a:solidFill>
        </p:spPr>
        <p:txBody>
          <a:bodyPr wrap="square" lIns="0" tIns="0" rIns="0" bIns="0" rtlCol="0"/>
          <a:lstStyle/>
          <a:p>
            <a:endParaRPr dirty="0"/>
          </a:p>
        </p:txBody>
      </p:sp>
      <p:sp>
        <p:nvSpPr>
          <p:cNvPr id="100" name="object 96">
            <a:extLst>
              <a:ext uri="{FF2B5EF4-FFF2-40B4-BE49-F238E27FC236}">
                <a16:creationId xmlns:a16="http://schemas.microsoft.com/office/drawing/2014/main" id="{D74CFFDF-456D-4C8E-9CA8-71BAA63E22A2}"/>
              </a:ext>
            </a:extLst>
          </p:cNvPr>
          <p:cNvSpPr/>
          <p:nvPr userDrawn="1"/>
        </p:nvSpPr>
        <p:spPr>
          <a:xfrm>
            <a:off x="1824195" y="3022488"/>
            <a:ext cx="186055" cy="26034"/>
          </a:xfrm>
          <a:custGeom>
            <a:avLst/>
            <a:gdLst/>
            <a:ahLst/>
            <a:cxnLst/>
            <a:rect l="l" t="t" r="r" b="b"/>
            <a:pathLst>
              <a:path w="186055" h="26035">
                <a:moveTo>
                  <a:pt x="0" y="2244"/>
                </a:moveTo>
                <a:lnTo>
                  <a:pt x="12375" y="19162"/>
                </a:lnTo>
                <a:lnTo>
                  <a:pt x="25118" y="20930"/>
                </a:lnTo>
                <a:lnTo>
                  <a:pt x="68682" y="24769"/>
                </a:lnTo>
                <a:lnTo>
                  <a:pt x="104705" y="25908"/>
                </a:lnTo>
                <a:lnTo>
                  <a:pt x="147346" y="23790"/>
                </a:lnTo>
                <a:lnTo>
                  <a:pt x="173944" y="19289"/>
                </a:lnTo>
                <a:lnTo>
                  <a:pt x="180394" y="10355"/>
                </a:lnTo>
                <a:lnTo>
                  <a:pt x="81535" y="10355"/>
                </a:lnTo>
                <a:lnTo>
                  <a:pt x="10399" y="4015"/>
                </a:lnTo>
                <a:lnTo>
                  <a:pt x="0" y="2244"/>
                </a:lnTo>
                <a:close/>
              </a:path>
              <a:path w="186055" h="26035">
                <a:moveTo>
                  <a:pt x="185537" y="0"/>
                </a:moveTo>
                <a:lnTo>
                  <a:pt x="182753" y="1194"/>
                </a:lnTo>
                <a:lnTo>
                  <a:pt x="164964" y="5919"/>
                </a:lnTo>
                <a:lnTo>
                  <a:pt x="132141" y="9981"/>
                </a:lnTo>
                <a:lnTo>
                  <a:pt x="81535" y="10355"/>
                </a:lnTo>
                <a:lnTo>
                  <a:pt x="180394" y="10355"/>
                </a:lnTo>
                <a:lnTo>
                  <a:pt x="185768" y="2912"/>
                </a:lnTo>
                <a:lnTo>
                  <a:pt x="185537" y="0"/>
                </a:lnTo>
                <a:close/>
              </a:path>
            </a:pathLst>
          </a:custGeom>
          <a:solidFill>
            <a:srgbClr val="4EB1D2"/>
          </a:solidFill>
        </p:spPr>
        <p:txBody>
          <a:bodyPr wrap="square" lIns="0" tIns="0" rIns="0" bIns="0" rtlCol="0"/>
          <a:lstStyle/>
          <a:p>
            <a:endParaRPr dirty="0"/>
          </a:p>
        </p:txBody>
      </p:sp>
      <p:sp>
        <p:nvSpPr>
          <p:cNvPr id="101" name="object 97">
            <a:extLst>
              <a:ext uri="{FF2B5EF4-FFF2-40B4-BE49-F238E27FC236}">
                <a16:creationId xmlns:a16="http://schemas.microsoft.com/office/drawing/2014/main" id="{DEBE9146-7428-489C-9A53-1613225B129A}"/>
              </a:ext>
            </a:extLst>
          </p:cNvPr>
          <p:cNvSpPr/>
          <p:nvPr userDrawn="1"/>
        </p:nvSpPr>
        <p:spPr>
          <a:xfrm>
            <a:off x="1873499" y="3062077"/>
            <a:ext cx="110489" cy="19685"/>
          </a:xfrm>
          <a:custGeom>
            <a:avLst/>
            <a:gdLst/>
            <a:ahLst/>
            <a:cxnLst/>
            <a:rect l="l" t="t" r="r" b="b"/>
            <a:pathLst>
              <a:path w="110489" h="19685">
                <a:moveTo>
                  <a:pt x="109985" y="0"/>
                </a:moveTo>
                <a:lnTo>
                  <a:pt x="97101" y="1724"/>
                </a:lnTo>
                <a:lnTo>
                  <a:pt x="51755" y="5467"/>
                </a:lnTo>
                <a:lnTo>
                  <a:pt x="0" y="6436"/>
                </a:lnTo>
                <a:lnTo>
                  <a:pt x="9082" y="11217"/>
                </a:lnTo>
                <a:lnTo>
                  <a:pt x="53664" y="19550"/>
                </a:lnTo>
                <a:lnTo>
                  <a:pt x="98188" y="16339"/>
                </a:lnTo>
                <a:lnTo>
                  <a:pt x="109985" y="0"/>
                </a:lnTo>
                <a:close/>
              </a:path>
            </a:pathLst>
          </a:custGeom>
          <a:solidFill>
            <a:srgbClr val="4EB1D2"/>
          </a:solidFill>
        </p:spPr>
        <p:txBody>
          <a:bodyPr wrap="square" lIns="0" tIns="0" rIns="0" bIns="0" rtlCol="0"/>
          <a:lstStyle/>
          <a:p>
            <a:endParaRPr dirty="0"/>
          </a:p>
        </p:txBody>
      </p:sp>
      <p:sp>
        <p:nvSpPr>
          <p:cNvPr id="102" name="object 98">
            <a:extLst>
              <a:ext uri="{FF2B5EF4-FFF2-40B4-BE49-F238E27FC236}">
                <a16:creationId xmlns:a16="http://schemas.microsoft.com/office/drawing/2014/main" id="{F61B4E81-49F3-4DF7-AEA9-BE538A0F5D66}"/>
              </a:ext>
            </a:extLst>
          </p:cNvPr>
          <p:cNvSpPr/>
          <p:nvPr userDrawn="1"/>
        </p:nvSpPr>
        <p:spPr>
          <a:xfrm>
            <a:off x="1959559" y="2794767"/>
            <a:ext cx="18415" cy="33655"/>
          </a:xfrm>
          <a:custGeom>
            <a:avLst/>
            <a:gdLst/>
            <a:ahLst/>
            <a:cxnLst/>
            <a:rect l="l" t="t" r="r" b="b"/>
            <a:pathLst>
              <a:path w="18414" h="33655">
                <a:moveTo>
                  <a:pt x="9613" y="0"/>
                </a:moveTo>
                <a:lnTo>
                  <a:pt x="0" y="3174"/>
                </a:lnTo>
                <a:lnTo>
                  <a:pt x="681" y="5335"/>
                </a:lnTo>
                <a:lnTo>
                  <a:pt x="2505" y="11372"/>
                </a:lnTo>
                <a:lnTo>
                  <a:pt x="5200" y="20877"/>
                </a:lnTo>
                <a:lnTo>
                  <a:pt x="8496" y="33439"/>
                </a:lnTo>
                <a:lnTo>
                  <a:pt x="18326" y="30975"/>
                </a:lnTo>
                <a:lnTo>
                  <a:pt x="14980" y="18186"/>
                </a:lnTo>
                <a:lnTo>
                  <a:pt x="12250" y="8539"/>
                </a:lnTo>
                <a:lnTo>
                  <a:pt x="10380" y="2366"/>
                </a:lnTo>
                <a:lnTo>
                  <a:pt x="9613" y="0"/>
                </a:lnTo>
                <a:close/>
              </a:path>
            </a:pathLst>
          </a:custGeom>
          <a:solidFill>
            <a:srgbClr val="FFFFFF"/>
          </a:solidFill>
        </p:spPr>
        <p:txBody>
          <a:bodyPr wrap="square" lIns="0" tIns="0" rIns="0" bIns="0" rtlCol="0"/>
          <a:lstStyle/>
          <a:p>
            <a:endParaRPr dirty="0"/>
          </a:p>
        </p:txBody>
      </p:sp>
      <p:sp>
        <p:nvSpPr>
          <p:cNvPr id="103" name="object 99">
            <a:extLst>
              <a:ext uri="{FF2B5EF4-FFF2-40B4-BE49-F238E27FC236}">
                <a16:creationId xmlns:a16="http://schemas.microsoft.com/office/drawing/2014/main" id="{FE7467D4-BC32-4D32-9713-B82B744188AD}"/>
              </a:ext>
            </a:extLst>
          </p:cNvPr>
          <p:cNvSpPr/>
          <p:nvPr userDrawn="1"/>
        </p:nvSpPr>
        <p:spPr>
          <a:xfrm>
            <a:off x="1969316" y="2830962"/>
            <a:ext cx="27305" cy="224790"/>
          </a:xfrm>
          <a:custGeom>
            <a:avLst/>
            <a:gdLst/>
            <a:ahLst/>
            <a:cxnLst/>
            <a:rect l="l" t="t" r="r" b="b"/>
            <a:pathLst>
              <a:path w="27305" h="224789">
                <a:moveTo>
                  <a:pt x="9855" y="0"/>
                </a:moveTo>
                <a:lnTo>
                  <a:pt x="0" y="2362"/>
                </a:lnTo>
                <a:lnTo>
                  <a:pt x="3996" y="19878"/>
                </a:lnTo>
                <a:lnTo>
                  <a:pt x="7485" y="37334"/>
                </a:lnTo>
                <a:lnTo>
                  <a:pt x="10456" y="54672"/>
                </a:lnTo>
                <a:lnTo>
                  <a:pt x="12903" y="71831"/>
                </a:lnTo>
                <a:lnTo>
                  <a:pt x="22961" y="70535"/>
                </a:lnTo>
                <a:lnTo>
                  <a:pt x="20479" y="53108"/>
                </a:lnTo>
                <a:lnTo>
                  <a:pt x="17460" y="35501"/>
                </a:lnTo>
                <a:lnTo>
                  <a:pt x="13915" y="17777"/>
                </a:lnTo>
                <a:lnTo>
                  <a:pt x="9855" y="0"/>
                </a:lnTo>
                <a:close/>
              </a:path>
              <a:path w="27305" h="224789">
                <a:moveTo>
                  <a:pt x="23621" y="75869"/>
                </a:moveTo>
                <a:lnTo>
                  <a:pt x="13550" y="77076"/>
                </a:lnTo>
                <a:lnTo>
                  <a:pt x="15093" y="91762"/>
                </a:lnTo>
                <a:lnTo>
                  <a:pt x="16197" y="106145"/>
                </a:lnTo>
                <a:lnTo>
                  <a:pt x="16860" y="120172"/>
                </a:lnTo>
                <a:lnTo>
                  <a:pt x="17081" y="133794"/>
                </a:lnTo>
                <a:lnTo>
                  <a:pt x="16997" y="143065"/>
                </a:lnTo>
                <a:lnTo>
                  <a:pt x="16852" y="147358"/>
                </a:lnTo>
                <a:lnTo>
                  <a:pt x="26987" y="147726"/>
                </a:lnTo>
                <a:lnTo>
                  <a:pt x="27152" y="143065"/>
                </a:lnTo>
                <a:lnTo>
                  <a:pt x="27216" y="133794"/>
                </a:lnTo>
                <a:lnTo>
                  <a:pt x="26990" y="119868"/>
                </a:lnTo>
                <a:lnTo>
                  <a:pt x="26314" y="105537"/>
                </a:lnTo>
                <a:lnTo>
                  <a:pt x="25190" y="90853"/>
                </a:lnTo>
                <a:lnTo>
                  <a:pt x="23621" y="75869"/>
                </a:lnTo>
                <a:close/>
              </a:path>
              <a:path w="27305" h="224789">
                <a:moveTo>
                  <a:pt x="16624" y="152641"/>
                </a:moveTo>
                <a:lnTo>
                  <a:pt x="15187" y="171302"/>
                </a:lnTo>
                <a:lnTo>
                  <a:pt x="12768" y="189014"/>
                </a:lnTo>
                <a:lnTo>
                  <a:pt x="9375" y="205715"/>
                </a:lnTo>
                <a:lnTo>
                  <a:pt x="5016" y="221348"/>
                </a:lnTo>
                <a:lnTo>
                  <a:pt x="14668" y="224459"/>
                </a:lnTo>
                <a:lnTo>
                  <a:pt x="19207" y="208184"/>
                </a:lnTo>
                <a:lnTo>
                  <a:pt x="22742" y="190831"/>
                </a:lnTo>
                <a:lnTo>
                  <a:pt x="25262" y="172462"/>
                </a:lnTo>
                <a:lnTo>
                  <a:pt x="26758" y="153136"/>
                </a:lnTo>
                <a:lnTo>
                  <a:pt x="16624" y="152641"/>
                </a:lnTo>
                <a:close/>
              </a:path>
            </a:pathLst>
          </a:custGeom>
          <a:solidFill>
            <a:srgbClr val="FFFFFF"/>
          </a:solidFill>
        </p:spPr>
        <p:txBody>
          <a:bodyPr wrap="square" lIns="0" tIns="0" rIns="0" bIns="0" rtlCol="0"/>
          <a:lstStyle/>
          <a:p>
            <a:endParaRPr dirty="0"/>
          </a:p>
        </p:txBody>
      </p:sp>
      <p:sp>
        <p:nvSpPr>
          <p:cNvPr id="104" name="object 100">
            <a:extLst>
              <a:ext uri="{FF2B5EF4-FFF2-40B4-BE49-F238E27FC236}">
                <a16:creationId xmlns:a16="http://schemas.microsoft.com/office/drawing/2014/main" id="{F48DC083-7407-4BED-ABE6-49971E5ECB20}"/>
              </a:ext>
            </a:extLst>
          </p:cNvPr>
          <p:cNvSpPr/>
          <p:nvPr userDrawn="1"/>
        </p:nvSpPr>
        <p:spPr>
          <a:xfrm>
            <a:off x="1959961" y="3057305"/>
            <a:ext cx="22860" cy="33655"/>
          </a:xfrm>
          <a:custGeom>
            <a:avLst/>
            <a:gdLst/>
            <a:ahLst/>
            <a:cxnLst/>
            <a:rect l="l" t="t" r="r" b="b"/>
            <a:pathLst>
              <a:path w="22860" h="33655">
                <a:moveTo>
                  <a:pt x="12699" y="0"/>
                </a:moveTo>
                <a:lnTo>
                  <a:pt x="9913" y="7451"/>
                </a:lnTo>
                <a:lnTo>
                  <a:pt x="6859" y="14646"/>
                </a:lnTo>
                <a:lnTo>
                  <a:pt x="3550" y="21559"/>
                </a:lnTo>
                <a:lnTo>
                  <a:pt x="0" y="28168"/>
                </a:lnTo>
                <a:lnTo>
                  <a:pt x="8813" y="33197"/>
                </a:lnTo>
                <a:lnTo>
                  <a:pt x="12583" y="26176"/>
                </a:lnTo>
                <a:lnTo>
                  <a:pt x="16092" y="18845"/>
                </a:lnTo>
                <a:lnTo>
                  <a:pt x="19327" y="11225"/>
                </a:lnTo>
                <a:lnTo>
                  <a:pt x="22275" y="3340"/>
                </a:lnTo>
                <a:lnTo>
                  <a:pt x="12699" y="0"/>
                </a:lnTo>
                <a:close/>
              </a:path>
            </a:pathLst>
          </a:custGeom>
          <a:solidFill>
            <a:srgbClr val="FFFFFF"/>
          </a:solidFill>
        </p:spPr>
        <p:txBody>
          <a:bodyPr wrap="square" lIns="0" tIns="0" rIns="0" bIns="0" rtlCol="0"/>
          <a:lstStyle/>
          <a:p>
            <a:endParaRPr dirty="0"/>
          </a:p>
        </p:txBody>
      </p:sp>
      <p:sp>
        <p:nvSpPr>
          <p:cNvPr id="107" name="object 19">
            <a:extLst>
              <a:ext uri="{FF2B5EF4-FFF2-40B4-BE49-F238E27FC236}">
                <a16:creationId xmlns:a16="http://schemas.microsoft.com/office/drawing/2014/main" id="{538600DE-F630-41A5-BFC1-FEF308C26EE9}"/>
              </a:ext>
            </a:extLst>
          </p:cNvPr>
          <p:cNvSpPr/>
          <p:nvPr userDrawn="1"/>
        </p:nvSpPr>
        <p:spPr>
          <a:xfrm>
            <a:off x="9666046" y="6343472"/>
            <a:ext cx="1398985" cy="265043"/>
          </a:xfrm>
          <a:prstGeom prst="rect">
            <a:avLst/>
          </a:prstGeom>
          <a:blipFill>
            <a:blip r:embed="rId2" cstate="print"/>
            <a:stretch>
              <a:fillRect/>
            </a:stretch>
          </a:blipFill>
        </p:spPr>
        <p:txBody>
          <a:bodyPr wrap="square" lIns="0" tIns="0" rIns="0" bIns="0" rtlCol="0"/>
          <a:lstStyle/>
          <a:p>
            <a:endParaRPr dirty="0"/>
          </a:p>
        </p:txBody>
      </p:sp>
      <p:sp>
        <p:nvSpPr>
          <p:cNvPr id="108" name="object 20">
            <a:extLst>
              <a:ext uri="{FF2B5EF4-FFF2-40B4-BE49-F238E27FC236}">
                <a16:creationId xmlns:a16="http://schemas.microsoft.com/office/drawing/2014/main" id="{50A6344B-8F7B-41E4-8C45-A1AAECCE2078}"/>
              </a:ext>
            </a:extLst>
          </p:cNvPr>
          <p:cNvSpPr/>
          <p:nvPr userDrawn="1"/>
        </p:nvSpPr>
        <p:spPr>
          <a:xfrm>
            <a:off x="10323851" y="5897995"/>
            <a:ext cx="179070" cy="179070"/>
          </a:xfrm>
          <a:custGeom>
            <a:avLst/>
            <a:gdLst/>
            <a:ahLst/>
            <a:cxnLst/>
            <a:rect l="l" t="t" r="r" b="b"/>
            <a:pathLst>
              <a:path w="179070" h="179070">
                <a:moveTo>
                  <a:pt x="178892" y="0"/>
                </a:moveTo>
                <a:lnTo>
                  <a:pt x="109356" y="14884"/>
                </a:lnTo>
                <a:lnTo>
                  <a:pt x="51955" y="51943"/>
                </a:lnTo>
                <a:lnTo>
                  <a:pt x="14900" y="109335"/>
                </a:lnTo>
                <a:lnTo>
                  <a:pt x="0" y="178892"/>
                </a:lnTo>
                <a:lnTo>
                  <a:pt x="59944" y="178892"/>
                </a:lnTo>
                <a:lnTo>
                  <a:pt x="63365" y="155257"/>
                </a:lnTo>
                <a:lnTo>
                  <a:pt x="70081" y="132614"/>
                </a:lnTo>
                <a:lnTo>
                  <a:pt x="94297" y="94234"/>
                </a:lnTo>
                <a:lnTo>
                  <a:pt x="132632" y="70069"/>
                </a:lnTo>
                <a:lnTo>
                  <a:pt x="178892" y="59944"/>
                </a:lnTo>
                <a:lnTo>
                  <a:pt x="178892" y="0"/>
                </a:lnTo>
                <a:close/>
              </a:path>
            </a:pathLst>
          </a:custGeom>
          <a:solidFill>
            <a:srgbClr val="3879A0"/>
          </a:solidFill>
        </p:spPr>
        <p:txBody>
          <a:bodyPr wrap="square" lIns="0" tIns="0" rIns="0" bIns="0" rtlCol="0"/>
          <a:lstStyle/>
          <a:p>
            <a:endParaRPr dirty="0"/>
          </a:p>
        </p:txBody>
      </p:sp>
      <p:sp>
        <p:nvSpPr>
          <p:cNvPr id="109" name="object 21">
            <a:extLst>
              <a:ext uri="{FF2B5EF4-FFF2-40B4-BE49-F238E27FC236}">
                <a16:creationId xmlns:a16="http://schemas.microsoft.com/office/drawing/2014/main" id="{79556EBA-4CEB-4F08-8BC3-3AC24AC97D45}"/>
              </a:ext>
            </a:extLst>
          </p:cNvPr>
          <p:cNvSpPr/>
          <p:nvPr userDrawn="1"/>
        </p:nvSpPr>
        <p:spPr>
          <a:xfrm>
            <a:off x="10323858" y="6096793"/>
            <a:ext cx="179070" cy="179070"/>
          </a:xfrm>
          <a:custGeom>
            <a:avLst/>
            <a:gdLst/>
            <a:ahLst/>
            <a:cxnLst/>
            <a:rect l="l" t="t" r="r" b="b"/>
            <a:pathLst>
              <a:path w="179070" h="179070">
                <a:moveTo>
                  <a:pt x="59944" y="0"/>
                </a:moveTo>
                <a:lnTo>
                  <a:pt x="0" y="0"/>
                </a:lnTo>
                <a:lnTo>
                  <a:pt x="4656" y="35696"/>
                </a:lnTo>
                <a:lnTo>
                  <a:pt x="30668" y="100389"/>
                </a:lnTo>
                <a:lnTo>
                  <a:pt x="78515" y="148253"/>
                </a:lnTo>
                <a:lnTo>
                  <a:pt x="143202" y="174283"/>
                </a:lnTo>
                <a:lnTo>
                  <a:pt x="178892" y="178943"/>
                </a:lnTo>
                <a:lnTo>
                  <a:pt x="178892" y="118960"/>
                </a:lnTo>
                <a:lnTo>
                  <a:pt x="155264" y="115549"/>
                </a:lnTo>
                <a:lnTo>
                  <a:pt x="132627" y="108834"/>
                </a:lnTo>
                <a:lnTo>
                  <a:pt x="94297" y="84658"/>
                </a:lnTo>
                <a:lnTo>
                  <a:pt x="70077" y="46291"/>
                </a:lnTo>
                <a:lnTo>
                  <a:pt x="63359" y="23650"/>
                </a:lnTo>
                <a:lnTo>
                  <a:pt x="59944" y="0"/>
                </a:lnTo>
                <a:close/>
              </a:path>
            </a:pathLst>
          </a:custGeom>
          <a:solidFill>
            <a:srgbClr val="3879A0"/>
          </a:solidFill>
        </p:spPr>
        <p:txBody>
          <a:bodyPr wrap="square" lIns="0" tIns="0" rIns="0" bIns="0" rtlCol="0"/>
          <a:lstStyle/>
          <a:p>
            <a:endParaRPr dirty="0"/>
          </a:p>
        </p:txBody>
      </p:sp>
      <p:sp>
        <p:nvSpPr>
          <p:cNvPr id="110" name="object 22">
            <a:extLst>
              <a:ext uri="{FF2B5EF4-FFF2-40B4-BE49-F238E27FC236}">
                <a16:creationId xmlns:a16="http://schemas.microsoft.com/office/drawing/2014/main" id="{C933EAC2-7D9C-4C0B-A6F9-3D5CA7579762}"/>
              </a:ext>
            </a:extLst>
          </p:cNvPr>
          <p:cNvSpPr/>
          <p:nvPr userDrawn="1"/>
        </p:nvSpPr>
        <p:spPr>
          <a:xfrm>
            <a:off x="10641231" y="5897995"/>
            <a:ext cx="179070" cy="179070"/>
          </a:xfrm>
          <a:custGeom>
            <a:avLst/>
            <a:gdLst/>
            <a:ahLst/>
            <a:cxnLst/>
            <a:rect l="l" t="t" r="r" b="b"/>
            <a:pathLst>
              <a:path w="179070" h="179070">
                <a:moveTo>
                  <a:pt x="178917" y="0"/>
                </a:moveTo>
                <a:lnTo>
                  <a:pt x="109351" y="14884"/>
                </a:lnTo>
                <a:lnTo>
                  <a:pt x="51968" y="51943"/>
                </a:lnTo>
                <a:lnTo>
                  <a:pt x="14920" y="109335"/>
                </a:lnTo>
                <a:lnTo>
                  <a:pt x="0" y="178892"/>
                </a:lnTo>
                <a:lnTo>
                  <a:pt x="59944" y="178892"/>
                </a:lnTo>
                <a:lnTo>
                  <a:pt x="63366" y="155257"/>
                </a:lnTo>
                <a:lnTo>
                  <a:pt x="70086" y="132614"/>
                </a:lnTo>
                <a:lnTo>
                  <a:pt x="94297" y="94234"/>
                </a:lnTo>
                <a:lnTo>
                  <a:pt x="132664" y="70069"/>
                </a:lnTo>
                <a:lnTo>
                  <a:pt x="178917" y="59944"/>
                </a:lnTo>
                <a:lnTo>
                  <a:pt x="178917" y="0"/>
                </a:lnTo>
                <a:close/>
              </a:path>
            </a:pathLst>
          </a:custGeom>
          <a:solidFill>
            <a:srgbClr val="3879A0"/>
          </a:solidFill>
        </p:spPr>
        <p:txBody>
          <a:bodyPr wrap="square" lIns="0" tIns="0" rIns="0" bIns="0" rtlCol="0"/>
          <a:lstStyle/>
          <a:p>
            <a:endParaRPr dirty="0"/>
          </a:p>
        </p:txBody>
      </p:sp>
      <p:sp>
        <p:nvSpPr>
          <p:cNvPr id="111" name="object 23">
            <a:extLst>
              <a:ext uri="{FF2B5EF4-FFF2-40B4-BE49-F238E27FC236}">
                <a16:creationId xmlns:a16="http://schemas.microsoft.com/office/drawing/2014/main" id="{C09DA2CC-8E75-4218-A3C2-9D1B140E8825}"/>
              </a:ext>
            </a:extLst>
          </p:cNvPr>
          <p:cNvSpPr/>
          <p:nvPr userDrawn="1"/>
        </p:nvSpPr>
        <p:spPr>
          <a:xfrm>
            <a:off x="10522701" y="6096794"/>
            <a:ext cx="297815" cy="179070"/>
          </a:xfrm>
          <a:custGeom>
            <a:avLst/>
            <a:gdLst/>
            <a:ahLst/>
            <a:cxnLst/>
            <a:rect l="l" t="t" r="r" b="b"/>
            <a:pathLst>
              <a:path w="297815" h="179070">
                <a:moveTo>
                  <a:pt x="178892" y="0"/>
                </a:moveTo>
                <a:lnTo>
                  <a:pt x="118529" y="0"/>
                </a:lnTo>
                <a:lnTo>
                  <a:pt x="118681" y="2082"/>
                </a:lnTo>
                <a:lnTo>
                  <a:pt x="115145" y="25167"/>
                </a:lnTo>
                <a:lnTo>
                  <a:pt x="98320" y="67373"/>
                </a:lnTo>
                <a:lnTo>
                  <a:pt x="66911" y="98611"/>
                </a:lnTo>
                <a:lnTo>
                  <a:pt x="23621" y="115549"/>
                </a:lnTo>
                <a:lnTo>
                  <a:pt x="0" y="118960"/>
                </a:lnTo>
                <a:lnTo>
                  <a:pt x="0" y="178943"/>
                </a:lnTo>
                <a:lnTo>
                  <a:pt x="69524" y="164033"/>
                </a:lnTo>
                <a:lnTo>
                  <a:pt x="126923" y="126949"/>
                </a:lnTo>
                <a:lnTo>
                  <a:pt x="148691" y="99517"/>
                </a:lnTo>
                <a:lnTo>
                  <a:pt x="232358" y="99517"/>
                </a:lnTo>
                <a:lnTo>
                  <a:pt x="199127" y="67372"/>
                </a:lnTo>
                <a:lnTo>
                  <a:pt x="182283" y="25150"/>
                </a:lnTo>
                <a:lnTo>
                  <a:pt x="178714" y="2044"/>
                </a:lnTo>
                <a:lnTo>
                  <a:pt x="178879" y="723"/>
                </a:lnTo>
                <a:lnTo>
                  <a:pt x="178892" y="0"/>
                </a:lnTo>
                <a:close/>
              </a:path>
              <a:path w="297815" h="179070">
                <a:moveTo>
                  <a:pt x="232358" y="99517"/>
                </a:moveTo>
                <a:lnTo>
                  <a:pt x="148691" y="99517"/>
                </a:lnTo>
                <a:lnTo>
                  <a:pt x="153615" y="106841"/>
                </a:lnTo>
                <a:lnTo>
                  <a:pt x="197055" y="148246"/>
                </a:lnTo>
                <a:lnTo>
                  <a:pt x="261744" y="174276"/>
                </a:lnTo>
                <a:lnTo>
                  <a:pt x="297446" y="178943"/>
                </a:lnTo>
                <a:lnTo>
                  <a:pt x="297446" y="118960"/>
                </a:lnTo>
                <a:lnTo>
                  <a:pt x="273821" y="115549"/>
                </a:lnTo>
                <a:lnTo>
                  <a:pt x="251188" y="108835"/>
                </a:lnTo>
                <a:lnTo>
                  <a:pt x="232358" y="99517"/>
                </a:lnTo>
                <a:close/>
              </a:path>
            </a:pathLst>
          </a:custGeom>
          <a:solidFill>
            <a:srgbClr val="3879A0"/>
          </a:solidFill>
        </p:spPr>
        <p:txBody>
          <a:bodyPr wrap="square" lIns="0" tIns="0" rIns="0" bIns="0" rtlCol="0"/>
          <a:lstStyle/>
          <a:p>
            <a:endParaRPr dirty="0"/>
          </a:p>
        </p:txBody>
      </p:sp>
      <p:sp>
        <p:nvSpPr>
          <p:cNvPr id="112" name="object 24">
            <a:extLst>
              <a:ext uri="{FF2B5EF4-FFF2-40B4-BE49-F238E27FC236}">
                <a16:creationId xmlns:a16="http://schemas.microsoft.com/office/drawing/2014/main" id="{8C06893E-2D19-4A2A-9D42-19CA36BBF9BF}"/>
              </a:ext>
            </a:extLst>
          </p:cNvPr>
          <p:cNvSpPr/>
          <p:nvPr userDrawn="1"/>
        </p:nvSpPr>
        <p:spPr>
          <a:xfrm>
            <a:off x="10840064" y="5778835"/>
            <a:ext cx="298450" cy="298450"/>
          </a:xfrm>
          <a:custGeom>
            <a:avLst/>
            <a:gdLst/>
            <a:ahLst/>
            <a:cxnLst/>
            <a:rect l="l" t="t" r="r" b="b"/>
            <a:pathLst>
              <a:path w="298450" h="298450">
                <a:moveTo>
                  <a:pt x="0" y="119151"/>
                </a:moveTo>
                <a:lnTo>
                  <a:pt x="0" y="179108"/>
                </a:lnTo>
                <a:lnTo>
                  <a:pt x="23655" y="182517"/>
                </a:lnTo>
                <a:lnTo>
                  <a:pt x="46294" y="189236"/>
                </a:lnTo>
                <a:lnTo>
                  <a:pt x="84645" y="213385"/>
                </a:lnTo>
                <a:lnTo>
                  <a:pt x="108867" y="251777"/>
                </a:lnTo>
                <a:lnTo>
                  <a:pt x="118935" y="298056"/>
                </a:lnTo>
                <a:lnTo>
                  <a:pt x="178917" y="298348"/>
                </a:lnTo>
                <a:lnTo>
                  <a:pt x="178917" y="298056"/>
                </a:lnTo>
                <a:lnTo>
                  <a:pt x="179108" y="298056"/>
                </a:lnTo>
                <a:lnTo>
                  <a:pt x="182521" y="274421"/>
                </a:lnTo>
                <a:lnTo>
                  <a:pt x="199469" y="231105"/>
                </a:lnTo>
                <a:lnTo>
                  <a:pt x="231137" y="199460"/>
                </a:lnTo>
                <a:lnTo>
                  <a:pt x="274429" y="182517"/>
                </a:lnTo>
                <a:lnTo>
                  <a:pt x="298068" y="179108"/>
                </a:lnTo>
                <a:lnTo>
                  <a:pt x="298068" y="164134"/>
                </a:lnTo>
                <a:lnTo>
                  <a:pt x="178917" y="164134"/>
                </a:lnTo>
                <a:lnTo>
                  <a:pt x="178917" y="163982"/>
                </a:lnTo>
                <a:lnTo>
                  <a:pt x="118935" y="163982"/>
                </a:lnTo>
                <a:lnTo>
                  <a:pt x="93295" y="145744"/>
                </a:lnTo>
                <a:lnTo>
                  <a:pt x="64311" y="132156"/>
                </a:lnTo>
                <a:lnTo>
                  <a:pt x="32905" y="123273"/>
                </a:lnTo>
                <a:lnTo>
                  <a:pt x="0" y="119151"/>
                </a:lnTo>
                <a:close/>
              </a:path>
              <a:path w="298450" h="298450">
                <a:moveTo>
                  <a:pt x="298068" y="119151"/>
                </a:moveTo>
                <a:lnTo>
                  <a:pt x="265083" y="123285"/>
                </a:lnTo>
                <a:lnTo>
                  <a:pt x="233621" y="132199"/>
                </a:lnTo>
                <a:lnTo>
                  <a:pt x="204594" y="145835"/>
                </a:lnTo>
                <a:lnTo>
                  <a:pt x="178917" y="164134"/>
                </a:lnTo>
                <a:lnTo>
                  <a:pt x="298068" y="164134"/>
                </a:lnTo>
                <a:lnTo>
                  <a:pt x="298068" y="119151"/>
                </a:lnTo>
                <a:close/>
              </a:path>
              <a:path w="298450" h="298450">
                <a:moveTo>
                  <a:pt x="178917" y="0"/>
                </a:moveTo>
                <a:lnTo>
                  <a:pt x="118935" y="0"/>
                </a:lnTo>
                <a:lnTo>
                  <a:pt x="118935" y="163982"/>
                </a:lnTo>
                <a:lnTo>
                  <a:pt x="178917" y="163982"/>
                </a:lnTo>
                <a:lnTo>
                  <a:pt x="178917" y="0"/>
                </a:lnTo>
                <a:close/>
              </a:path>
            </a:pathLst>
          </a:custGeom>
          <a:solidFill>
            <a:srgbClr val="3879A0"/>
          </a:solidFill>
        </p:spPr>
        <p:txBody>
          <a:bodyPr wrap="square" lIns="0" tIns="0" rIns="0" bIns="0" rtlCol="0"/>
          <a:lstStyle/>
          <a:p>
            <a:endParaRPr dirty="0"/>
          </a:p>
        </p:txBody>
      </p:sp>
      <p:sp>
        <p:nvSpPr>
          <p:cNvPr id="113" name="object 26">
            <a:extLst>
              <a:ext uri="{FF2B5EF4-FFF2-40B4-BE49-F238E27FC236}">
                <a16:creationId xmlns:a16="http://schemas.microsoft.com/office/drawing/2014/main" id="{BEA95FC5-9A0A-49A6-9BE6-B2F865C37CC2}"/>
              </a:ext>
            </a:extLst>
          </p:cNvPr>
          <p:cNvSpPr/>
          <p:nvPr userDrawn="1"/>
        </p:nvSpPr>
        <p:spPr>
          <a:xfrm>
            <a:off x="10840062" y="6096793"/>
            <a:ext cx="298450" cy="179070"/>
          </a:xfrm>
          <a:custGeom>
            <a:avLst/>
            <a:gdLst/>
            <a:ahLst/>
            <a:cxnLst/>
            <a:rect l="l" t="t" r="r" b="b"/>
            <a:pathLst>
              <a:path w="298450" h="179070">
                <a:moveTo>
                  <a:pt x="179120" y="0"/>
                </a:moveTo>
                <a:lnTo>
                  <a:pt x="118935" y="0"/>
                </a:lnTo>
                <a:lnTo>
                  <a:pt x="115567" y="23650"/>
                </a:lnTo>
                <a:lnTo>
                  <a:pt x="108865" y="46291"/>
                </a:lnTo>
                <a:lnTo>
                  <a:pt x="84632" y="84658"/>
                </a:lnTo>
                <a:lnTo>
                  <a:pt x="46293" y="108834"/>
                </a:lnTo>
                <a:lnTo>
                  <a:pt x="0" y="118960"/>
                </a:lnTo>
                <a:lnTo>
                  <a:pt x="0" y="178943"/>
                </a:lnTo>
                <a:lnTo>
                  <a:pt x="69548" y="164042"/>
                </a:lnTo>
                <a:lnTo>
                  <a:pt x="126961" y="126949"/>
                </a:lnTo>
                <a:lnTo>
                  <a:pt x="149021" y="98996"/>
                </a:lnTo>
                <a:lnTo>
                  <a:pt x="231925" y="98996"/>
                </a:lnTo>
                <a:lnTo>
                  <a:pt x="199467" y="66951"/>
                </a:lnTo>
                <a:lnTo>
                  <a:pt x="182521" y="23650"/>
                </a:lnTo>
                <a:lnTo>
                  <a:pt x="179120" y="0"/>
                </a:lnTo>
                <a:close/>
              </a:path>
              <a:path w="298450" h="179070">
                <a:moveTo>
                  <a:pt x="231925" y="98996"/>
                </a:moveTo>
                <a:lnTo>
                  <a:pt x="149021" y="98996"/>
                </a:lnTo>
                <a:lnTo>
                  <a:pt x="153994" y="106468"/>
                </a:lnTo>
                <a:lnTo>
                  <a:pt x="197670" y="148253"/>
                </a:lnTo>
                <a:lnTo>
                  <a:pt x="262381" y="174283"/>
                </a:lnTo>
                <a:lnTo>
                  <a:pt x="298081" y="178943"/>
                </a:lnTo>
                <a:lnTo>
                  <a:pt x="298081" y="118960"/>
                </a:lnTo>
                <a:lnTo>
                  <a:pt x="274435" y="115549"/>
                </a:lnTo>
                <a:lnTo>
                  <a:pt x="251793" y="108834"/>
                </a:lnTo>
                <a:lnTo>
                  <a:pt x="231925" y="98996"/>
                </a:lnTo>
                <a:close/>
              </a:path>
            </a:pathLst>
          </a:custGeom>
          <a:solidFill>
            <a:srgbClr val="3879A0"/>
          </a:solidFill>
        </p:spPr>
        <p:txBody>
          <a:bodyPr wrap="square" lIns="0" tIns="0" rIns="0" bIns="0" rtlCol="0"/>
          <a:lstStyle/>
          <a:p>
            <a:endParaRPr dirty="0"/>
          </a:p>
        </p:txBody>
      </p:sp>
      <p:sp>
        <p:nvSpPr>
          <p:cNvPr id="114" name="object 27">
            <a:extLst>
              <a:ext uri="{FF2B5EF4-FFF2-40B4-BE49-F238E27FC236}">
                <a16:creationId xmlns:a16="http://schemas.microsoft.com/office/drawing/2014/main" id="{D069B3C1-B73C-4B3A-AD02-F7FDBEFDD5D6}"/>
              </a:ext>
            </a:extLst>
          </p:cNvPr>
          <p:cNvSpPr/>
          <p:nvPr userDrawn="1"/>
        </p:nvSpPr>
        <p:spPr>
          <a:xfrm>
            <a:off x="11158035" y="6414201"/>
            <a:ext cx="179070" cy="179070"/>
          </a:xfrm>
          <a:custGeom>
            <a:avLst/>
            <a:gdLst/>
            <a:ahLst/>
            <a:cxnLst/>
            <a:rect l="l" t="t" r="r" b="b"/>
            <a:pathLst>
              <a:path w="179070" h="179070">
                <a:moveTo>
                  <a:pt x="178904" y="0"/>
                </a:moveTo>
                <a:lnTo>
                  <a:pt x="118960" y="0"/>
                </a:lnTo>
                <a:lnTo>
                  <a:pt x="115572" y="23632"/>
                </a:lnTo>
                <a:lnTo>
                  <a:pt x="108865" y="46267"/>
                </a:lnTo>
                <a:lnTo>
                  <a:pt x="84645" y="84620"/>
                </a:lnTo>
                <a:lnTo>
                  <a:pt x="46280" y="108827"/>
                </a:lnTo>
                <a:lnTo>
                  <a:pt x="0" y="118948"/>
                </a:lnTo>
                <a:lnTo>
                  <a:pt x="0" y="178904"/>
                </a:lnTo>
                <a:lnTo>
                  <a:pt x="69595" y="164007"/>
                </a:lnTo>
                <a:lnTo>
                  <a:pt x="126961" y="126936"/>
                </a:lnTo>
                <a:lnTo>
                  <a:pt x="164034" y="69521"/>
                </a:lnTo>
                <a:lnTo>
                  <a:pt x="174258" y="35666"/>
                </a:lnTo>
                <a:lnTo>
                  <a:pt x="178904" y="0"/>
                </a:lnTo>
                <a:close/>
              </a:path>
            </a:pathLst>
          </a:custGeom>
          <a:solidFill>
            <a:srgbClr val="3879A0"/>
          </a:solidFill>
        </p:spPr>
        <p:txBody>
          <a:bodyPr wrap="square" lIns="0" tIns="0" rIns="0" bIns="0" rtlCol="0"/>
          <a:lstStyle/>
          <a:p>
            <a:endParaRPr dirty="0"/>
          </a:p>
        </p:txBody>
      </p:sp>
      <p:sp>
        <p:nvSpPr>
          <p:cNvPr id="115" name="object 28">
            <a:extLst>
              <a:ext uri="{FF2B5EF4-FFF2-40B4-BE49-F238E27FC236}">
                <a16:creationId xmlns:a16="http://schemas.microsoft.com/office/drawing/2014/main" id="{C81E0CB5-F71A-4718-8657-BD179B50C254}"/>
              </a:ext>
            </a:extLst>
          </p:cNvPr>
          <p:cNvSpPr/>
          <p:nvPr userDrawn="1"/>
        </p:nvSpPr>
        <p:spPr>
          <a:xfrm>
            <a:off x="11158035" y="6096501"/>
            <a:ext cx="179070" cy="297815"/>
          </a:xfrm>
          <a:custGeom>
            <a:avLst/>
            <a:gdLst/>
            <a:ahLst/>
            <a:cxnLst/>
            <a:rect l="l" t="t" r="r" b="b"/>
            <a:pathLst>
              <a:path w="179070" h="297814">
                <a:moveTo>
                  <a:pt x="178904" y="134416"/>
                </a:moveTo>
                <a:lnTo>
                  <a:pt x="118960" y="134416"/>
                </a:lnTo>
                <a:lnTo>
                  <a:pt x="118960" y="297751"/>
                </a:lnTo>
                <a:lnTo>
                  <a:pt x="178904" y="297751"/>
                </a:lnTo>
                <a:lnTo>
                  <a:pt x="178904" y="134416"/>
                </a:lnTo>
                <a:close/>
              </a:path>
              <a:path w="179070" h="297814">
                <a:moveTo>
                  <a:pt x="178904" y="0"/>
                </a:moveTo>
                <a:lnTo>
                  <a:pt x="118960" y="0"/>
                </a:lnTo>
                <a:lnTo>
                  <a:pt x="118960" y="292"/>
                </a:lnTo>
                <a:lnTo>
                  <a:pt x="115572" y="23942"/>
                </a:lnTo>
                <a:lnTo>
                  <a:pt x="98628" y="67243"/>
                </a:lnTo>
                <a:lnTo>
                  <a:pt x="66935" y="98898"/>
                </a:lnTo>
                <a:lnTo>
                  <a:pt x="23646" y="115841"/>
                </a:lnTo>
                <a:lnTo>
                  <a:pt x="0" y="119253"/>
                </a:lnTo>
                <a:lnTo>
                  <a:pt x="0" y="179235"/>
                </a:lnTo>
                <a:lnTo>
                  <a:pt x="32918" y="175118"/>
                </a:lnTo>
                <a:lnTo>
                  <a:pt x="64338" y="166236"/>
                </a:lnTo>
                <a:lnTo>
                  <a:pt x="93329" y="152649"/>
                </a:lnTo>
                <a:lnTo>
                  <a:pt x="118960" y="134416"/>
                </a:lnTo>
                <a:lnTo>
                  <a:pt x="178904" y="134416"/>
                </a:lnTo>
                <a:lnTo>
                  <a:pt x="178904" y="0"/>
                </a:lnTo>
                <a:close/>
              </a:path>
            </a:pathLst>
          </a:custGeom>
          <a:solidFill>
            <a:srgbClr val="3879A0"/>
          </a:solidFill>
        </p:spPr>
        <p:txBody>
          <a:bodyPr wrap="square" lIns="0" tIns="0" rIns="0" bIns="0" rtlCol="0"/>
          <a:lstStyle/>
          <a:p>
            <a:endParaRPr dirty="0"/>
          </a:p>
        </p:txBody>
      </p:sp>
      <p:sp>
        <p:nvSpPr>
          <p:cNvPr id="116" name="object 29">
            <a:extLst>
              <a:ext uri="{FF2B5EF4-FFF2-40B4-BE49-F238E27FC236}">
                <a16:creationId xmlns:a16="http://schemas.microsoft.com/office/drawing/2014/main" id="{65ED9CD3-2B64-43F0-9066-A7DB00819203}"/>
              </a:ext>
            </a:extLst>
          </p:cNvPr>
          <p:cNvSpPr/>
          <p:nvPr userDrawn="1"/>
        </p:nvSpPr>
        <p:spPr>
          <a:xfrm>
            <a:off x="11158039" y="5897967"/>
            <a:ext cx="238125" cy="179070"/>
          </a:xfrm>
          <a:custGeom>
            <a:avLst/>
            <a:gdLst/>
            <a:ahLst/>
            <a:cxnLst/>
            <a:rect l="l" t="t" r="r" b="b"/>
            <a:pathLst>
              <a:path w="238125" h="179070">
                <a:moveTo>
                  <a:pt x="0" y="0"/>
                </a:moveTo>
                <a:lnTo>
                  <a:pt x="0" y="59982"/>
                </a:lnTo>
                <a:lnTo>
                  <a:pt x="23645" y="63376"/>
                </a:lnTo>
                <a:lnTo>
                  <a:pt x="46275" y="70091"/>
                </a:lnTo>
                <a:lnTo>
                  <a:pt x="84645" y="94259"/>
                </a:lnTo>
                <a:lnTo>
                  <a:pt x="108450" y="131705"/>
                </a:lnTo>
                <a:lnTo>
                  <a:pt x="118716" y="176885"/>
                </a:lnTo>
                <a:lnTo>
                  <a:pt x="118567" y="178193"/>
                </a:lnTo>
                <a:lnTo>
                  <a:pt x="118541" y="178917"/>
                </a:lnTo>
                <a:lnTo>
                  <a:pt x="178904" y="178917"/>
                </a:lnTo>
                <a:lnTo>
                  <a:pt x="178756" y="176860"/>
                </a:lnTo>
                <a:lnTo>
                  <a:pt x="182310" y="153761"/>
                </a:lnTo>
                <a:lnTo>
                  <a:pt x="199157" y="111550"/>
                </a:lnTo>
                <a:lnTo>
                  <a:pt x="231175" y="80041"/>
                </a:lnTo>
                <a:lnTo>
                  <a:pt x="232262" y="79425"/>
                </a:lnTo>
                <a:lnTo>
                  <a:pt x="148742" y="79425"/>
                </a:lnTo>
                <a:lnTo>
                  <a:pt x="100408" y="30689"/>
                </a:lnTo>
                <a:lnTo>
                  <a:pt x="35725" y="4676"/>
                </a:lnTo>
                <a:lnTo>
                  <a:pt x="0" y="0"/>
                </a:lnTo>
                <a:close/>
              </a:path>
              <a:path w="238125" h="179070">
                <a:moveTo>
                  <a:pt x="230581" y="13931"/>
                </a:moveTo>
                <a:lnTo>
                  <a:pt x="183757" y="40224"/>
                </a:lnTo>
                <a:lnTo>
                  <a:pt x="153664" y="72103"/>
                </a:lnTo>
                <a:lnTo>
                  <a:pt x="148742" y="79425"/>
                </a:lnTo>
                <a:lnTo>
                  <a:pt x="232262" y="79425"/>
                </a:lnTo>
                <a:lnTo>
                  <a:pt x="238023" y="76161"/>
                </a:lnTo>
                <a:lnTo>
                  <a:pt x="234361" y="65068"/>
                </a:lnTo>
                <a:lnTo>
                  <a:pt x="231741" y="53832"/>
                </a:lnTo>
                <a:lnTo>
                  <a:pt x="230117" y="42104"/>
                </a:lnTo>
                <a:lnTo>
                  <a:pt x="229593" y="30689"/>
                </a:lnTo>
                <a:lnTo>
                  <a:pt x="229565" y="24549"/>
                </a:lnTo>
                <a:lnTo>
                  <a:pt x="229869" y="19215"/>
                </a:lnTo>
                <a:lnTo>
                  <a:pt x="230581" y="13931"/>
                </a:lnTo>
                <a:close/>
              </a:path>
            </a:pathLst>
          </a:custGeom>
          <a:solidFill>
            <a:srgbClr val="3879A0"/>
          </a:solidFill>
        </p:spPr>
        <p:txBody>
          <a:bodyPr wrap="square" lIns="0" tIns="0" rIns="0" bIns="0" rtlCol="0"/>
          <a:lstStyle/>
          <a:p>
            <a:endParaRPr dirty="0"/>
          </a:p>
        </p:txBody>
      </p:sp>
      <p:sp>
        <p:nvSpPr>
          <p:cNvPr id="117" name="object 30">
            <a:extLst>
              <a:ext uri="{FF2B5EF4-FFF2-40B4-BE49-F238E27FC236}">
                <a16:creationId xmlns:a16="http://schemas.microsoft.com/office/drawing/2014/main" id="{6030E320-2DD5-44B8-BB9F-923F75CC04F6}"/>
              </a:ext>
            </a:extLst>
          </p:cNvPr>
          <p:cNvSpPr/>
          <p:nvPr userDrawn="1"/>
        </p:nvSpPr>
        <p:spPr>
          <a:xfrm>
            <a:off x="11387606" y="5798787"/>
            <a:ext cx="258445" cy="259079"/>
          </a:xfrm>
          <a:custGeom>
            <a:avLst/>
            <a:gdLst/>
            <a:ahLst/>
            <a:cxnLst/>
            <a:rect l="l" t="t" r="r" b="b"/>
            <a:pathLst>
              <a:path w="258445" h="259079">
                <a:moveTo>
                  <a:pt x="129133" y="0"/>
                </a:moveTo>
                <a:lnTo>
                  <a:pt x="78861" y="10154"/>
                </a:lnTo>
                <a:lnTo>
                  <a:pt x="37815" y="37850"/>
                </a:lnTo>
                <a:lnTo>
                  <a:pt x="10145" y="78936"/>
                </a:lnTo>
                <a:lnTo>
                  <a:pt x="0" y="129260"/>
                </a:lnTo>
                <a:lnTo>
                  <a:pt x="10145" y="179551"/>
                </a:lnTo>
                <a:lnTo>
                  <a:pt x="37815" y="220627"/>
                </a:lnTo>
                <a:lnTo>
                  <a:pt x="78861" y="248325"/>
                </a:lnTo>
                <a:lnTo>
                  <a:pt x="129133" y="258483"/>
                </a:lnTo>
                <a:lnTo>
                  <a:pt x="179457" y="248325"/>
                </a:lnTo>
                <a:lnTo>
                  <a:pt x="220543" y="220627"/>
                </a:lnTo>
                <a:lnTo>
                  <a:pt x="248239" y="179551"/>
                </a:lnTo>
                <a:lnTo>
                  <a:pt x="258394" y="129260"/>
                </a:lnTo>
                <a:lnTo>
                  <a:pt x="248239" y="78936"/>
                </a:lnTo>
                <a:lnTo>
                  <a:pt x="220543" y="37850"/>
                </a:lnTo>
                <a:lnTo>
                  <a:pt x="179457" y="10154"/>
                </a:lnTo>
                <a:lnTo>
                  <a:pt x="129133" y="0"/>
                </a:lnTo>
                <a:close/>
              </a:path>
            </a:pathLst>
          </a:custGeom>
          <a:solidFill>
            <a:srgbClr val="851520"/>
          </a:solidFill>
        </p:spPr>
        <p:txBody>
          <a:bodyPr wrap="square" lIns="0" tIns="0" rIns="0" bIns="0" rtlCol="0"/>
          <a:lstStyle/>
          <a:p>
            <a:endParaRPr dirty="0"/>
          </a:p>
        </p:txBody>
      </p:sp>
      <p:sp>
        <p:nvSpPr>
          <p:cNvPr id="118" name="object 31">
            <a:extLst>
              <a:ext uri="{FF2B5EF4-FFF2-40B4-BE49-F238E27FC236}">
                <a16:creationId xmlns:a16="http://schemas.microsoft.com/office/drawing/2014/main" id="{40A987A0-30D8-4777-84E7-7BEC03C0D391}"/>
              </a:ext>
            </a:extLst>
          </p:cNvPr>
          <p:cNvSpPr/>
          <p:nvPr userDrawn="1"/>
        </p:nvSpPr>
        <p:spPr>
          <a:xfrm>
            <a:off x="11433778" y="5860612"/>
            <a:ext cx="86360" cy="139065"/>
          </a:xfrm>
          <a:custGeom>
            <a:avLst/>
            <a:gdLst/>
            <a:ahLst/>
            <a:cxnLst/>
            <a:rect l="l" t="t" r="r" b="b"/>
            <a:pathLst>
              <a:path w="86359" h="139064">
                <a:moveTo>
                  <a:pt x="46177" y="0"/>
                </a:moveTo>
                <a:lnTo>
                  <a:pt x="6857" y="0"/>
                </a:lnTo>
                <a:lnTo>
                  <a:pt x="6857" y="20726"/>
                </a:lnTo>
                <a:lnTo>
                  <a:pt x="52069" y="20726"/>
                </a:lnTo>
                <a:lnTo>
                  <a:pt x="56476" y="22491"/>
                </a:lnTo>
                <a:lnTo>
                  <a:pt x="63792" y="29857"/>
                </a:lnTo>
                <a:lnTo>
                  <a:pt x="65608" y="34315"/>
                </a:lnTo>
                <a:lnTo>
                  <a:pt x="65608" y="45199"/>
                </a:lnTo>
                <a:lnTo>
                  <a:pt x="63753" y="49618"/>
                </a:lnTo>
                <a:lnTo>
                  <a:pt x="60032" y="53238"/>
                </a:lnTo>
                <a:lnTo>
                  <a:pt x="56197" y="56921"/>
                </a:lnTo>
                <a:lnTo>
                  <a:pt x="51663" y="58737"/>
                </a:lnTo>
                <a:lnTo>
                  <a:pt x="39839" y="58737"/>
                </a:lnTo>
                <a:lnTo>
                  <a:pt x="31945" y="59478"/>
                </a:lnTo>
                <a:lnTo>
                  <a:pt x="731" y="90896"/>
                </a:lnTo>
                <a:lnTo>
                  <a:pt x="0" y="98717"/>
                </a:lnTo>
                <a:lnTo>
                  <a:pt x="0" y="138823"/>
                </a:lnTo>
                <a:lnTo>
                  <a:pt x="78828" y="138823"/>
                </a:lnTo>
                <a:lnTo>
                  <a:pt x="78828" y="118224"/>
                </a:lnTo>
                <a:lnTo>
                  <a:pt x="20535" y="118224"/>
                </a:lnTo>
                <a:lnTo>
                  <a:pt x="20535" y="93776"/>
                </a:lnTo>
                <a:lnTo>
                  <a:pt x="22351" y="89407"/>
                </a:lnTo>
                <a:lnTo>
                  <a:pt x="26111" y="85712"/>
                </a:lnTo>
                <a:lnTo>
                  <a:pt x="29832" y="81991"/>
                </a:lnTo>
                <a:lnTo>
                  <a:pt x="34340" y="80162"/>
                </a:lnTo>
                <a:lnTo>
                  <a:pt x="46075" y="80162"/>
                </a:lnTo>
                <a:lnTo>
                  <a:pt x="54071" y="79427"/>
                </a:lnTo>
                <a:lnTo>
                  <a:pt x="85460" y="48263"/>
                </a:lnTo>
                <a:lnTo>
                  <a:pt x="86207" y="40182"/>
                </a:lnTo>
                <a:lnTo>
                  <a:pt x="85476" y="32059"/>
                </a:lnTo>
                <a:lnTo>
                  <a:pt x="54235" y="730"/>
                </a:lnTo>
                <a:lnTo>
                  <a:pt x="46177" y="0"/>
                </a:lnTo>
                <a:close/>
              </a:path>
            </a:pathLst>
          </a:custGeom>
          <a:solidFill>
            <a:srgbClr val="FFFFFF"/>
          </a:solidFill>
        </p:spPr>
        <p:txBody>
          <a:bodyPr wrap="square" lIns="0" tIns="0" rIns="0" bIns="0" rtlCol="0"/>
          <a:lstStyle/>
          <a:p>
            <a:endParaRPr dirty="0"/>
          </a:p>
        </p:txBody>
      </p:sp>
      <p:sp>
        <p:nvSpPr>
          <p:cNvPr id="119" name="object 32">
            <a:extLst>
              <a:ext uri="{FF2B5EF4-FFF2-40B4-BE49-F238E27FC236}">
                <a16:creationId xmlns:a16="http://schemas.microsoft.com/office/drawing/2014/main" id="{86D5B6B8-D318-4B26-AF8F-572952963B9F}"/>
              </a:ext>
            </a:extLst>
          </p:cNvPr>
          <p:cNvSpPr/>
          <p:nvPr userDrawn="1"/>
        </p:nvSpPr>
        <p:spPr>
          <a:xfrm>
            <a:off x="11520351" y="5860612"/>
            <a:ext cx="86360" cy="139065"/>
          </a:xfrm>
          <a:custGeom>
            <a:avLst/>
            <a:gdLst/>
            <a:ahLst/>
            <a:cxnLst/>
            <a:rect l="l" t="t" r="r" b="b"/>
            <a:pathLst>
              <a:path w="86359" h="139064">
                <a:moveTo>
                  <a:pt x="46177" y="0"/>
                </a:moveTo>
                <a:lnTo>
                  <a:pt x="6870" y="0"/>
                </a:lnTo>
                <a:lnTo>
                  <a:pt x="6870" y="20726"/>
                </a:lnTo>
                <a:lnTo>
                  <a:pt x="52019" y="20726"/>
                </a:lnTo>
                <a:lnTo>
                  <a:pt x="56451" y="22491"/>
                </a:lnTo>
                <a:lnTo>
                  <a:pt x="63792" y="29857"/>
                </a:lnTo>
                <a:lnTo>
                  <a:pt x="65570" y="34315"/>
                </a:lnTo>
                <a:lnTo>
                  <a:pt x="65570" y="45199"/>
                </a:lnTo>
                <a:lnTo>
                  <a:pt x="63766" y="49618"/>
                </a:lnTo>
                <a:lnTo>
                  <a:pt x="60020" y="53238"/>
                </a:lnTo>
                <a:lnTo>
                  <a:pt x="56146" y="56921"/>
                </a:lnTo>
                <a:lnTo>
                  <a:pt x="51650" y="58737"/>
                </a:lnTo>
                <a:lnTo>
                  <a:pt x="39814" y="58737"/>
                </a:lnTo>
                <a:lnTo>
                  <a:pt x="31945" y="59478"/>
                </a:lnTo>
                <a:lnTo>
                  <a:pt x="723" y="90896"/>
                </a:lnTo>
                <a:lnTo>
                  <a:pt x="0" y="98717"/>
                </a:lnTo>
                <a:lnTo>
                  <a:pt x="0" y="138823"/>
                </a:lnTo>
                <a:lnTo>
                  <a:pt x="78778" y="138823"/>
                </a:lnTo>
                <a:lnTo>
                  <a:pt x="78778" y="118224"/>
                </a:lnTo>
                <a:lnTo>
                  <a:pt x="20535" y="118224"/>
                </a:lnTo>
                <a:lnTo>
                  <a:pt x="20535" y="93776"/>
                </a:lnTo>
                <a:lnTo>
                  <a:pt x="22326" y="89407"/>
                </a:lnTo>
                <a:lnTo>
                  <a:pt x="26098" y="85712"/>
                </a:lnTo>
                <a:lnTo>
                  <a:pt x="29819" y="81991"/>
                </a:lnTo>
                <a:lnTo>
                  <a:pt x="34315" y="80162"/>
                </a:lnTo>
                <a:lnTo>
                  <a:pt x="46075" y="80162"/>
                </a:lnTo>
                <a:lnTo>
                  <a:pt x="54054" y="79427"/>
                </a:lnTo>
                <a:lnTo>
                  <a:pt x="85435" y="48259"/>
                </a:lnTo>
                <a:lnTo>
                  <a:pt x="86182" y="40182"/>
                </a:lnTo>
                <a:lnTo>
                  <a:pt x="85447" y="32048"/>
                </a:lnTo>
                <a:lnTo>
                  <a:pt x="54227" y="730"/>
                </a:lnTo>
                <a:lnTo>
                  <a:pt x="46177" y="0"/>
                </a:lnTo>
                <a:close/>
              </a:path>
            </a:pathLst>
          </a:custGeom>
          <a:solidFill>
            <a:srgbClr val="FFFFFF"/>
          </a:solidFill>
        </p:spPr>
        <p:txBody>
          <a:bodyPr wrap="square" lIns="0" tIns="0" rIns="0" bIns="0" rtlCol="0"/>
          <a:lstStyle/>
          <a:p>
            <a:endParaRPr dirty="0"/>
          </a:p>
        </p:txBody>
      </p:sp>
      <p:sp>
        <p:nvSpPr>
          <p:cNvPr id="120" name="ZoneTexte 119">
            <a:extLst>
              <a:ext uri="{FF2B5EF4-FFF2-40B4-BE49-F238E27FC236}">
                <a16:creationId xmlns:a16="http://schemas.microsoft.com/office/drawing/2014/main" id="{C2789476-B4EF-4AA0-A82D-D65BDC960413}"/>
              </a:ext>
            </a:extLst>
          </p:cNvPr>
          <p:cNvSpPr txBox="1"/>
          <p:nvPr userDrawn="1"/>
        </p:nvSpPr>
        <p:spPr>
          <a:xfrm>
            <a:off x="4145008" y="861428"/>
            <a:ext cx="6844279" cy="700192"/>
          </a:xfrm>
          <a:prstGeom prst="rect">
            <a:avLst/>
          </a:prstGeom>
          <a:noFill/>
        </p:spPr>
        <p:txBody>
          <a:bodyPr wrap="square" rtlCol="0">
            <a:spAutoFit/>
          </a:bodyPr>
          <a:lstStyle/>
          <a:p>
            <a:r>
              <a:rPr kumimoji="0" lang="fr-FR" sz="3950" b="1" i="0" u="none" strike="noStrike" kern="1200" cap="none" spc="-20" normalizeH="0" baseline="0" noProof="0" dirty="0">
                <a:ln>
                  <a:noFill/>
                </a:ln>
                <a:solidFill>
                  <a:schemeClr val="bg1"/>
                </a:solidFill>
                <a:effectLst/>
                <a:uLnTx/>
                <a:uFillTx/>
                <a:latin typeface="Calibri Light" panose="020F0302020204030204"/>
                <a:ea typeface="+mj-ea"/>
                <a:cs typeface="+mj-cs"/>
              </a:rPr>
              <a:t>Merci </a:t>
            </a:r>
            <a:r>
              <a:rPr kumimoji="0" lang="fr-FR" sz="3950" b="1" i="0" u="none" strike="noStrike" kern="1200" cap="none" spc="-55" normalizeH="0" baseline="0" noProof="0" dirty="0">
                <a:ln>
                  <a:noFill/>
                </a:ln>
                <a:solidFill>
                  <a:schemeClr val="bg1"/>
                </a:solidFill>
                <a:effectLst/>
                <a:uLnTx/>
                <a:uFillTx/>
                <a:latin typeface="Calibri Light" panose="020F0302020204030204"/>
                <a:ea typeface="+mj-ea"/>
                <a:cs typeface="+mj-cs"/>
              </a:rPr>
              <a:t>d’avoir  </a:t>
            </a:r>
            <a:r>
              <a:rPr kumimoji="0" lang="fr-FR" sz="3950" b="1" i="0" u="none" strike="noStrike" kern="1200" cap="none" spc="-5" normalizeH="0" baseline="0" noProof="0" dirty="0">
                <a:ln>
                  <a:noFill/>
                </a:ln>
                <a:solidFill>
                  <a:schemeClr val="bg1"/>
                </a:solidFill>
                <a:effectLst/>
                <a:uLnTx/>
                <a:uFillTx/>
                <a:latin typeface="Calibri Light" panose="020F0302020204030204"/>
                <a:ea typeface="+mj-ea"/>
                <a:cs typeface="+mj-cs"/>
              </a:rPr>
              <a:t>suivi </a:t>
            </a:r>
            <a:r>
              <a:rPr kumimoji="0" lang="fr-FR" sz="3950" b="1" i="0" u="none" strike="noStrike" kern="1200" cap="none" spc="-50" normalizeH="0" baseline="0" noProof="0" dirty="0">
                <a:ln>
                  <a:noFill/>
                </a:ln>
                <a:solidFill>
                  <a:schemeClr val="bg1"/>
                </a:solidFill>
                <a:effectLst/>
                <a:uLnTx/>
                <a:uFillTx/>
                <a:latin typeface="Calibri Light" panose="020F0302020204030204"/>
                <a:ea typeface="+mj-ea"/>
                <a:cs typeface="+mj-cs"/>
              </a:rPr>
              <a:t>cette</a:t>
            </a:r>
            <a:r>
              <a:rPr kumimoji="0" lang="fr-FR" sz="3950" b="1" i="0" u="none" strike="noStrike" kern="1200" cap="none" spc="-90" normalizeH="0" baseline="0" noProof="0" dirty="0">
                <a:ln>
                  <a:noFill/>
                </a:ln>
                <a:solidFill>
                  <a:schemeClr val="bg1"/>
                </a:solidFill>
                <a:effectLst/>
                <a:uLnTx/>
                <a:uFillTx/>
                <a:latin typeface="Calibri Light" panose="020F0302020204030204"/>
                <a:ea typeface="+mj-ea"/>
                <a:cs typeface="+mj-cs"/>
              </a:rPr>
              <a:t> </a:t>
            </a:r>
            <a:r>
              <a:rPr kumimoji="0" lang="fr-FR" sz="3950" b="1" i="0" u="none" strike="noStrike" kern="1200" cap="none" spc="-5" normalizeH="0" baseline="0" noProof="0" dirty="0">
                <a:ln>
                  <a:noFill/>
                </a:ln>
                <a:solidFill>
                  <a:schemeClr val="bg1"/>
                </a:solidFill>
                <a:effectLst/>
                <a:uLnTx/>
                <a:uFillTx/>
                <a:latin typeface="Calibri Light" panose="020F0302020204030204"/>
                <a:ea typeface="+mj-ea"/>
                <a:cs typeface="+mj-cs"/>
              </a:rPr>
              <a:t>séance</a:t>
            </a:r>
            <a:endParaRPr lang="fr-FR" b="1" dirty="0">
              <a:solidFill>
                <a:schemeClr val="bg1"/>
              </a:solidFill>
            </a:endParaRPr>
          </a:p>
        </p:txBody>
      </p:sp>
      <p:sp>
        <p:nvSpPr>
          <p:cNvPr id="121" name="Espace réservé du texte 38">
            <a:extLst>
              <a:ext uri="{FF2B5EF4-FFF2-40B4-BE49-F238E27FC236}">
                <a16:creationId xmlns:a16="http://schemas.microsoft.com/office/drawing/2014/main" id="{D14CCC33-CDE6-4988-9B89-CC16BBBC98DA}"/>
              </a:ext>
            </a:extLst>
          </p:cNvPr>
          <p:cNvSpPr>
            <a:spLocks noGrp="1"/>
          </p:cNvSpPr>
          <p:nvPr>
            <p:ph type="body" sz="quarter" idx="10" hasCustomPrompt="1"/>
          </p:nvPr>
        </p:nvSpPr>
        <p:spPr>
          <a:xfrm>
            <a:off x="4174848" y="2784215"/>
            <a:ext cx="4087812" cy="1941513"/>
          </a:xfrm>
        </p:spPr>
        <p:txBody>
          <a:bodyPr/>
          <a:lstStyle>
            <a:lvl1pPr marL="12700" marR="5080" indent="0" algn="l" defTabSz="914400" rtl="0" eaLnBrk="1" fontAlgn="auto" latinLnBrk="0" hangingPunct="1">
              <a:lnSpc>
                <a:spcPct val="111100"/>
              </a:lnSpc>
              <a:spcBef>
                <a:spcPts val="0"/>
              </a:spcBef>
              <a:spcAft>
                <a:spcPts val="0"/>
              </a:spcAft>
              <a:buClrTx/>
              <a:buSzTx/>
              <a:buFontTx/>
              <a:buNone/>
              <a:tabLst/>
              <a:defRPr>
                <a:solidFill>
                  <a:srgbClr val="4FB3D3"/>
                </a:solidFil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Service</a:t>
            </a:r>
            <a:r>
              <a:rPr kumimoji="0" lang="fr-FR" sz="2250" b="0" i="0" u="none" strike="noStrike" kern="1200" cap="none" spc="-35"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10" normalizeH="0" baseline="0" noProof="0" dirty="0" err="1">
                <a:ln>
                  <a:noFill/>
                </a:ln>
                <a:solidFill>
                  <a:prstClr val="black"/>
                </a:solidFill>
                <a:effectLst/>
                <a:uLnTx/>
                <a:uFillTx/>
                <a:latin typeface="Calibri-Light"/>
                <a:ea typeface="+mn-ea"/>
                <a:cs typeface="Calibri-Light"/>
              </a:rPr>
              <a:t>xxxxx</a:t>
            </a:r>
            <a:br>
              <a:rPr kumimoji="0" lang="fr-FR" sz="2250" b="0" i="0" u="none" strike="noStrike" kern="1200" cap="none" spc="-10" normalizeH="0" baseline="0" noProof="0" dirty="0">
                <a:ln>
                  <a:noFill/>
                </a:ln>
                <a:solidFill>
                  <a:prstClr val="black"/>
                </a:solidFill>
                <a:effectLst/>
                <a:uLnTx/>
                <a:uFillTx/>
                <a:latin typeface="Calibri-Light"/>
                <a:ea typeface="+mn-ea"/>
                <a:cs typeface="Calibri-Light"/>
              </a:rPr>
            </a:b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02</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96</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58</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xx </a:t>
            </a:r>
            <a:r>
              <a:rPr kumimoji="0" lang="fr-FR" sz="2250" b="0" i="0" u="none" strike="noStrike" kern="1200" cap="none" spc="0" normalizeH="0" baseline="0" noProof="0" dirty="0" err="1">
                <a:ln>
                  <a:noFill/>
                </a:ln>
                <a:solidFill>
                  <a:prstClr val="black"/>
                </a:solidFill>
                <a:effectLst/>
                <a:uLnTx/>
                <a:uFillTx/>
                <a:latin typeface="Calibri-Light"/>
                <a:ea typeface="+mn-ea"/>
                <a:cs typeface="Calibri-Light"/>
              </a:rPr>
              <a:t>xx</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srgbClr val="3879A0"/>
                </a:solidFill>
                <a:effectLst/>
                <a:uLnTx/>
                <a:uFillTx/>
                <a:latin typeface="Calibri-Light"/>
                <a:ea typeface="+mn-ea"/>
                <a:cs typeface="Calibri-Light"/>
              </a:rPr>
              <a:t>/</a:t>
            </a:r>
            <a:r>
              <a:rPr kumimoji="0" lang="fr-FR" sz="2250" b="0" i="0" u="none" strike="noStrike" kern="1200" cap="none" spc="-20" normalizeH="0" baseline="0" noProof="0" dirty="0">
                <a:ln>
                  <a:noFill/>
                </a:ln>
                <a:solidFill>
                  <a:srgbClr val="3879A0"/>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02</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96</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58</a:t>
            </a:r>
          </a:p>
          <a:p>
            <a:pPr marL="12700" marR="5080" lvl="0" indent="0" algn="l" defTabSz="914400" rtl="0" eaLnBrk="1" fontAlgn="auto" latinLnBrk="0" hangingPunct="1">
              <a:lnSpc>
                <a:spcPct val="111100"/>
              </a:lnSpc>
              <a:spcBef>
                <a:spcPts val="0"/>
              </a:spcBef>
              <a:spcAft>
                <a:spcPts val="0"/>
              </a:spcAft>
              <a:buClrTx/>
              <a:buSzTx/>
              <a:buFontTx/>
              <a:buNone/>
              <a:tabLst/>
              <a:defRPr/>
            </a:pPr>
            <a:r>
              <a:rPr kumimoji="0" lang="fr-FR" sz="2250" b="1" i="0" u="none" strike="noStrike" kern="1200" cap="none" spc="0" normalizeH="0" baseline="0" noProof="0" dirty="0">
                <a:ln>
                  <a:noFill/>
                </a:ln>
                <a:solidFill>
                  <a:srgbClr val="4472C4"/>
                </a:solidFill>
                <a:effectLst/>
                <a:uLnTx/>
                <a:uFillTx/>
                <a:latin typeface="Calibri-Light"/>
                <a:ea typeface="+mn-ea"/>
                <a:cs typeface="Calibri-Light"/>
              </a:rPr>
              <a:t>xxxx@cdg22.fr</a:t>
            </a:r>
          </a:p>
        </p:txBody>
      </p:sp>
      <p:sp>
        <p:nvSpPr>
          <p:cNvPr id="122" name="object 26">
            <a:extLst>
              <a:ext uri="{FF2B5EF4-FFF2-40B4-BE49-F238E27FC236}">
                <a16:creationId xmlns:a16="http://schemas.microsoft.com/office/drawing/2014/main" id="{089F912A-C4EB-4E20-A3A1-69352A2A6113}"/>
              </a:ext>
            </a:extLst>
          </p:cNvPr>
          <p:cNvSpPr/>
          <p:nvPr userDrawn="1"/>
        </p:nvSpPr>
        <p:spPr>
          <a:xfrm>
            <a:off x="437568" y="5995287"/>
            <a:ext cx="178435" cy="178435"/>
          </a:xfrm>
          <a:custGeom>
            <a:avLst/>
            <a:gdLst/>
            <a:ahLst/>
            <a:cxnLst/>
            <a:rect l="l" t="t" r="r" b="b"/>
            <a:pathLst>
              <a:path w="178434" h="178435">
                <a:moveTo>
                  <a:pt x="178269" y="0"/>
                </a:moveTo>
                <a:lnTo>
                  <a:pt x="108970" y="14833"/>
                </a:lnTo>
                <a:lnTo>
                  <a:pt x="51815" y="51765"/>
                </a:lnTo>
                <a:lnTo>
                  <a:pt x="14849" y="108980"/>
                </a:lnTo>
                <a:lnTo>
                  <a:pt x="0" y="178282"/>
                </a:lnTo>
                <a:lnTo>
                  <a:pt x="59753" y="178282"/>
                </a:lnTo>
                <a:lnTo>
                  <a:pt x="63136" y="154715"/>
                </a:lnTo>
                <a:lnTo>
                  <a:pt x="69824" y="132154"/>
                </a:lnTo>
                <a:lnTo>
                  <a:pt x="93954" y="93941"/>
                </a:lnTo>
                <a:lnTo>
                  <a:pt x="132173" y="69802"/>
                </a:lnTo>
                <a:lnTo>
                  <a:pt x="178269" y="59778"/>
                </a:lnTo>
                <a:lnTo>
                  <a:pt x="178269" y="0"/>
                </a:lnTo>
                <a:close/>
              </a:path>
            </a:pathLst>
          </a:custGeom>
          <a:solidFill>
            <a:srgbClr val="851520"/>
          </a:solidFill>
        </p:spPr>
        <p:txBody>
          <a:bodyPr wrap="square" lIns="0" tIns="0" rIns="0" bIns="0" rtlCol="0"/>
          <a:lstStyle/>
          <a:p>
            <a:endParaRPr dirty="0"/>
          </a:p>
        </p:txBody>
      </p:sp>
      <p:sp>
        <p:nvSpPr>
          <p:cNvPr id="123" name="object 27">
            <a:extLst>
              <a:ext uri="{FF2B5EF4-FFF2-40B4-BE49-F238E27FC236}">
                <a16:creationId xmlns:a16="http://schemas.microsoft.com/office/drawing/2014/main" id="{E784CCAA-B9AC-4ADB-8AF8-494B4DBD8C47}"/>
              </a:ext>
            </a:extLst>
          </p:cNvPr>
          <p:cNvSpPr/>
          <p:nvPr userDrawn="1"/>
        </p:nvSpPr>
        <p:spPr>
          <a:xfrm>
            <a:off x="119327" y="6193232"/>
            <a:ext cx="179705" cy="179705"/>
          </a:xfrm>
          <a:custGeom>
            <a:avLst/>
            <a:gdLst/>
            <a:ahLst/>
            <a:cxnLst/>
            <a:rect l="l" t="t" r="r" b="b"/>
            <a:pathLst>
              <a:path w="179704" h="179704">
                <a:moveTo>
                  <a:pt x="60045" y="0"/>
                </a:moveTo>
                <a:lnTo>
                  <a:pt x="0" y="0"/>
                </a:lnTo>
                <a:lnTo>
                  <a:pt x="4665" y="35733"/>
                </a:lnTo>
                <a:lnTo>
                  <a:pt x="30721" y="100528"/>
                </a:lnTo>
                <a:lnTo>
                  <a:pt x="78648" y="148453"/>
                </a:lnTo>
                <a:lnTo>
                  <a:pt x="143439" y="174508"/>
                </a:lnTo>
                <a:lnTo>
                  <a:pt x="179171" y="179184"/>
                </a:lnTo>
                <a:lnTo>
                  <a:pt x="179171" y="119126"/>
                </a:lnTo>
                <a:lnTo>
                  <a:pt x="155500" y="115707"/>
                </a:lnTo>
                <a:lnTo>
                  <a:pt x="132824" y="108983"/>
                </a:lnTo>
                <a:lnTo>
                  <a:pt x="94373" y="84734"/>
                </a:lnTo>
                <a:lnTo>
                  <a:pt x="70189" y="46339"/>
                </a:lnTo>
                <a:lnTo>
                  <a:pt x="63462" y="23666"/>
                </a:lnTo>
                <a:lnTo>
                  <a:pt x="60045" y="0"/>
                </a:lnTo>
                <a:close/>
              </a:path>
            </a:pathLst>
          </a:custGeom>
          <a:solidFill>
            <a:srgbClr val="E5231B"/>
          </a:solidFill>
        </p:spPr>
        <p:txBody>
          <a:bodyPr wrap="square" lIns="0" tIns="0" rIns="0" bIns="0" rtlCol="0"/>
          <a:lstStyle/>
          <a:p>
            <a:endParaRPr dirty="0"/>
          </a:p>
        </p:txBody>
      </p:sp>
      <p:sp>
        <p:nvSpPr>
          <p:cNvPr id="124" name="object 28">
            <a:extLst>
              <a:ext uri="{FF2B5EF4-FFF2-40B4-BE49-F238E27FC236}">
                <a16:creationId xmlns:a16="http://schemas.microsoft.com/office/drawing/2014/main" id="{7231AB7A-B1E3-4E94-AEFA-011CE3337F2C}"/>
              </a:ext>
            </a:extLst>
          </p:cNvPr>
          <p:cNvSpPr/>
          <p:nvPr userDrawn="1"/>
        </p:nvSpPr>
        <p:spPr>
          <a:xfrm>
            <a:off x="318455" y="6193499"/>
            <a:ext cx="179705" cy="179705"/>
          </a:xfrm>
          <a:custGeom>
            <a:avLst/>
            <a:gdLst/>
            <a:ahLst/>
            <a:cxnLst/>
            <a:rect l="l" t="t" r="r" b="b"/>
            <a:pathLst>
              <a:path w="179704" h="179704">
                <a:moveTo>
                  <a:pt x="179222" y="0"/>
                </a:moveTo>
                <a:lnTo>
                  <a:pt x="119138" y="0"/>
                </a:lnTo>
                <a:lnTo>
                  <a:pt x="115719" y="23660"/>
                </a:lnTo>
                <a:lnTo>
                  <a:pt x="108997" y="46331"/>
                </a:lnTo>
                <a:lnTo>
                  <a:pt x="84797" y="84709"/>
                </a:lnTo>
                <a:lnTo>
                  <a:pt x="46356" y="108981"/>
                </a:lnTo>
                <a:lnTo>
                  <a:pt x="0" y="119138"/>
                </a:lnTo>
                <a:lnTo>
                  <a:pt x="0" y="179171"/>
                </a:lnTo>
                <a:lnTo>
                  <a:pt x="69662" y="164245"/>
                </a:lnTo>
                <a:lnTo>
                  <a:pt x="127152" y="127127"/>
                </a:lnTo>
                <a:lnTo>
                  <a:pt x="164288" y="69654"/>
                </a:lnTo>
                <a:lnTo>
                  <a:pt x="174549" y="35738"/>
                </a:lnTo>
                <a:lnTo>
                  <a:pt x="179222" y="0"/>
                </a:lnTo>
                <a:close/>
              </a:path>
            </a:pathLst>
          </a:custGeom>
          <a:solidFill>
            <a:srgbClr val="55A0C6"/>
          </a:solidFill>
        </p:spPr>
        <p:txBody>
          <a:bodyPr wrap="square" lIns="0" tIns="0" rIns="0" bIns="0" rtlCol="0"/>
          <a:lstStyle/>
          <a:p>
            <a:endParaRPr dirty="0"/>
          </a:p>
        </p:txBody>
      </p:sp>
      <p:sp>
        <p:nvSpPr>
          <p:cNvPr id="125" name="object 29">
            <a:extLst>
              <a:ext uri="{FF2B5EF4-FFF2-40B4-BE49-F238E27FC236}">
                <a16:creationId xmlns:a16="http://schemas.microsoft.com/office/drawing/2014/main" id="{93569A1B-50D1-4A34-935F-8B1C78F73AC2}"/>
              </a:ext>
            </a:extLst>
          </p:cNvPr>
          <p:cNvSpPr/>
          <p:nvPr userDrawn="1"/>
        </p:nvSpPr>
        <p:spPr>
          <a:xfrm>
            <a:off x="0" y="5993997"/>
            <a:ext cx="179705" cy="179705"/>
          </a:xfrm>
          <a:custGeom>
            <a:avLst/>
            <a:gdLst/>
            <a:ahLst/>
            <a:cxnLst/>
            <a:rect l="l" t="t" r="r" b="b"/>
            <a:pathLst>
              <a:path w="179705" h="179704">
                <a:moveTo>
                  <a:pt x="0" y="0"/>
                </a:moveTo>
                <a:lnTo>
                  <a:pt x="0" y="60058"/>
                </a:lnTo>
                <a:lnTo>
                  <a:pt x="23670" y="63478"/>
                </a:lnTo>
                <a:lnTo>
                  <a:pt x="46347" y="70205"/>
                </a:lnTo>
                <a:lnTo>
                  <a:pt x="84797" y="94449"/>
                </a:lnTo>
                <a:lnTo>
                  <a:pt x="108991" y="132845"/>
                </a:lnTo>
                <a:lnTo>
                  <a:pt x="119126" y="179184"/>
                </a:lnTo>
                <a:lnTo>
                  <a:pt x="179171" y="179184"/>
                </a:lnTo>
                <a:lnTo>
                  <a:pt x="164257" y="109537"/>
                </a:lnTo>
                <a:lnTo>
                  <a:pt x="127139" y="52044"/>
                </a:lnTo>
                <a:lnTo>
                  <a:pt x="69646" y="14930"/>
                </a:lnTo>
                <a:lnTo>
                  <a:pt x="35731" y="4676"/>
                </a:lnTo>
                <a:lnTo>
                  <a:pt x="0" y="0"/>
                </a:lnTo>
                <a:close/>
              </a:path>
            </a:pathLst>
          </a:custGeom>
          <a:solidFill>
            <a:srgbClr val="3879A0"/>
          </a:solidFill>
        </p:spPr>
        <p:txBody>
          <a:bodyPr wrap="square" lIns="0" tIns="0" rIns="0" bIns="0" rtlCol="0"/>
          <a:lstStyle/>
          <a:p>
            <a:endParaRPr dirty="0"/>
          </a:p>
        </p:txBody>
      </p:sp>
      <p:sp>
        <p:nvSpPr>
          <p:cNvPr id="126" name="object 57">
            <a:extLst>
              <a:ext uri="{FF2B5EF4-FFF2-40B4-BE49-F238E27FC236}">
                <a16:creationId xmlns:a16="http://schemas.microsoft.com/office/drawing/2014/main" id="{50323ACC-EDFD-4DCB-88A6-F77E4080A7F7}"/>
              </a:ext>
            </a:extLst>
          </p:cNvPr>
          <p:cNvSpPr txBox="1"/>
          <p:nvPr userDrawn="1"/>
        </p:nvSpPr>
        <p:spPr>
          <a:xfrm>
            <a:off x="707299" y="6265799"/>
            <a:ext cx="7178675" cy="200055"/>
          </a:xfrm>
          <a:prstGeom prst="rect">
            <a:avLst/>
          </a:prstGeom>
        </p:spPr>
        <p:txBody>
          <a:bodyPr vert="horz" wrap="square" lIns="0" tIns="0" rIns="0" bIns="0" rtlCol="0">
            <a:spAutoFit/>
          </a:bodyPr>
          <a:lstStyle/>
          <a:p>
            <a:pPr marL="12700">
              <a:lnSpc>
                <a:spcPct val="100000"/>
              </a:lnSpc>
              <a:spcBef>
                <a:spcPts val="1720"/>
              </a:spcBef>
            </a:pPr>
            <a:r>
              <a:rPr sz="1300" spc="-35" dirty="0">
                <a:solidFill>
                  <a:srgbClr val="3879A0"/>
                </a:solidFill>
                <a:latin typeface="piron"/>
                <a:cs typeface="piron"/>
              </a:rPr>
              <a:t>Centre </a:t>
            </a:r>
            <a:r>
              <a:rPr sz="1300" spc="-10" dirty="0">
                <a:solidFill>
                  <a:srgbClr val="3879A0"/>
                </a:solidFill>
                <a:latin typeface="piron"/>
                <a:cs typeface="piron"/>
              </a:rPr>
              <a:t>de </a:t>
            </a:r>
            <a:r>
              <a:rPr sz="1300" spc="-35" dirty="0">
                <a:solidFill>
                  <a:srgbClr val="3879A0"/>
                </a:solidFill>
                <a:latin typeface="piron"/>
                <a:cs typeface="piron"/>
              </a:rPr>
              <a:t>gestion </a:t>
            </a:r>
            <a:r>
              <a:rPr sz="1050" spc="5" dirty="0">
                <a:solidFill>
                  <a:srgbClr val="3879A0"/>
                </a:solidFill>
                <a:latin typeface="Calibri-Light"/>
                <a:cs typeface="Calibri-Light"/>
              </a:rPr>
              <a:t>I </a:t>
            </a:r>
            <a:r>
              <a:rPr sz="1050" spc="10" dirty="0">
                <a:latin typeface="Calibri-Light"/>
                <a:cs typeface="Calibri-Light"/>
              </a:rPr>
              <a:t>1, </a:t>
            </a:r>
            <a:r>
              <a:rPr sz="1050" spc="15" dirty="0">
                <a:latin typeface="Calibri-Light"/>
                <a:cs typeface="Calibri-Light"/>
              </a:rPr>
              <a:t>rue </a:t>
            </a:r>
            <a:r>
              <a:rPr sz="1050" spc="10" dirty="0">
                <a:latin typeface="Calibri-Light"/>
                <a:cs typeface="Calibri-Light"/>
              </a:rPr>
              <a:t>Pierre et </a:t>
            </a:r>
            <a:r>
              <a:rPr sz="1050" spc="15" dirty="0">
                <a:latin typeface="Calibri-Light"/>
                <a:cs typeface="Calibri-Light"/>
              </a:rPr>
              <a:t>Marie </a:t>
            </a:r>
            <a:r>
              <a:rPr sz="1050" spc="10" dirty="0">
                <a:latin typeface="Calibri-Light"/>
                <a:cs typeface="Calibri-Light"/>
              </a:rPr>
              <a:t>Curie </a:t>
            </a:r>
            <a:r>
              <a:rPr sz="1050" spc="5" dirty="0">
                <a:solidFill>
                  <a:srgbClr val="3879A0"/>
                </a:solidFill>
                <a:latin typeface="Calibri-Light"/>
                <a:cs typeface="Calibri-Light"/>
              </a:rPr>
              <a:t>I </a:t>
            </a:r>
            <a:r>
              <a:rPr sz="1050" spc="15" dirty="0">
                <a:latin typeface="Calibri-Light"/>
                <a:cs typeface="Calibri-Light"/>
              </a:rPr>
              <a:t>Eleusis 2 </a:t>
            </a:r>
            <a:r>
              <a:rPr sz="1050" spc="5" dirty="0">
                <a:latin typeface="Calibri-Light"/>
                <a:cs typeface="Calibri-Light"/>
              </a:rPr>
              <a:t>I </a:t>
            </a:r>
            <a:r>
              <a:rPr sz="1050" spc="15" dirty="0">
                <a:latin typeface="Calibri-Light"/>
                <a:cs typeface="Calibri-Light"/>
              </a:rPr>
              <a:t>BP 417 </a:t>
            </a:r>
            <a:r>
              <a:rPr sz="1050" spc="5" dirty="0">
                <a:solidFill>
                  <a:srgbClr val="3879A0"/>
                </a:solidFill>
                <a:latin typeface="Calibri-Light"/>
                <a:cs typeface="Calibri-Light"/>
              </a:rPr>
              <a:t>I </a:t>
            </a:r>
            <a:r>
              <a:rPr sz="1050" spc="15" dirty="0">
                <a:latin typeface="Calibri-Light"/>
                <a:cs typeface="Calibri-Light"/>
              </a:rPr>
              <a:t>22194 Plérin </a:t>
            </a:r>
            <a:r>
              <a:rPr sz="1050" spc="10" dirty="0">
                <a:latin typeface="Calibri-Light"/>
                <a:cs typeface="Calibri-Light"/>
              </a:rPr>
              <a:t>Cedex </a:t>
            </a:r>
            <a:r>
              <a:rPr sz="1050" spc="5" dirty="0">
                <a:solidFill>
                  <a:srgbClr val="3879A0"/>
                </a:solidFill>
                <a:latin typeface="Calibri-Light"/>
                <a:cs typeface="Calibri-Light"/>
              </a:rPr>
              <a:t>I </a:t>
            </a:r>
            <a:r>
              <a:rPr sz="1050" spc="15" dirty="0">
                <a:latin typeface="Calibri-Light"/>
                <a:cs typeface="Calibri-Light"/>
              </a:rPr>
              <a:t>02 96 58 64 00 </a:t>
            </a:r>
            <a:r>
              <a:rPr sz="1050" spc="5" dirty="0">
                <a:solidFill>
                  <a:srgbClr val="3879A0"/>
                </a:solidFill>
                <a:latin typeface="Calibri-Light"/>
                <a:cs typeface="Calibri-Light"/>
              </a:rPr>
              <a:t>I</a:t>
            </a:r>
            <a:r>
              <a:rPr sz="1050" spc="-50" dirty="0">
                <a:solidFill>
                  <a:srgbClr val="3879A0"/>
                </a:solidFill>
                <a:latin typeface="Calibri-Light"/>
                <a:cs typeface="Calibri-Light"/>
              </a:rPr>
              <a:t> </a:t>
            </a:r>
            <a:r>
              <a:rPr lang="fr-FR" sz="1050" b="1" spc="10" dirty="0">
                <a:solidFill>
                  <a:srgbClr val="4F81BD"/>
                </a:solidFill>
                <a:latin typeface="Calibri"/>
                <a:cs typeface="Calibri"/>
              </a:rPr>
              <a:t>www.cdg22.fr</a:t>
            </a:r>
            <a:endParaRPr sz="1050" dirty="0">
              <a:solidFill>
                <a:srgbClr val="4F81BD"/>
              </a:solidFill>
              <a:latin typeface="Calibri"/>
              <a:cs typeface="Calibri"/>
            </a:endParaRPr>
          </a:p>
        </p:txBody>
      </p:sp>
      <p:sp>
        <p:nvSpPr>
          <p:cNvPr id="127" name="Espace réservé du texte 140">
            <a:extLst>
              <a:ext uri="{FF2B5EF4-FFF2-40B4-BE49-F238E27FC236}">
                <a16:creationId xmlns:a16="http://schemas.microsoft.com/office/drawing/2014/main" id="{F2422BB1-D7C1-40DE-B298-4CC074D285B0}"/>
              </a:ext>
            </a:extLst>
          </p:cNvPr>
          <p:cNvSpPr>
            <a:spLocks noGrp="1"/>
          </p:cNvSpPr>
          <p:nvPr>
            <p:ph type="body" sz="quarter" idx="11" hasCustomPrompt="1"/>
          </p:nvPr>
        </p:nvSpPr>
        <p:spPr>
          <a:xfrm>
            <a:off x="708025" y="5861050"/>
            <a:ext cx="2108200" cy="328613"/>
          </a:xfrm>
        </p:spPr>
        <p:txBody>
          <a:bodyPr>
            <a:noAutofit/>
          </a:bodyPr>
          <a:lstStyle>
            <a:lvl1pPr marL="0" indent="0">
              <a:buFontTx/>
              <a:buNone/>
              <a:defRPr sz="2100">
                <a:latin typeface="+mj-lt"/>
              </a:defRPr>
            </a:lvl1pPr>
          </a:lstStyle>
          <a:p>
            <a:pPr lvl="0"/>
            <a:r>
              <a:rPr lang="fr-FR" dirty="0"/>
              <a:t>Septembre 2021</a:t>
            </a:r>
          </a:p>
        </p:txBody>
      </p:sp>
      <p:sp>
        <p:nvSpPr>
          <p:cNvPr id="128" name="object 25">
            <a:extLst>
              <a:ext uri="{FF2B5EF4-FFF2-40B4-BE49-F238E27FC236}">
                <a16:creationId xmlns:a16="http://schemas.microsoft.com/office/drawing/2014/main" id="{7B8C7EB0-6456-4A3A-B074-134D549EB66E}"/>
              </a:ext>
            </a:extLst>
          </p:cNvPr>
          <p:cNvSpPr/>
          <p:nvPr userDrawn="1"/>
        </p:nvSpPr>
        <p:spPr>
          <a:xfrm>
            <a:off x="10840059" y="5579998"/>
            <a:ext cx="179070" cy="179070"/>
          </a:xfrm>
          <a:custGeom>
            <a:avLst/>
            <a:gdLst/>
            <a:ahLst/>
            <a:cxnLst/>
            <a:rect l="l" t="t" r="r" b="b"/>
            <a:pathLst>
              <a:path w="179070" h="179070">
                <a:moveTo>
                  <a:pt x="0" y="0"/>
                </a:moveTo>
                <a:lnTo>
                  <a:pt x="0" y="59969"/>
                </a:lnTo>
                <a:lnTo>
                  <a:pt x="23657" y="63366"/>
                </a:lnTo>
                <a:lnTo>
                  <a:pt x="46299" y="70078"/>
                </a:lnTo>
                <a:lnTo>
                  <a:pt x="84645" y="94284"/>
                </a:lnTo>
                <a:lnTo>
                  <a:pt x="108872" y="132651"/>
                </a:lnTo>
                <a:lnTo>
                  <a:pt x="118935" y="178904"/>
                </a:lnTo>
                <a:lnTo>
                  <a:pt x="178917" y="178904"/>
                </a:lnTo>
                <a:lnTo>
                  <a:pt x="164037" y="109361"/>
                </a:lnTo>
                <a:lnTo>
                  <a:pt x="126974" y="52019"/>
                </a:lnTo>
                <a:lnTo>
                  <a:pt x="69564" y="14917"/>
                </a:lnTo>
                <a:lnTo>
                  <a:pt x="35698" y="4672"/>
                </a:lnTo>
                <a:lnTo>
                  <a:pt x="0" y="0"/>
                </a:lnTo>
                <a:close/>
              </a:path>
            </a:pathLst>
          </a:custGeom>
          <a:solidFill>
            <a:srgbClr val="3879A0"/>
          </a:solidFill>
        </p:spPr>
        <p:txBody>
          <a:bodyPr wrap="square" lIns="0" tIns="0" rIns="0" bIns="0" rtlCol="0"/>
          <a:lstStyle/>
          <a:p>
            <a:endParaRPr dirty="0"/>
          </a:p>
        </p:txBody>
      </p:sp>
    </p:spTree>
    <p:extLst>
      <p:ext uri="{BB962C8B-B14F-4D97-AF65-F5344CB8AC3E}">
        <p14:creationId xmlns:p14="http://schemas.microsoft.com/office/powerpoint/2010/main" val="337200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PARTIES 2">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0" y="0"/>
            <a:ext cx="12192000" cy="6858000"/>
          </a:xfrm>
          <a:prstGeom prst="rect">
            <a:avLst/>
          </a:prstGeom>
          <a:solidFill>
            <a:srgbClr val="EB7674"/>
          </a:solidFill>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5" name="Espace réservé du texte 4">
            <a:extLst>
              <a:ext uri="{FF2B5EF4-FFF2-40B4-BE49-F238E27FC236}">
                <a16:creationId xmlns:a16="http://schemas.microsoft.com/office/drawing/2014/main" id="{74816238-9988-4C81-BFDD-07568DD71FA5}"/>
              </a:ext>
            </a:extLst>
          </p:cNvPr>
          <p:cNvSpPr>
            <a:spLocks noGrp="1"/>
          </p:cNvSpPr>
          <p:nvPr>
            <p:ph type="body" sz="quarter" idx="10"/>
          </p:nvPr>
        </p:nvSpPr>
        <p:spPr>
          <a:xfrm>
            <a:off x="2143125" y="923925"/>
            <a:ext cx="8737600" cy="4776788"/>
          </a:xfrm>
        </p:spPr>
        <p:txBody>
          <a:bodyPr anchor="ctr" anchorCtr="0">
            <a:normAutofit/>
          </a:bodyPr>
          <a:lstStyle>
            <a:lvl1pPr marL="0" indent="0" algn="ctr">
              <a:buNone/>
              <a:defRPr sz="8000">
                <a:solidFill>
                  <a:schemeClr val="bg1"/>
                </a:solidFill>
              </a:defRPr>
            </a:lvl1pPr>
          </a:lstStyle>
          <a:p>
            <a:pPr lvl="0"/>
            <a:r>
              <a:rPr lang="fr-FR"/>
              <a:t>Modifier les styles du texte du masque</a:t>
            </a:r>
          </a:p>
        </p:txBody>
      </p:sp>
      <p:grpSp>
        <p:nvGrpSpPr>
          <p:cNvPr id="17" name="Groupe 16">
            <a:extLst>
              <a:ext uri="{FF2B5EF4-FFF2-40B4-BE49-F238E27FC236}">
                <a16:creationId xmlns:a16="http://schemas.microsoft.com/office/drawing/2014/main" id="{305DB88C-0DFC-4EA7-B7E9-B2AD887B0199}"/>
              </a:ext>
            </a:extLst>
          </p:cNvPr>
          <p:cNvGrpSpPr>
            <a:grpSpLocks noChangeAspect="1"/>
          </p:cNvGrpSpPr>
          <p:nvPr userDrawn="1"/>
        </p:nvGrpSpPr>
        <p:grpSpPr>
          <a:xfrm>
            <a:off x="342928" y="2646319"/>
            <a:ext cx="1457269" cy="1332000"/>
            <a:chOff x="1034957" y="1986798"/>
            <a:chExt cx="3206571" cy="2930923"/>
          </a:xfrm>
          <a:solidFill>
            <a:schemeClr val="bg1"/>
          </a:solidFill>
          <a:effectLst>
            <a:outerShdw blurRad="50800" dist="38100" dir="2700000" algn="tl" rotWithShape="0">
              <a:prstClr val="black">
                <a:alpha val="40000"/>
              </a:prstClr>
            </a:outerShdw>
          </a:effectLst>
        </p:grpSpPr>
        <p:sp>
          <p:nvSpPr>
            <p:cNvPr id="30" name="object 21">
              <a:extLst>
                <a:ext uri="{FF2B5EF4-FFF2-40B4-BE49-F238E27FC236}">
                  <a16:creationId xmlns:a16="http://schemas.microsoft.com/office/drawing/2014/main" id="{B877A9B5-2B8A-4E18-87F8-5E0E3CC0C6E5}"/>
                </a:ext>
              </a:extLst>
            </p:cNvPr>
            <p:cNvSpPr/>
            <p:nvPr userDrawn="1"/>
          </p:nvSpPr>
          <p:spPr>
            <a:xfrm>
              <a:off x="1884616" y="2051910"/>
              <a:ext cx="302260" cy="524510"/>
            </a:xfrm>
            <a:custGeom>
              <a:avLst/>
              <a:gdLst/>
              <a:ahLst/>
              <a:cxnLst/>
              <a:rect l="l" t="t" r="r" b="b"/>
              <a:pathLst>
                <a:path w="302260" h="524510">
                  <a:moveTo>
                    <a:pt x="149513" y="0"/>
                  </a:moveTo>
                  <a:lnTo>
                    <a:pt x="109557" y="758"/>
                  </a:lnTo>
                  <a:lnTo>
                    <a:pt x="72293" y="10687"/>
                  </a:lnTo>
                  <a:lnTo>
                    <a:pt x="18216" y="62798"/>
                  </a:lnTo>
                  <a:lnTo>
                    <a:pt x="7594" y="107348"/>
                  </a:lnTo>
                  <a:lnTo>
                    <a:pt x="9452" y="146294"/>
                  </a:lnTo>
                  <a:lnTo>
                    <a:pt x="19678" y="182799"/>
                  </a:lnTo>
                  <a:lnTo>
                    <a:pt x="36819" y="216580"/>
                  </a:lnTo>
                  <a:lnTo>
                    <a:pt x="59423" y="247353"/>
                  </a:lnTo>
                  <a:lnTo>
                    <a:pt x="0" y="524340"/>
                  </a:lnTo>
                  <a:lnTo>
                    <a:pt x="172618" y="524340"/>
                  </a:lnTo>
                  <a:lnTo>
                    <a:pt x="143383" y="317508"/>
                  </a:lnTo>
                  <a:lnTo>
                    <a:pt x="285693" y="317508"/>
                  </a:lnTo>
                  <a:lnTo>
                    <a:pt x="291450" y="303911"/>
                  </a:lnTo>
                  <a:lnTo>
                    <a:pt x="299690" y="258646"/>
                  </a:lnTo>
                  <a:lnTo>
                    <a:pt x="302059" y="206827"/>
                  </a:lnTo>
                  <a:lnTo>
                    <a:pt x="298598" y="153748"/>
                  </a:lnTo>
                  <a:lnTo>
                    <a:pt x="289347" y="104702"/>
                  </a:lnTo>
                  <a:lnTo>
                    <a:pt x="274345" y="64981"/>
                  </a:lnTo>
                  <a:lnTo>
                    <a:pt x="225116" y="21257"/>
                  </a:lnTo>
                  <a:lnTo>
                    <a:pt x="189064" y="7227"/>
                  </a:lnTo>
                  <a:lnTo>
                    <a:pt x="149513" y="0"/>
                  </a:lnTo>
                  <a:close/>
                </a:path>
                <a:path w="302260" h="524510">
                  <a:moveTo>
                    <a:pt x="285693" y="317508"/>
                  </a:moveTo>
                  <a:lnTo>
                    <a:pt x="143383" y="317508"/>
                  </a:lnTo>
                  <a:lnTo>
                    <a:pt x="177799" y="335774"/>
                  </a:lnTo>
                  <a:lnTo>
                    <a:pt x="209707" y="348167"/>
                  </a:lnTo>
                  <a:lnTo>
                    <a:pt x="236907" y="354257"/>
                  </a:lnTo>
                  <a:lnTo>
                    <a:pt x="257200" y="353614"/>
                  </a:lnTo>
                  <a:lnTo>
                    <a:pt x="277300" y="337332"/>
                  </a:lnTo>
                  <a:lnTo>
                    <a:pt x="285693" y="317508"/>
                  </a:lnTo>
                  <a:close/>
                </a:path>
              </a:pathLst>
            </a:custGeom>
            <a:grpFill/>
          </p:spPr>
          <p:txBody>
            <a:bodyPr wrap="square" lIns="0" tIns="0" rIns="0" bIns="0" rtlCol="0"/>
            <a:lstStyle/>
            <a:p>
              <a:endParaRPr dirty="0"/>
            </a:p>
          </p:txBody>
        </p:sp>
        <p:sp>
          <p:nvSpPr>
            <p:cNvPr id="31" name="object 22">
              <a:extLst>
                <a:ext uri="{FF2B5EF4-FFF2-40B4-BE49-F238E27FC236}">
                  <a16:creationId xmlns:a16="http://schemas.microsoft.com/office/drawing/2014/main" id="{06083CC3-6C0C-4C32-BEC3-A5107F19A0CC}"/>
                </a:ext>
              </a:extLst>
            </p:cNvPr>
            <p:cNvSpPr/>
            <p:nvPr userDrawn="1"/>
          </p:nvSpPr>
          <p:spPr>
            <a:xfrm>
              <a:off x="1884646" y="2037221"/>
              <a:ext cx="311150" cy="375285"/>
            </a:xfrm>
            <a:custGeom>
              <a:avLst/>
              <a:gdLst/>
              <a:ahLst/>
              <a:cxnLst/>
              <a:rect l="l" t="t" r="r" b="b"/>
              <a:pathLst>
                <a:path w="311150" h="375285">
                  <a:moveTo>
                    <a:pt x="154157" y="157819"/>
                  </a:moveTo>
                  <a:lnTo>
                    <a:pt x="122240" y="157819"/>
                  </a:lnTo>
                  <a:lnTo>
                    <a:pt x="125694" y="157921"/>
                  </a:lnTo>
                  <a:lnTo>
                    <a:pt x="127383" y="158124"/>
                  </a:lnTo>
                  <a:lnTo>
                    <a:pt x="129910" y="215599"/>
                  </a:lnTo>
                  <a:lnTo>
                    <a:pt x="133603" y="262367"/>
                  </a:lnTo>
                  <a:lnTo>
                    <a:pt x="144490" y="323757"/>
                  </a:lnTo>
                  <a:lnTo>
                    <a:pt x="199815" y="364958"/>
                  </a:lnTo>
                  <a:lnTo>
                    <a:pt x="265750" y="375192"/>
                  </a:lnTo>
                  <a:lnTo>
                    <a:pt x="280851" y="370292"/>
                  </a:lnTo>
                  <a:lnTo>
                    <a:pt x="287276" y="358322"/>
                  </a:lnTo>
                  <a:lnTo>
                    <a:pt x="288549" y="343383"/>
                  </a:lnTo>
                  <a:lnTo>
                    <a:pt x="288191" y="329574"/>
                  </a:lnTo>
                  <a:lnTo>
                    <a:pt x="283718" y="325736"/>
                  </a:lnTo>
                  <a:lnTo>
                    <a:pt x="273878" y="325420"/>
                  </a:lnTo>
                  <a:lnTo>
                    <a:pt x="264038" y="323872"/>
                  </a:lnTo>
                  <a:lnTo>
                    <a:pt x="259565" y="316341"/>
                  </a:lnTo>
                  <a:lnTo>
                    <a:pt x="265343" y="305277"/>
                  </a:lnTo>
                  <a:lnTo>
                    <a:pt x="278612" y="295894"/>
                  </a:lnTo>
                  <a:lnTo>
                    <a:pt x="293276" y="287587"/>
                  </a:lnTo>
                  <a:lnTo>
                    <a:pt x="303240" y="279752"/>
                  </a:lnTo>
                  <a:lnTo>
                    <a:pt x="304693" y="277110"/>
                  </a:lnTo>
                  <a:lnTo>
                    <a:pt x="204422" y="277110"/>
                  </a:lnTo>
                  <a:lnTo>
                    <a:pt x="185193" y="268481"/>
                  </a:lnTo>
                  <a:lnTo>
                    <a:pt x="170044" y="242592"/>
                  </a:lnTo>
                  <a:lnTo>
                    <a:pt x="158975" y="199443"/>
                  </a:lnTo>
                  <a:lnTo>
                    <a:pt x="154157" y="157819"/>
                  </a:lnTo>
                  <a:close/>
                </a:path>
                <a:path w="311150" h="375285">
                  <a:moveTo>
                    <a:pt x="301691" y="250110"/>
                  </a:moveTo>
                  <a:lnTo>
                    <a:pt x="284603" y="254329"/>
                  </a:lnTo>
                  <a:lnTo>
                    <a:pt x="262010" y="263610"/>
                  </a:lnTo>
                  <a:lnTo>
                    <a:pt x="234940" y="272892"/>
                  </a:lnTo>
                  <a:lnTo>
                    <a:pt x="204422" y="277110"/>
                  </a:lnTo>
                  <a:lnTo>
                    <a:pt x="304693" y="277110"/>
                  </a:lnTo>
                  <a:lnTo>
                    <a:pt x="308715" y="269795"/>
                  </a:lnTo>
                  <a:lnTo>
                    <a:pt x="310948" y="260197"/>
                  </a:lnTo>
                  <a:lnTo>
                    <a:pt x="308939" y="252966"/>
                  </a:lnTo>
                  <a:lnTo>
                    <a:pt x="301691" y="250110"/>
                  </a:lnTo>
                  <a:close/>
                </a:path>
                <a:path w="311150" h="375285">
                  <a:moveTo>
                    <a:pt x="140949" y="0"/>
                  </a:moveTo>
                  <a:lnTo>
                    <a:pt x="98554" y="10106"/>
                  </a:lnTo>
                  <a:lnTo>
                    <a:pt x="51736" y="34353"/>
                  </a:lnTo>
                  <a:lnTo>
                    <a:pt x="21262" y="81060"/>
                  </a:lnTo>
                  <a:lnTo>
                    <a:pt x="2379" y="129757"/>
                  </a:lnTo>
                  <a:lnTo>
                    <a:pt x="0" y="176419"/>
                  </a:lnTo>
                  <a:lnTo>
                    <a:pt x="10744" y="218213"/>
                  </a:lnTo>
                  <a:lnTo>
                    <a:pt x="31231" y="252303"/>
                  </a:lnTo>
                  <a:lnTo>
                    <a:pt x="58079" y="275853"/>
                  </a:lnTo>
                  <a:lnTo>
                    <a:pt x="67399" y="264550"/>
                  </a:lnTo>
                  <a:lnTo>
                    <a:pt x="76145" y="253436"/>
                  </a:lnTo>
                  <a:lnTo>
                    <a:pt x="84358" y="242529"/>
                  </a:lnTo>
                  <a:lnTo>
                    <a:pt x="92077" y="231848"/>
                  </a:lnTo>
                  <a:lnTo>
                    <a:pt x="86667" y="225418"/>
                  </a:lnTo>
                  <a:lnTo>
                    <a:pt x="82576" y="218006"/>
                  </a:lnTo>
                  <a:lnTo>
                    <a:pt x="79988" y="209797"/>
                  </a:lnTo>
                  <a:lnTo>
                    <a:pt x="79085" y="200974"/>
                  </a:lnTo>
                  <a:lnTo>
                    <a:pt x="82476" y="184174"/>
                  </a:lnTo>
                  <a:lnTo>
                    <a:pt x="91723" y="170457"/>
                  </a:lnTo>
                  <a:lnTo>
                    <a:pt x="105440" y="161210"/>
                  </a:lnTo>
                  <a:lnTo>
                    <a:pt x="122240" y="157819"/>
                  </a:lnTo>
                  <a:lnTo>
                    <a:pt x="154157" y="157819"/>
                  </a:lnTo>
                  <a:lnTo>
                    <a:pt x="151983" y="139036"/>
                  </a:lnTo>
                  <a:lnTo>
                    <a:pt x="186643" y="98690"/>
                  </a:lnTo>
                  <a:lnTo>
                    <a:pt x="245159" y="87855"/>
                  </a:lnTo>
                  <a:lnTo>
                    <a:pt x="270743" y="78517"/>
                  </a:lnTo>
                  <a:lnTo>
                    <a:pt x="282098" y="60355"/>
                  </a:lnTo>
                  <a:lnTo>
                    <a:pt x="284673" y="31734"/>
                  </a:lnTo>
                  <a:lnTo>
                    <a:pt x="270072" y="24295"/>
                  </a:lnTo>
                  <a:lnTo>
                    <a:pt x="246266" y="16162"/>
                  </a:lnTo>
                  <a:lnTo>
                    <a:pt x="215677" y="8893"/>
                  </a:lnTo>
                  <a:lnTo>
                    <a:pt x="180723" y="4048"/>
                  </a:lnTo>
                  <a:lnTo>
                    <a:pt x="161428" y="351"/>
                  </a:lnTo>
                  <a:lnTo>
                    <a:pt x="140949" y="0"/>
                  </a:lnTo>
                  <a:close/>
                </a:path>
              </a:pathLst>
            </a:custGeom>
            <a:grpFill/>
          </p:spPr>
          <p:txBody>
            <a:bodyPr wrap="square" lIns="0" tIns="0" rIns="0" bIns="0" rtlCol="0"/>
            <a:lstStyle/>
            <a:p>
              <a:endParaRPr dirty="0"/>
            </a:p>
          </p:txBody>
        </p:sp>
        <p:sp>
          <p:nvSpPr>
            <p:cNvPr id="32" name="object 23">
              <a:extLst>
                <a:ext uri="{FF2B5EF4-FFF2-40B4-BE49-F238E27FC236}">
                  <a16:creationId xmlns:a16="http://schemas.microsoft.com/office/drawing/2014/main" id="{A3CCACE6-EA6F-4EF1-8383-C28FC70A15C2}"/>
                </a:ext>
              </a:extLst>
            </p:cNvPr>
            <p:cNvSpPr/>
            <p:nvPr userDrawn="1"/>
          </p:nvSpPr>
          <p:spPr>
            <a:xfrm>
              <a:off x="1825053" y="3197584"/>
              <a:ext cx="727710" cy="1571625"/>
            </a:xfrm>
            <a:custGeom>
              <a:avLst/>
              <a:gdLst/>
              <a:ahLst/>
              <a:cxnLst/>
              <a:rect l="l" t="t" r="r" b="b"/>
              <a:pathLst>
                <a:path w="727710" h="1571625">
                  <a:moveTo>
                    <a:pt x="398157" y="0"/>
                  </a:moveTo>
                  <a:lnTo>
                    <a:pt x="0" y="0"/>
                  </a:lnTo>
                  <a:lnTo>
                    <a:pt x="283070" y="1571091"/>
                  </a:lnTo>
                  <a:lnTo>
                    <a:pt x="727608" y="1522857"/>
                  </a:lnTo>
                  <a:lnTo>
                    <a:pt x="398157" y="0"/>
                  </a:lnTo>
                  <a:close/>
                </a:path>
              </a:pathLst>
            </a:custGeom>
            <a:grpFill/>
          </p:spPr>
          <p:txBody>
            <a:bodyPr wrap="square" lIns="0" tIns="0" rIns="0" bIns="0" rtlCol="0"/>
            <a:lstStyle/>
            <a:p>
              <a:endParaRPr dirty="0"/>
            </a:p>
          </p:txBody>
        </p:sp>
        <p:sp>
          <p:nvSpPr>
            <p:cNvPr id="33" name="object 24">
              <a:extLst>
                <a:ext uri="{FF2B5EF4-FFF2-40B4-BE49-F238E27FC236}">
                  <a16:creationId xmlns:a16="http://schemas.microsoft.com/office/drawing/2014/main" id="{F7E7DD6B-C5C6-4D70-B9B8-FF6B571A85A1}"/>
                </a:ext>
              </a:extLst>
            </p:cNvPr>
            <p:cNvSpPr/>
            <p:nvPr userDrawn="1"/>
          </p:nvSpPr>
          <p:spPr>
            <a:xfrm>
              <a:off x="1219545" y="3197574"/>
              <a:ext cx="966469" cy="1488440"/>
            </a:xfrm>
            <a:custGeom>
              <a:avLst/>
              <a:gdLst/>
              <a:ahLst/>
              <a:cxnLst/>
              <a:rect l="l" t="t" r="r" b="b"/>
              <a:pathLst>
                <a:path w="966469" h="1488439">
                  <a:moveTo>
                    <a:pt x="966254" y="0"/>
                  </a:moveTo>
                  <a:lnTo>
                    <a:pt x="517994" y="0"/>
                  </a:lnTo>
                  <a:lnTo>
                    <a:pt x="512592" y="95459"/>
                  </a:lnTo>
                  <a:lnTo>
                    <a:pt x="507491" y="183020"/>
                  </a:lnTo>
                  <a:lnTo>
                    <a:pt x="502691" y="262683"/>
                  </a:lnTo>
                  <a:lnTo>
                    <a:pt x="498192" y="334446"/>
                  </a:lnTo>
                  <a:lnTo>
                    <a:pt x="493995" y="398311"/>
                  </a:lnTo>
                  <a:lnTo>
                    <a:pt x="490099" y="454277"/>
                  </a:lnTo>
                  <a:lnTo>
                    <a:pt x="486505" y="502344"/>
                  </a:lnTo>
                  <a:lnTo>
                    <a:pt x="483212" y="542513"/>
                  </a:lnTo>
                  <a:lnTo>
                    <a:pt x="477533" y="599156"/>
                  </a:lnTo>
                  <a:lnTo>
                    <a:pt x="460567" y="641593"/>
                  </a:lnTo>
                  <a:lnTo>
                    <a:pt x="429710" y="677886"/>
                  </a:lnTo>
                  <a:lnTo>
                    <a:pt x="380492" y="733085"/>
                  </a:lnTo>
                  <a:lnTo>
                    <a:pt x="312912" y="807188"/>
                  </a:lnTo>
                  <a:lnTo>
                    <a:pt x="226970" y="900195"/>
                  </a:lnTo>
                  <a:lnTo>
                    <a:pt x="0" y="1142923"/>
                  </a:lnTo>
                  <a:lnTo>
                    <a:pt x="291592" y="1488058"/>
                  </a:lnTo>
                  <a:lnTo>
                    <a:pt x="394670" y="1374511"/>
                  </a:lnTo>
                  <a:lnTo>
                    <a:pt x="442221" y="1321366"/>
                  </a:lnTo>
                  <a:lnTo>
                    <a:pt x="487113" y="1270642"/>
                  </a:lnTo>
                  <a:lnTo>
                    <a:pt x="529345" y="1222338"/>
                  </a:lnTo>
                  <a:lnTo>
                    <a:pt x="568919" y="1176454"/>
                  </a:lnTo>
                  <a:lnTo>
                    <a:pt x="605834" y="1132990"/>
                  </a:lnTo>
                  <a:lnTo>
                    <a:pt x="640090" y="1091946"/>
                  </a:lnTo>
                  <a:lnTo>
                    <a:pt x="671687" y="1053323"/>
                  </a:lnTo>
                  <a:lnTo>
                    <a:pt x="700626" y="1017119"/>
                  </a:lnTo>
                  <a:lnTo>
                    <a:pt x="726906" y="983335"/>
                  </a:lnTo>
                  <a:lnTo>
                    <a:pt x="750526" y="951971"/>
                  </a:lnTo>
                  <a:lnTo>
                    <a:pt x="789792" y="896505"/>
                  </a:lnTo>
                  <a:lnTo>
                    <a:pt x="818423" y="850719"/>
                  </a:lnTo>
                  <a:lnTo>
                    <a:pt x="837693" y="811584"/>
                  </a:lnTo>
                  <a:lnTo>
                    <a:pt x="855258" y="760953"/>
                  </a:lnTo>
                  <a:lnTo>
                    <a:pt x="872396" y="695804"/>
                  </a:lnTo>
                  <a:lnTo>
                    <a:pt x="880887" y="657376"/>
                  </a:lnTo>
                  <a:lnTo>
                    <a:pt x="889199" y="615629"/>
                  </a:lnTo>
                  <a:lnTo>
                    <a:pt x="897302" y="570859"/>
                  </a:lnTo>
                  <a:lnTo>
                    <a:pt x="905391" y="521951"/>
                  </a:lnTo>
                  <a:lnTo>
                    <a:pt x="913372" y="469413"/>
                  </a:lnTo>
                  <a:lnTo>
                    <a:pt x="921247" y="413244"/>
                  </a:lnTo>
                  <a:lnTo>
                    <a:pt x="929015" y="353446"/>
                  </a:lnTo>
                  <a:lnTo>
                    <a:pt x="936676" y="290018"/>
                  </a:lnTo>
                  <a:lnTo>
                    <a:pt x="944231" y="222959"/>
                  </a:lnTo>
                  <a:lnTo>
                    <a:pt x="951679" y="152270"/>
                  </a:lnTo>
                  <a:lnTo>
                    <a:pt x="959019" y="77950"/>
                  </a:lnTo>
                  <a:lnTo>
                    <a:pt x="966254" y="0"/>
                  </a:lnTo>
                  <a:close/>
                </a:path>
              </a:pathLst>
            </a:custGeom>
            <a:grpFill/>
          </p:spPr>
          <p:txBody>
            <a:bodyPr wrap="square" lIns="0" tIns="0" rIns="0" bIns="0" rtlCol="0"/>
            <a:lstStyle/>
            <a:p>
              <a:endParaRPr dirty="0"/>
            </a:p>
          </p:txBody>
        </p:sp>
        <p:sp>
          <p:nvSpPr>
            <p:cNvPr id="34" name="object 25">
              <a:extLst>
                <a:ext uri="{FF2B5EF4-FFF2-40B4-BE49-F238E27FC236}">
                  <a16:creationId xmlns:a16="http://schemas.microsoft.com/office/drawing/2014/main" id="{B621BD00-53E8-4834-B6DA-1F5FCCC069E6}"/>
                </a:ext>
              </a:extLst>
            </p:cNvPr>
            <p:cNvSpPr/>
            <p:nvPr userDrawn="1"/>
          </p:nvSpPr>
          <p:spPr>
            <a:xfrm>
              <a:off x="1224516" y="2928504"/>
              <a:ext cx="1631950" cy="767715"/>
            </a:xfrm>
            <a:custGeom>
              <a:avLst/>
              <a:gdLst/>
              <a:ahLst/>
              <a:cxnLst/>
              <a:rect l="l" t="t" r="r" b="b"/>
              <a:pathLst>
                <a:path w="1631950" h="767714">
                  <a:moveTo>
                    <a:pt x="1275408" y="179882"/>
                  </a:moveTo>
                  <a:lnTo>
                    <a:pt x="1207730" y="296976"/>
                  </a:lnTo>
                  <a:lnTo>
                    <a:pt x="1419604" y="421893"/>
                  </a:lnTo>
                  <a:lnTo>
                    <a:pt x="1455342" y="475750"/>
                  </a:lnTo>
                  <a:lnTo>
                    <a:pt x="1482855" y="511783"/>
                  </a:lnTo>
                  <a:lnTo>
                    <a:pt x="1502145" y="529991"/>
                  </a:lnTo>
                  <a:lnTo>
                    <a:pt x="1513216" y="530377"/>
                  </a:lnTo>
                  <a:lnTo>
                    <a:pt x="1517912" y="517193"/>
                  </a:lnTo>
                  <a:lnTo>
                    <a:pt x="1515238" y="503842"/>
                  </a:lnTo>
                  <a:lnTo>
                    <a:pt x="1511369" y="491245"/>
                  </a:lnTo>
                  <a:lnTo>
                    <a:pt x="1512479" y="480326"/>
                  </a:lnTo>
                  <a:lnTo>
                    <a:pt x="1524099" y="474096"/>
                  </a:lnTo>
                  <a:lnTo>
                    <a:pt x="1545337" y="473754"/>
                  </a:lnTo>
                  <a:lnTo>
                    <a:pt x="1630998" y="473754"/>
                  </a:lnTo>
                  <a:lnTo>
                    <a:pt x="1630629" y="471297"/>
                  </a:lnTo>
                  <a:lnTo>
                    <a:pt x="1594476" y="439995"/>
                  </a:lnTo>
                  <a:lnTo>
                    <a:pt x="1560050" y="418558"/>
                  </a:lnTo>
                  <a:lnTo>
                    <a:pt x="1521610" y="398109"/>
                  </a:lnTo>
                  <a:lnTo>
                    <a:pt x="1479154" y="378650"/>
                  </a:lnTo>
                  <a:lnTo>
                    <a:pt x="1275408" y="179882"/>
                  </a:lnTo>
                  <a:close/>
                </a:path>
                <a:path w="1631950" h="767714">
                  <a:moveTo>
                    <a:pt x="1630998" y="473754"/>
                  </a:moveTo>
                  <a:lnTo>
                    <a:pt x="1545337" y="473754"/>
                  </a:lnTo>
                  <a:lnTo>
                    <a:pt x="1572676" y="477508"/>
                  </a:lnTo>
                  <a:lnTo>
                    <a:pt x="1602598" y="483565"/>
                  </a:lnTo>
                  <a:lnTo>
                    <a:pt x="1624181" y="485424"/>
                  </a:lnTo>
                  <a:lnTo>
                    <a:pt x="1631959" y="480150"/>
                  </a:lnTo>
                  <a:lnTo>
                    <a:pt x="1630998" y="473754"/>
                  </a:lnTo>
                  <a:close/>
                </a:path>
                <a:path w="1631950" h="767714">
                  <a:moveTo>
                    <a:pt x="279068" y="0"/>
                  </a:moveTo>
                  <a:lnTo>
                    <a:pt x="262101" y="88194"/>
                  </a:lnTo>
                  <a:lnTo>
                    <a:pt x="246304" y="169340"/>
                  </a:lnTo>
                  <a:lnTo>
                    <a:pt x="231676" y="243437"/>
                  </a:lnTo>
                  <a:lnTo>
                    <a:pt x="218219" y="310484"/>
                  </a:lnTo>
                  <a:lnTo>
                    <a:pt x="205931" y="370482"/>
                  </a:lnTo>
                  <a:lnTo>
                    <a:pt x="194813" y="423430"/>
                  </a:lnTo>
                  <a:lnTo>
                    <a:pt x="184865" y="469329"/>
                  </a:lnTo>
                  <a:lnTo>
                    <a:pt x="176087" y="508178"/>
                  </a:lnTo>
                  <a:lnTo>
                    <a:pt x="162041" y="564727"/>
                  </a:lnTo>
                  <a:lnTo>
                    <a:pt x="133980" y="615655"/>
                  </a:lnTo>
                  <a:lnTo>
                    <a:pt x="98918" y="647666"/>
                  </a:lnTo>
                  <a:lnTo>
                    <a:pt x="55865" y="682561"/>
                  </a:lnTo>
                  <a:lnTo>
                    <a:pt x="13193" y="713790"/>
                  </a:lnTo>
                  <a:lnTo>
                    <a:pt x="2408" y="725206"/>
                  </a:lnTo>
                  <a:lnTo>
                    <a:pt x="0" y="736476"/>
                  </a:lnTo>
                  <a:lnTo>
                    <a:pt x="3079" y="745941"/>
                  </a:lnTo>
                  <a:lnTo>
                    <a:pt x="8761" y="751941"/>
                  </a:lnTo>
                  <a:lnTo>
                    <a:pt x="54086" y="767366"/>
                  </a:lnTo>
                  <a:lnTo>
                    <a:pt x="94405" y="760077"/>
                  </a:lnTo>
                  <a:lnTo>
                    <a:pt x="133078" y="740313"/>
                  </a:lnTo>
                  <a:lnTo>
                    <a:pt x="173467" y="718311"/>
                  </a:lnTo>
                  <a:lnTo>
                    <a:pt x="209189" y="714026"/>
                  </a:lnTo>
                  <a:lnTo>
                    <a:pt x="263230" y="714026"/>
                  </a:lnTo>
                  <a:lnTo>
                    <a:pt x="250461" y="682767"/>
                  </a:lnTo>
                  <a:lnTo>
                    <a:pt x="241647" y="645237"/>
                  </a:lnTo>
                  <a:lnTo>
                    <a:pt x="245527" y="611047"/>
                  </a:lnTo>
                  <a:lnTo>
                    <a:pt x="248235" y="603531"/>
                  </a:lnTo>
                  <a:lnTo>
                    <a:pt x="252940" y="589441"/>
                  </a:lnTo>
                  <a:lnTo>
                    <a:pt x="268345" y="541540"/>
                  </a:lnTo>
                  <a:lnTo>
                    <a:pt x="291741" y="467344"/>
                  </a:lnTo>
                  <a:lnTo>
                    <a:pt x="306436" y="420386"/>
                  </a:lnTo>
                  <a:lnTo>
                    <a:pt x="341819" y="306749"/>
                  </a:lnTo>
                  <a:lnTo>
                    <a:pt x="436560" y="596"/>
                  </a:lnTo>
                  <a:lnTo>
                    <a:pt x="279068" y="0"/>
                  </a:lnTo>
                  <a:close/>
                </a:path>
                <a:path w="1631950" h="767714">
                  <a:moveTo>
                    <a:pt x="263230" y="714026"/>
                  </a:moveTo>
                  <a:lnTo>
                    <a:pt x="209189" y="714026"/>
                  </a:lnTo>
                  <a:lnTo>
                    <a:pt x="231128" y="731023"/>
                  </a:lnTo>
                  <a:lnTo>
                    <a:pt x="250663" y="749303"/>
                  </a:lnTo>
                  <a:lnTo>
                    <a:pt x="279169" y="748868"/>
                  </a:lnTo>
                  <a:lnTo>
                    <a:pt x="265219" y="718893"/>
                  </a:lnTo>
                  <a:lnTo>
                    <a:pt x="263230" y="714026"/>
                  </a:lnTo>
                  <a:close/>
                </a:path>
              </a:pathLst>
            </a:custGeom>
            <a:grpFill/>
          </p:spPr>
          <p:txBody>
            <a:bodyPr wrap="square" lIns="0" tIns="0" rIns="0" bIns="0" rtlCol="0"/>
            <a:lstStyle/>
            <a:p>
              <a:endParaRPr dirty="0"/>
            </a:p>
          </p:txBody>
        </p:sp>
        <p:sp>
          <p:nvSpPr>
            <p:cNvPr id="35" name="object 26">
              <a:extLst>
                <a:ext uri="{FF2B5EF4-FFF2-40B4-BE49-F238E27FC236}">
                  <a16:creationId xmlns:a16="http://schemas.microsoft.com/office/drawing/2014/main" id="{F2DCA004-EFEF-4289-B736-2249172230CC}"/>
                </a:ext>
              </a:extLst>
            </p:cNvPr>
            <p:cNvSpPr/>
            <p:nvPr userDrawn="1"/>
          </p:nvSpPr>
          <p:spPr>
            <a:xfrm>
              <a:off x="1983510" y="2471041"/>
              <a:ext cx="695960" cy="857885"/>
            </a:xfrm>
            <a:custGeom>
              <a:avLst/>
              <a:gdLst/>
              <a:ahLst/>
              <a:cxnLst/>
              <a:rect l="l" t="t" r="r" b="b"/>
              <a:pathLst>
                <a:path w="695960" h="857885">
                  <a:moveTo>
                    <a:pt x="62191" y="0"/>
                  </a:moveTo>
                  <a:lnTo>
                    <a:pt x="0" y="10667"/>
                  </a:lnTo>
                  <a:lnTo>
                    <a:pt x="2927" y="69201"/>
                  </a:lnTo>
                  <a:lnTo>
                    <a:pt x="11355" y="127463"/>
                  </a:lnTo>
                  <a:lnTo>
                    <a:pt x="24746" y="185204"/>
                  </a:lnTo>
                  <a:lnTo>
                    <a:pt x="42566" y="242174"/>
                  </a:lnTo>
                  <a:lnTo>
                    <a:pt x="64279" y="298121"/>
                  </a:lnTo>
                  <a:lnTo>
                    <a:pt x="89351" y="352795"/>
                  </a:lnTo>
                  <a:lnTo>
                    <a:pt x="117246" y="405946"/>
                  </a:lnTo>
                  <a:lnTo>
                    <a:pt x="147430" y="457323"/>
                  </a:lnTo>
                  <a:lnTo>
                    <a:pt x="179366" y="506676"/>
                  </a:lnTo>
                  <a:lnTo>
                    <a:pt x="212520" y="553753"/>
                  </a:lnTo>
                  <a:lnTo>
                    <a:pt x="246357" y="598305"/>
                  </a:lnTo>
                  <a:lnTo>
                    <a:pt x="280341" y="640081"/>
                  </a:lnTo>
                  <a:lnTo>
                    <a:pt x="313938" y="678831"/>
                  </a:lnTo>
                  <a:lnTo>
                    <a:pt x="346612" y="714303"/>
                  </a:lnTo>
                  <a:lnTo>
                    <a:pt x="377827" y="746248"/>
                  </a:lnTo>
                  <a:lnTo>
                    <a:pt x="407050" y="774414"/>
                  </a:lnTo>
                  <a:lnTo>
                    <a:pt x="457374" y="818411"/>
                  </a:lnTo>
                  <a:lnTo>
                    <a:pt x="493304" y="844289"/>
                  </a:lnTo>
                  <a:lnTo>
                    <a:pt x="544582" y="857312"/>
                  </a:lnTo>
                  <a:lnTo>
                    <a:pt x="574233" y="855084"/>
                  </a:lnTo>
                  <a:lnTo>
                    <a:pt x="595012" y="852018"/>
                  </a:lnTo>
                  <a:lnTo>
                    <a:pt x="615260" y="852018"/>
                  </a:lnTo>
                  <a:lnTo>
                    <a:pt x="689292" y="797826"/>
                  </a:lnTo>
                  <a:lnTo>
                    <a:pt x="684247" y="784977"/>
                  </a:lnTo>
                  <a:lnTo>
                    <a:pt x="689511" y="767238"/>
                  </a:lnTo>
                  <a:lnTo>
                    <a:pt x="695961" y="743309"/>
                  </a:lnTo>
                  <a:lnTo>
                    <a:pt x="694474" y="711885"/>
                  </a:lnTo>
                  <a:lnTo>
                    <a:pt x="686940" y="692663"/>
                  </a:lnTo>
                  <a:lnTo>
                    <a:pt x="654862" y="649859"/>
                  </a:lnTo>
                  <a:lnTo>
                    <a:pt x="603895" y="601225"/>
                  </a:lnTo>
                  <a:lnTo>
                    <a:pt x="572750" y="574716"/>
                  </a:lnTo>
                  <a:lnTo>
                    <a:pt x="538589" y="546742"/>
                  </a:lnTo>
                  <a:lnTo>
                    <a:pt x="463495" y="486392"/>
                  </a:lnTo>
                  <a:lnTo>
                    <a:pt x="423699" y="454010"/>
                  </a:lnTo>
                  <a:lnTo>
                    <a:pt x="383163" y="420155"/>
                  </a:lnTo>
                  <a:lnTo>
                    <a:pt x="342454" y="384823"/>
                  </a:lnTo>
                  <a:lnTo>
                    <a:pt x="302143" y="348012"/>
                  </a:lnTo>
                  <a:lnTo>
                    <a:pt x="262797" y="309720"/>
                  </a:lnTo>
                  <a:lnTo>
                    <a:pt x="224985" y="269944"/>
                  </a:lnTo>
                  <a:lnTo>
                    <a:pt x="189277" y="228682"/>
                  </a:lnTo>
                  <a:lnTo>
                    <a:pt x="156241" y="185932"/>
                  </a:lnTo>
                  <a:lnTo>
                    <a:pt x="126445" y="141691"/>
                  </a:lnTo>
                  <a:lnTo>
                    <a:pt x="100459" y="95957"/>
                  </a:lnTo>
                  <a:lnTo>
                    <a:pt x="78852" y="48727"/>
                  </a:lnTo>
                  <a:lnTo>
                    <a:pt x="62191" y="0"/>
                  </a:lnTo>
                  <a:close/>
                </a:path>
                <a:path w="695960" h="857885">
                  <a:moveTo>
                    <a:pt x="615260" y="852018"/>
                  </a:moveTo>
                  <a:lnTo>
                    <a:pt x="595012" y="852018"/>
                  </a:lnTo>
                  <a:lnTo>
                    <a:pt x="608444" y="857008"/>
                  </a:lnTo>
                  <a:lnTo>
                    <a:pt x="615260" y="852018"/>
                  </a:lnTo>
                  <a:close/>
                </a:path>
              </a:pathLst>
            </a:custGeom>
            <a:grpFill/>
          </p:spPr>
          <p:txBody>
            <a:bodyPr wrap="square" lIns="0" tIns="0" rIns="0" bIns="0" rtlCol="0"/>
            <a:lstStyle/>
            <a:p>
              <a:endParaRPr dirty="0"/>
            </a:p>
          </p:txBody>
        </p:sp>
        <p:sp>
          <p:nvSpPr>
            <p:cNvPr id="36" name="object 27">
              <a:extLst>
                <a:ext uri="{FF2B5EF4-FFF2-40B4-BE49-F238E27FC236}">
                  <a16:creationId xmlns:a16="http://schemas.microsoft.com/office/drawing/2014/main" id="{7ED5F4BC-8073-4588-8FCB-2A2E5348CE79}"/>
                </a:ext>
              </a:extLst>
            </p:cNvPr>
            <p:cNvSpPr/>
            <p:nvPr userDrawn="1"/>
          </p:nvSpPr>
          <p:spPr>
            <a:xfrm>
              <a:off x="1356434" y="2409407"/>
              <a:ext cx="939165" cy="1106170"/>
            </a:xfrm>
            <a:custGeom>
              <a:avLst/>
              <a:gdLst/>
              <a:ahLst/>
              <a:cxnLst/>
              <a:rect l="l" t="t" r="r" b="b"/>
              <a:pathLst>
                <a:path w="939164" h="1106170">
                  <a:moveTo>
                    <a:pt x="516456" y="0"/>
                  </a:moveTo>
                  <a:lnTo>
                    <a:pt x="485747" y="26695"/>
                  </a:lnTo>
                  <a:lnTo>
                    <a:pt x="483030" y="65468"/>
                  </a:lnTo>
                  <a:lnTo>
                    <a:pt x="446279" y="91727"/>
                  </a:lnTo>
                  <a:lnTo>
                    <a:pt x="410904" y="119474"/>
                  </a:lnTo>
                  <a:lnTo>
                    <a:pt x="376904" y="148706"/>
                  </a:lnTo>
                  <a:lnTo>
                    <a:pt x="344279" y="179426"/>
                  </a:lnTo>
                  <a:lnTo>
                    <a:pt x="313029" y="211632"/>
                  </a:lnTo>
                  <a:lnTo>
                    <a:pt x="283154" y="245325"/>
                  </a:lnTo>
                  <a:lnTo>
                    <a:pt x="254654" y="280505"/>
                  </a:lnTo>
                  <a:lnTo>
                    <a:pt x="227530" y="317171"/>
                  </a:lnTo>
                  <a:lnTo>
                    <a:pt x="201780" y="355324"/>
                  </a:lnTo>
                  <a:lnTo>
                    <a:pt x="177406" y="394964"/>
                  </a:lnTo>
                  <a:lnTo>
                    <a:pt x="154407" y="436091"/>
                  </a:lnTo>
                  <a:lnTo>
                    <a:pt x="132782" y="478705"/>
                  </a:lnTo>
                  <a:lnTo>
                    <a:pt x="112534" y="522805"/>
                  </a:lnTo>
                  <a:lnTo>
                    <a:pt x="93660" y="568392"/>
                  </a:lnTo>
                  <a:lnTo>
                    <a:pt x="76161" y="615466"/>
                  </a:lnTo>
                  <a:lnTo>
                    <a:pt x="60038" y="664026"/>
                  </a:lnTo>
                  <a:lnTo>
                    <a:pt x="45289" y="714074"/>
                  </a:lnTo>
                  <a:lnTo>
                    <a:pt x="31916" y="765608"/>
                  </a:lnTo>
                  <a:lnTo>
                    <a:pt x="19919" y="818629"/>
                  </a:lnTo>
                  <a:lnTo>
                    <a:pt x="9296" y="873137"/>
                  </a:lnTo>
                  <a:lnTo>
                    <a:pt x="49" y="929132"/>
                  </a:lnTo>
                  <a:lnTo>
                    <a:pt x="0" y="984011"/>
                  </a:lnTo>
                  <a:lnTo>
                    <a:pt x="12391" y="1021305"/>
                  </a:lnTo>
                  <a:lnTo>
                    <a:pt x="25943" y="1049422"/>
                  </a:lnTo>
                  <a:lnTo>
                    <a:pt x="29373" y="1076769"/>
                  </a:lnTo>
                  <a:lnTo>
                    <a:pt x="135177" y="1105966"/>
                  </a:lnTo>
                  <a:lnTo>
                    <a:pt x="148049" y="1086017"/>
                  </a:lnTo>
                  <a:lnTo>
                    <a:pt x="177923" y="1064910"/>
                  </a:lnTo>
                  <a:lnTo>
                    <a:pt x="211681" y="1035065"/>
                  </a:lnTo>
                  <a:lnTo>
                    <a:pt x="236205" y="988898"/>
                  </a:lnTo>
                  <a:lnTo>
                    <a:pt x="246016" y="954351"/>
                  </a:lnTo>
                  <a:lnTo>
                    <a:pt x="257447" y="916627"/>
                  </a:lnTo>
                  <a:lnTo>
                    <a:pt x="270500" y="875728"/>
                  </a:lnTo>
                  <a:lnTo>
                    <a:pt x="285176" y="831659"/>
                  </a:lnTo>
                  <a:lnTo>
                    <a:pt x="938426" y="831659"/>
                  </a:lnTo>
                  <a:lnTo>
                    <a:pt x="939106" y="821438"/>
                  </a:lnTo>
                  <a:lnTo>
                    <a:pt x="930299" y="766696"/>
                  </a:lnTo>
                  <a:lnTo>
                    <a:pt x="908292" y="710689"/>
                  </a:lnTo>
                  <a:lnTo>
                    <a:pt x="877257" y="650557"/>
                  </a:lnTo>
                  <a:lnTo>
                    <a:pt x="859659" y="618051"/>
                  </a:lnTo>
                  <a:lnTo>
                    <a:pt x="841368" y="583442"/>
                  </a:lnTo>
                  <a:lnTo>
                    <a:pt x="822908" y="546372"/>
                  </a:lnTo>
                  <a:lnTo>
                    <a:pt x="804799" y="506485"/>
                  </a:lnTo>
                  <a:lnTo>
                    <a:pt x="787563" y="463422"/>
                  </a:lnTo>
                  <a:lnTo>
                    <a:pt x="771722" y="416826"/>
                  </a:lnTo>
                  <a:lnTo>
                    <a:pt x="757797" y="366340"/>
                  </a:lnTo>
                  <a:lnTo>
                    <a:pt x="746310" y="311607"/>
                  </a:lnTo>
                  <a:lnTo>
                    <a:pt x="737783" y="252270"/>
                  </a:lnTo>
                  <a:lnTo>
                    <a:pt x="732738" y="187970"/>
                  </a:lnTo>
                  <a:lnTo>
                    <a:pt x="731696" y="118351"/>
                  </a:lnTo>
                  <a:lnTo>
                    <a:pt x="736877" y="44259"/>
                  </a:lnTo>
                  <a:lnTo>
                    <a:pt x="735401" y="32930"/>
                  </a:lnTo>
                  <a:lnTo>
                    <a:pt x="729887" y="23375"/>
                  </a:lnTo>
                  <a:lnTo>
                    <a:pt x="721195" y="16586"/>
                  </a:lnTo>
                  <a:lnTo>
                    <a:pt x="710182" y="13550"/>
                  </a:lnTo>
                  <a:lnTo>
                    <a:pt x="516456" y="0"/>
                  </a:lnTo>
                  <a:close/>
                </a:path>
                <a:path w="939164" h="1106170">
                  <a:moveTo>
                    <a:pt x="938426" y="831659"/>
                  </a:moveTo>
                  <a:lnTo>
                    <a:pt x="285176" y="831659"/>
                  </a:lnTo>
                  <a:lnTo>
                    <a:pt x="288974" y="889804"/>
                  </a:lnTo>
                  <a:lnTo>
                    <a:pt x="298145" y="944978"/>
                  </a:lnTo>
                  <a:lnTo>
                    <a:pt x="313128" y="996594"/>
                  </a:lnTo>
                  <a:lnTo>
                    <a:pt x="334363" y="1044067"/>
                  </a:lnTo>
                  <a:lnTo>
                    <a:pt x="381168" y="1085901"/>
                  </a:lnTo>
                  <a:lnTo>
                    <a:pt x="454732" y="1102260"/>
                  </a:lnTo>
                  <a:lnTo>
                    <a:pt x="498605" y="1102071"/>
                  </a:lnTo>
                  <a:lnTo>
                    <a:pt x="545635" y="1096935"/>
                  </a:lnTo>
                  <a:lnTo>
                    <a:pt x="594645" y="1087327"/>
                  </a:lnTo>
                  <a:lnTo>
                    <a:pt x="644458" y="1073719"/>
                  </a:lnTo>
                  <a:lnTo>
                    <a:pt x="693895" y="1056587"/>
                  </a:lnTo>
                  <a:lnTo>
                    <a:pt x="741779" y="1036403"/>
                  </a:lnTo>
                  <a:lnTo>
                    <a:pt x="786934" y="1013643"/>
                  </a:lnTo>
                  <a:lnTo>
                    <a:pt x="828180" y="988779"/>
                  </a:lnTo>
                  <a:lnTo>
                    <a:pt x="864342" y="962286"/>
                  </a:lnTo>
                  <a:lnTo>
                    <a:pt x="894240" y="934638"/>
                  </a:lnTo>
                  <a:lnTo>
                    <a:pt x="930539" y="877773"/>
                  </a:lnTo>
                  <a:lnTo>
                    <a:pt x="938426" y="831659"/>
                  </a:lnTo>
                  <a:close/>
                </a:path>
              </a:pathLst>
            </a:custGeom>
            <a:grpFill/>
          </p:spPr>
          <p:txBody>
            <a:bodyPr wrap="square" lIns="0" tIns="0" rIns="0" bIns="0" rtlCol="0"/>
            <a:lstStyle/>
            <a:p>
              <a:endParaRPr dirty="0"/>
            </a:p>
          </p:txBody>
        </p:sp>
        <p:sp>
          <p:nvSpPr>
            <p:cNvPr id="37" name="object 28">
              <a:extLst>
                <a:ext uri="{FF2B5EF4-FFF2-40B4-BE49-F238E27FC236}">
                  <a16:creationId xmlns:a16="http://schemas.microsoft.com/office/drawing/2014/main" id="{0C7D9D08-5DB2-41F4-B9D4-68522F879DA6}"/>
                </a:ext>
              </a:extLst>
            </p:cNvPr>
            <p:cNvSpPr/>
            <p:nvPr userDrawn="1"/>
          </p:nvSpPr>
          <p:spPr>
            <a:xfrm>
              <a:off x="2410203" y="4766972"/>
              <a:ext cx="417195" cy="149860"/>
            </a:xfrm>
            <a:custGeom>
              <a:avLst/>
              <a:gdLst/>
              <a:ahLst/>
              <a:cxnLst/>
              <a:rect l="l" t="t" r="r" b="b"/>
              <a:pathLst>
                <a:path w="417194" h="149860">
                  <a:moveTo>
                    <a:pt x="24320" y="33299"/>
                  </a:moveTo>
                  <a:lnTo>
                    <a:pt x="3019" y="72812"/>
                  </a:lnTo>
                  <a:lnTo>
                    <a:pt x="0" y="92875"/>
                  </a:lnTo>
                  <a:lnTo>
                    <a:pt x="406" y="103717"/>
                  </a:lnTo>
                  <a:lnTo>
                    <a:pt x="1625" y="116793"/>
                  </a:lnTo>
                  <a:lnTo>
                    <a:pt x="3654" y="132106"/>
                  </a:lnTo>
                  <a:lnTo>
                    <a:pt x="6489" y="149656"/>
                  </a:lnTo>
                  <a:lnTo>
                    <a:pt x="412165" y="149656"/>
                  </a:lnTo>
                  <a:lnTo>
                    <a:pt x="416954" y="126514"/>
                  </a:lnTo>
                  <a:lnTo>
                    <a:pt x="415507" y="109396"/>
                  </a:lnTo>
                  <a:lnTo>
                    <a:pt x="407824" y="98295"/>
                  </a:lnTo>
                  <a:lnTo>
                    <a:pt x="393903" y="93205"/>
                  </a:lnTo>
                  <a:lnTo>
                    <a:pt x="349288" y="87397"/>
                  </a:lnTo>
                  <a:lnTo>
                    <a:pt x="337299" y="85661"/>
                  </a:lnTo>
                  <a:lnTo>
                    <a:pt x="256297" y="49555"/>
                  </a:lnTo>
                  <a:lnTo>
                    <a:pt x="75793" y="49555"/>
                  </a:lnTo>
                  <a:lnTo>
                    <a:pt x="67019" y="48747"/>
                  </a:lnTo>
                  <a:lnTo>
                    <a:pt x="56718" y="46323"/>
                  </a:lnTo>
                  <a:lnTo>
                    <a:pt x="44893" y="42279"/>
                  </a:lnTo>
                  <a:lnTo>
                    <a:pt x="31546" y="36614"/>
                  </a:lnTo>
                  <a:lnTo>
                    <a:pt x="24320" y="33299"/>
                  </a:lnTo>
                  <a:close/>
                </a:path>
                <a:path w="417194" h="149860">
                  <a:moveTo>
                    <a:pt x="145122" y="0"/>
                  </a:moveTo>
                  <a:lnTo>
                    <a:pt x="140868" y="1625"/>
                  </a:lnTo>
                  <a:lnTo>
                    <a:pt x="139166" y="5448"/>
                  </a:lnTo>
                  <a:lnTo>
                    <a:pt x="127050" y="34836"/>
                  </a:lnTo>
                  <a:lnTo>
                    <a:pt x="112017" y="41277"/>
                  </a:lnTo>
                  <a:lnTo>
                    <a:pt x="98464" y="45877"/>
                  </a:lnTo>
                  <a:lnTo>
                    <a:pt x="86390" y="48636"/>
                  </a:lnTo>
                  <a:lnTo>
                    <a:pt x="75793" y="49555"/>
                  </a:lnTo>
                  <a:lnTo>
                    <a:pt x="256297" y="49555"/>
                  </a:lnTo>
                  <a:lnTo>
                    <a:pt x="145122" y="0"/>
                  </a:lnTo>
                  <a:close/>
                </a:path>
              </a:pathLst>
            </a:custGeom>
            <a:grpFill/>
          </p:spPr>
          <p:txBody>
            <a:bodyPr wrap="square" lIns="0" tIns="0" rIns="0" bIns="0" rtlCol="0"/>
            <a:lstStyle/>
            <a:p>
              <a:endParaRPr dirty="0"/>
            </a:p>
          </p:txBody>
        </p:sp>
        <p:sp>
          <p:nvSpPr>
            <p:cNvPr id="38" name="object 29">
              <a:extLst>
                <a:ext uri="{FF2B5EF4-FFF2-40B4-BE49-F238E27FC236}">
                  <a16:creationId xmlns:a16="http://schemas.microsoft.com/office/drawing/2014/main" id="{7510ED62-7459-46D7-94F6-5E05064A2D81}"/>
                </a:ext>
              </a:extLst>
            </p:cNvPr>
            <p:cNvSpPr/>
            <p:nvPr userDrawn="1"/>
          </p:nvSpPr>
          <p:spPr>
            <a:xfrm>
              <a:off x="2431458" y="4741745"/>
              <a:ext cx="104775" cy="53975"/>
            </a:xfrm>
            <a:custGeom>
              <a:avLst/>
              <a:gdLst/>
              <a:ahLst/>
              <a:cxnLst/>
              <a:rect l="l" t="t" r="r" b="b"/>
              <a:pathLst>
                <a:path w="104775" h="53975">
                  <a:moveTo>
                    <a:pt x="97790" y="0"/>
                  </a:moveTo>
                  <a:lnTo>
                    <a:pt x="0" y="9194"/>
                  </a:lnTo>
                  <a:lnTo>
                    <a:pt x="11506" y="47167"/>
                  </a:lnTo>
                  <a:lnTo>
                    <a:pt x="58260" y="53352"/>
                  </a:lnTo>
                  <a:lnTo>
                    <a:pt x="83553" y="53495"/>
                  </a:lnTo>
                  <a:lnTo>
                    <a:pt x="96120" y="45871"/>
                  </a:lnTo>
                  <a:lnTo>
                    <a:pt x="104698" y="28752"/>
                  </a:lnTo>
                  <a:lnTo>
                    <a:pt x="97790" y="0"/>
                  </a:lnTo>
                  <a:close/>
                </a:path>
              </a:pathLst>
            </a:custGeom>
            <a:grpFill/>
          </p:spPr>
          <p:txBody>
            <a:bodyPr wrap="square" lIns="0" tIns="0" rIns="0" bIns="0" rtlCol="0"/>
            <a:lstStyle/>
            <a:p>
              <a:endParaRPr dirty="0"/>
            </a:p>
          </p:txBody>
        </p:sp>
        <p:sp>
          <p:nvSpPr>
            <p:cNvPr id="39" name="object 30">
              <a:extLst>
                <a:ext uri="{FF2B5EF4-FFF2-40B4-BE49-F238E27FC236}">
                  <a16:creationId xmlns:a16="http://schemas.microsoft.com/office/drawing/2014/main" id="{4AC3B5DE-D9D8-4CAD-98F7-C52D589A05F4}"/>
                </a:ext>
              </a:extLst>
            </p:cNvPr>
            <p:cNvSpPr/>
            <p:nvPr userDrawn="1"/>
          </p:nvSpPr>
          <p:spPr>
            <a:xfrm>
              <a:off x="1034957" y="4426266"/>
              <a:ext cx="297815" cy="376555"/>
            </a:xfrm>
            <a:custGeom>
              <a:avLst/>
              <a:gdLst/>
              <a:ahLst/>
              <a:cxnLst/>
              <a:rect l="l" t="t" r="r" b="b"/>
              <a:pathLst>
                <a:path w="297815" h="376554">
                  <a:moveTo>
                    <a:pt x="92659" y="0"/>
                  </a:moveTo>
                  <a:lnTo>
                    <a:pt x="56629" y="13566"/>
                  </a:lnTo>
                  <a:lnTo>
                    <a:pt x="22042" y="40766"/>
                  </a:lnTo>
                  <a:lnTo>
                    <a:pt x="0" y="65620"/>
                  </a:lnTo>
                  <a:lnTo>
                    <a:pt x="260769" y="376377"/>
                  </a:lnTo>
                  <a:lnTo>
                    <a:pt x="281561" y="365176"/>
                  </a:lnTo>
                  <a:lnTo>
                    <a:pt x="293743" y="353063"/>
                  </a:lnTo>
                  <a:lnTo>
                    <a:pt x="297311" y="340040"/>
                  </a:lnTo>
                  <a:lnTo>
                    <a:pt x="292265" y="326110"/>
                  </a:lnTo>
                  <a:lnTo>
                    <a:pt x="283337" y="312309"/>
                  </a:lnTo>
                  <a:lnTo>
                    <a:pt x="275259" y="299672"/>
                  </a:lnTo>
                  <a:lnTo>
                    <a:pt x="268029" y="288202"/>
                  </a:lnTo>
                  <a:lnTo>
                    <a:pt x="261645" y="277901"/>
                  </a:lnTo>
                  <a:lnTo>
                    <a:pt x="206189" y="84162"/>
                  </a:lnTo>
                  <a:lnTo>
                    <a:pt x="165442" y="84162"/>
                  </a:lnTo>
                  <a:lnTo>
                    <a:pt x="128736" y="61890"/>
                  </a:lnTo>
                  <a:lnTo>
                    <a:pt x="106935" y="26022"/>
                  </a:lnTo>
                  <a:lnTo>
                    <a:pt x="100584" y="4483"/>
                  </a:lnTo>
                  <a:lnTo>
                    <a:pt x="92659" y="0"/>
                  </a:lnTo>
                  <a:close/>
                </a:path>
                <a:path w="297815" h="376554">
                  <a:moveTo>
                    <a:pt x="199771" y="73405"/>
                  </a:moveTo>
                  <a:lnTo>
                    <a:pt x="195948" y="74498"/>
                  </a:lnTo>
                  <a:lnTo>
                    <a:pt x="195757" y="74574"/>
                  </a:lnTo>
                  <a:lnTo>
                    <a:pt x="165442" y="84162"/>
                  </a:lnTo>
                  <a:lnTo>
                    <a:pt x="206189" y="84162"/>
                  </a:lnTo>
                  <a:lnTo>
                    <a:pt x="203746" y="75628"/>
                  </a:lnTo>
                  <a:lnTo>
                    <a:pt x="199771" y="73405"/>
                  </a:lnTo>
                  <a:close/>
                </a:path>
              </a:pathLst>
            </a:custGeom>
            <a:grpFill/>
          </p:spPr>
          <p:txBody>
            <a:bodyPr wrap="square" lIns="0" tIns="0" rIns="0" bIns="0" rtlCol="0"/>
            <a:lstStyle/>
            <a:p>
              <a:endParaRPr dirty="0"/>
            </a:p>
          </p:txBody>
        </p:sp>
        <p:sp>
          <p:nvSpPr>
            <p:cNvPr id="40" name="object 31">
              <a:extLst>
                <a:ext uri="{FF2B5EF4-FFF2-40B4-BE49-F238E27FC236}">
                  <a16:creationId xmlns:a16="http://schemas.microsoft.com/office/drawing/2014/main" id="{873C543D-9377-46A8-A871-F29E6933E736}"/>
                </a:ext>
              </a:extLst>
            </p:cNvPr>
            <p:cNvSpPr/>
            <p:nvPr userDrawn="1"/>
          </p:nvSpPr>
          <p:spPr>
            <a:xfrm>
              <a:off x="1151689" y="4375224"/>
              <a:ext cx="139065" cy="119380"/>
            </a:xfrm>
            <a:custGeom>
              <a:avLst/>
              <a:gdLst/>
              <a:ahLst/>
              <a:cxnLst/>
              <a:rect l="l" t="t" r="r" b="b"/>
              <a:pathLst>
                <a:path w="139065" h="119379">
                  <a:moveTo>
                    <a:pt x="71259" y="0"/>
                  </a:moveTo>
                  <a:lnTo>
                    <a:pt x="0" y="56489"/>
                  </a:lnTo>
                  <a:lnTo>
                    <a:pt x="14505" y="90714"/>
                  </a:lnTo>
                  <a:lnTo>
                    <a:pt x="28030" y="108638"/>
                  </a:lnTo>
                  <a:lnTo>
                    <a:pt x="48397" y="116129"/>
                  </a:lnTo>
                  <a:lnTo>
                    <a:pt x="83426" y="119049"/>
                  </a:lnTo>
                  <a:lnTo>
                    <a:pt x="139039" y="85153"/>
                  </a:lnTo>
                  <a:lnTo>
                    <a:pt x="71259" y="0"/>
                  </a:lnTo>
                  <a:close/>
                </a:path>
              </a:pathLst>
            </a:custGeom>
            <a:grpFill/>
          </p:spPr>
          <p:txBody>
            <a:bodyPr wrap="square" lIns="0" tIns="0" rIns="0" bIns="0" rtlCol="0"/>
            <a:lstStyle/>
            <a:p>
              <a:endParaRPr dirty="0"/>
            </a:p>
          </p:txBody>
        </p:sp>
        <p:sp>
          <p:nvSpPr>
            <p:cNvPr id="41" name="object 38">
              <a:extLst>
                <a:ext uri="{FF2B5EF4-FFF2-40B4-BE49-F238E27FC236}">
                  <a16:creationId xmlns:a16="http://schemas.microsoft.com/office/drawing/2014/main" id="{9DA5D9BB-294F-481E-8498-4F8DD30F7F0F}"/>
                </a:ext>
              </a:extLst>
            </p:cNvPr>
            <p:cNvSpPr/>
            <p:nvPr userDrawn="1"/>
          </p:nvSpPr>
          <p:spPr>
            <a:xfrm>
              <a:off x="4038963" y="3057382"/>
              <a:ext cx="202565" cy="139065"/>
            </a:xfrm>
            <a:custGeom>
              <a:avLst/>
              <a:gdLst/>
              <a:ahLst/>
              <a:cxnLst/>
              <a:rect l="l" t="t" r="r" b="b"/>
              <a:pathLst>
                <a:path w="202564" h="139064">
                  <a:moveTo>
                    <a:pt x="0" y="0"/>
                  </a:moveTo>
                  <a:lnTo>
                    <a:pt x="0" y="87058"/>
                  </a:lnTo>
                  <a:lnTo>
                    <a:pt x="46557" y="115245"/>
                  </a:lnTo>
                  <a:lnTo>
                    <a:pt x="80576" y="132526"/>
                  </a:lnTo>
                  <a:lnTo>
                    <a:pt x="102053" y="138902"/>
                  </a:lnTo>
                  <a:lnTo>
                    <a:pt x="110985" y="134378"/>
                  </a:lnTo>
                  <a:lnTo>
                    <a:pt x="109810" y="119871"/>
                  </a:lnTo>
                  <a:lnTo>
                    <a:pt x="101584" y="108357"/>
                  </a:lnTo>
                  <a:lnTo>
                    <a:pt x="92543" y="98075"/>
                  </a:lnTo>
                  <a:lnTo>
                    <a:pt x="88925" y="87261"/>
                  </a:lnTo>
                  <a:lnTo>
                    <a:pt x="97272" y="76381"/>
                  </a:lnTo>
                  <a:lnTo>
                    <a:pt x="117243" y="66979"/>
                  </a:lnTo>
                  <a:lnTo>
                    <a:pt x="144743" y="58854"/>
                  </a:lnTo>
                  <a:lnTo>
                    <a:pt x="175679" y="51803"/>
                  </a:lnTo>
                  <a:lnTo>
                    <a:pt x="196904" y="44338"/>
                  </a:lnTo>
                  <a:lnTo>
                    <a:pt x="202014" y="36015"/>
                  </a:lnTo>
                  <a:lnTo>
                    <a:pt x="196972" y="28194"/>
                  </a:lnTo>
                  <a:lnTo>
                    <a:pt x="187744" y="22237"/>
                  </a:lnTo>
                  <a:lnTo>
                    <a:pt x="149377" y="13972"/>
                  </a:lnTo>
                  <a:lnTo>
                    <a:pt x="107624" y="8361"/>
                  </a:lnTo>
                  <a:lnTo>
                    <a:pt x="62487" y="5405"/>
                  </a:lnTo>
                  <a:lnTo>
                    <a:pt x="13970" y="5105"/>
                  </a:lnTo>
                  <a:lnTo>
                    <a:pt x="0" y="0"/>
                  </a:lnTo>
                  <a:close/>
                </a:path>
              </a:pathLst>
            </a:custGeom>
            <a:grpFill/>
          </p:spPr>
          <p:txBody>
            <a:bodyPr wrap="square" lIns="0" tIns="0" rIns="0" bIns="0" rtlCol="0"/>
            <a:lstStyle/>
            <a:p>
              <a:endParaRPr dirty="0"/>
            </a:p>
          </p:txBody>
        </p:sp>
        <p:sp>
          <p:nvSpPr>
            <p:cNvPr id="42" name="object 39">
              <a:extLst>
                <a:ext uri="{FF2B5EF4-FFF2-40B4-BE49-F238E27FC236}">
                  <a16:creationId xmlns:a16="http://schemas.microsoft.com/office/drawing/2014/main" id="{3210EA82-94A6-4274-AEF8-4121126CF4B2}"/>
                </a:ext>
              </a:extLst>
            </p:cNvPr>
            <p:cNvSpPr/>
            <p:nvPr userDrawn="1"/>
          </p:nvSpPr>
          <p:spPr>
            <a:xfrm>
              <a:off x="3607138" y="2516701"/>
              <a:ext cx="451484" cy="735330"/>
            </a:xfrm>
            <a:custGeom>
              <a:avLst/>
              <a:gdLst/>
              <a:ahLst/>
              <a:cxnLst/>
              <a:rect l="l" t="t" r="r" b="b"/>
              <a:pathLst>
                <a:path w="451485" h="735329">
                  <a:moveTo>
                    <a:pt x="30255" y="0"/>
                  </a:moveTo>
                  <a:lnTo>
                    <a:pt x="22859" y="61536"/>
                  </a:lnTo>
                  <a:lnTo>
                    <a:pt x="8740" y="205173"/>
                  </a:lnTo>
                  <a:lnTo>
                    <a:pt x="0" y="369447"/>
                  </a:lnTo>
                  <a:lnTo>
                    <a:pt x="8741" y="492899"/>
                  </a:lnTo>
                  <a:lnTo>
                    <a:pt x="21429" y="531036"/>
                  </a:lnTo>
                  <a:lnTo>
                    <a:pt x="40137" y="570789"/>
                  </a:lnTo>
                  <a:lnTo>
                    <a:pt x="64513" y="610227"/>
                  </a:lnTo>
                  <a:lnTo>
                    <a:pt x="94200" y="647421"/>
                  </a:lnTo>
                  <a:lnTo>
                    <a:pt x="128846" y="680440"/>
                  </a:lnTo>
                  <a:lnTo>
                    <a:pt x="168095" y="707354"/>
                  </a:lnTo>
                  <a:lnTo>
                    <a:pt x="211594" y="726234"/>
                  </a:lnTo>
                  <a:lnTo>
                    <a:pt x="258988" y="735148"/>
                  </a:lnTo>
                  <a:lnTo>
                    <a:pt x="309922" y="732167"/>
                  </a:lnTo>
                  <a:lnTo>
                    <a:pt x="400604" y="712957"/>
                  </a:lnTo>
                  <a:lnTo>
                    <a:pt x="443778" y="686115"/>
                  </a:lnTo>
                  <a:lnTo>
                    <a:pt x="451098" y="633249"/>
                  </a:lnTo>
                  <a:lnTo>
                    <a:pt x="436968" y="551822"/>
                  </a:lnTo>
                  <a:lnTo>
                    <a:pt x="239667" y="551822"/>
                  </a:lnTo>
                  <a:lnTo>
                    <a:pt x="132738" y="501278"/>
                  </a:lnTo>
                  <a:lnTo>
                    <a:pt x="75558" y="334086"/>
                  </a:lnTo>
                  <a:lnTo>
                    <a:pt x="30255" y="0"/>
                  </a:lnTo>
                  <a:close/>
                </a:path>
                <a:path w="451485" h="735329">
                  <a:moveTo>
                    <a:pt x="434217" y="535965"/>
                  </a:moveTo>
                  <a:lnTo>
                    <a:pt x="239667" y="551822"/>
                  </a:lnTo>
                  <a:lnTo>
                    <a:pt x="436968" y="551822"/>
                  </a:lnTo>
                  <a:lnTo>
                    <a:pt x="434217" y="535965"/>
                  </a:lnTo>
                  <a:close/>
                </a:path>
              </a:pathLst>
            </a:custGeom>
            <a:grpFill/>
          </p:spPr>
          <p:txBody>
            <a:bodyPr wrap="square" lIns="0" tIns="0" rIns="0" bIns="0" rtlCol="0"/>
            <a:lstStyle/>
            <a:p>
              <a:endParaRPr dirty="0"/>
            </a:p>
          </p:txBody>
        </p:sp>
        <p:sp>
          <p:nvSpPr>
            <p:cNvPr id="43" name="object 40">
              <a:extLst>
                <a:ext uri="{FF2B5EF4-FFF2-40B4-BE49-F238E27FC236}">
                  <a16:creationId xmlns:a16="http://schemas.microsoft.com/office/drawing/2014/main" id="{DE4E4226-4250-4F1C-A6BC-90A73BA80312}"/>
                </a:ext>
              </a:extLst>
            </p:cNvPr>
            <p:cNvSpPr/>
            <p:nvPr userDrawn="1"/>
          </p:nvSpPr>
          <p:spPr>
            <a:xfrm>
              <a:off x="2917419" y="4485599"/>
              <a:ext cx="109855" cy="77470"/>
            </a:xfrm>
            <a:custGeom>
              <a:avLst/>
              <a:gdLst/>
              <a:ahLst/>
              <a:cxnLst/>
              <a:rect l="l" t="t" r="r" b="b"/>
              <a:pathLst>
                <a:path w="109855" h="77470">
                  <a:moveTo>
                    <a:pt x="42227" y="0"/>
                  </a:moveTo>
                  <a:lnTo>
                    <a:pt x="0" y="52324"/>
                  </a:lnTo>
                  <a:lnTo>
                    <a:pt x="65887" y="76936"/>
                  </a:lnTo>
                  <a:lnTo>
                    <a:pt x="109258" y="33578"/>
                  </a:lnTo>
                  <a:lnTo>
                    <a:pt x="42227" y="0"/>
                  </a:lnTo>
                  <a:close/>
                </a:path>
              </a:pathLst>
            </a:custGeom>
            <a:grpFill/>
          </p:spPr>
          <p:txBody>
            <a:bodyPr wrap="square" lIns="0" tIns="0" rIns="0" bIns="0" rtlCol="0"/>
            <a:lstStyle/>
            <a:p>
              <a:endParaRPr dirty="0"/>
            </a:p>
          </p:txBody>
        </p:sp>
        <p:sp>
          <p:nvSpPr>
            <p:cNvPr id="44" name="object 41">
              <a:extLst>
                <a:ext uri="{FF2B5EF4-FFF2-40B4-BE49-F238E27FC236}">
                  <a16:creationId xmlns:a16="http://schemas.microsoft.com/office/drawing/2014/main" id="{C5376553-D3FC-4F5E-B9F0-C5DBB24F35A5}"/>
                </a:ext>
              </a:extLst>
            </p:cNvPr>
            <p:cNvSpPr/>
            <p:nvPr userDrawn="1"/>
          </p:nvSpPr>
          <p:spPr>
            <a:xfrm>
              <a:off x="3095970" y="3106209"/>
              <a:ext cx="201295" cy="149225"/>
            </a:xfrm>
            <a:custGeom>
              <a:avLst/>
              <a:gdLst/>
              <a:ahLst/>
              <a:cxnLst/>
              <a:rect l="l" t="t" r="r" b="b"/>
              <a:pathLst>
                <a:path w="201295" h="149225">
                  <a:moveTo>
                    <a:pt x="45386" y="60112"/>
                  </a:moveTo>
                  <a:lnTo>
                    <a:pt x="32272" y="61905"/>
                  </a:lnTo>
                  <a:lnTo>
                    <a:pt x="19160" y="71777"/>
                  </a:lnTo>
                  <a:lnTo>
                    <a:pt x="0" y="92421"/>
                  </a:lnTo>
                  <a:lnTo>
                    <a:pt x="1456" y="98253"/>
                  </a:lnTo>
                  <a:lnTo>
                    <a:pt x="11653" y="112160"/>
                  </a:lnTo>
                  <a:lnTo>
                    <a:pt x="39331" y="128758"/>
                  </a:lnTo>
                  <a:lnTo>
                    <a:pt x="93230" y="142662"/>
                  </a:lnTo>
                  <a:lnTo>
                    <a:pt x="147346" y="148891"/>
                  </a:lnTo>
                  <a:lnTo>
                    <a:pt x="176590" y="138630"/>
                  </a:lnTo>
                  <a:lnTo>
                    <a:pt x="191046" y="100775"/>
                  </a:lnTo>
                  <a:lnTo>
                    <a:pt x="195769" y="63706"/>
                  </a:lnTo>
                  <a:lnTo>
                    <a:pt x="64554" y="63706"/>
                  </a:lnTo>
                  <a:lnTo>
                    <a:pt x="45386" y="60112"/>
                  </a:lnTo>
                  <a:close/>
                </a:path>
                <a:path w="201295" h="149225">
                  <a:moveTo>
                    <a:pt x="125163" y="0"/>
                  </a:moveTo>
                  <a:lnTo>
                    <a:pt x="125501" y="9871"/>
                  </a:lnTo>
                  <a:lnTo>
                    <a:pt x="132617" y="31406"/>
                  </a:lnTo>
                  <a:lnTo>
                    <a:pt x="117882" y="50248"/>
                  </a:lnTo>
                  <a:lnTo>
                    <a:pt x="91720" y="62360"/>
                  </a:lnTo>
                  <a:lnTo>
                    <a:pt x="64554" y="63706"/>
                  </a:lnTo>
                  <a:lnTo>
                    <a:pt x="195769" y="63706"/>
                  </a:lnTo>
                  <a:lnTo>
                    <a:pt x="200799" y="24222"/>
                  </a:lnTo>
                  <a:lnTo>
                    <a:pt x="184999" y="17942"/>
                  </a:lnTo>
                  <a:lnTo>
                    <a:pt x="152392" y="6279"/>
                  </a:lnTo>
                  <a:lnTo>
                    <a:pt x="125163" y="0"/>
                  </a:lnTo>
                  <a:close/>
                </a:path>
              </a:pathLst>
            </a:custGeom>
            <a:grpFill/>
          </p:spPr>
          <p:txBody>
            <a:bodyPr wrap="square" lIns="0" tIns="0" rIns="0" bIns="0" rtlCol="0"/>
            <a:lstStyle/>
            <a:p>
              <a:endParaRPr dirty="0"/>
            </a:p>
          </p:txBody>
        </p:sp>
        <p:sp>
          <p:nvSpPr>
            <p:cNvPr id="45" name="object 42">
              <a:extLst>
                <a:ext uri="{FF2B5EF4-FFF2-40B4-BE49-F238E27FC236}">
                  <a16:creationId xmlns:a16="http://schemas.microsoft.com/office/drawing/2014/main" id="{101540B8-EBA3-43F3-812C-385140A9F759}"/>
                </a:ext>
              </a:extLst>
            </p:cNvPr>
            <p:cNvSpPr/>
            <p:nvPr userDrawn="1"/>
          </p:nvSpPr>
          <p:spPr>
            <a:xfrm>
              <a:off x="3449436" y="2071644"/>
              <a:ext cx="314960" cy="545465"/>
            </a:xfrm>
            <a:custGeom>
              <a:avLst/>
              <a:gdLst/>
              <a:ahLst/>
              <a:cxnLst/>
              <a:rect l="l" t="t" r="r" b="b"/>
              <a:pathLst>
                <a:path w="314960" h="545464">
                  <a:moveTo>
                    <a:pt x="155322" y="0"/>
                  </a:moveTo>
                  <a:lnTo>
                    <a:pt x="113814" y="790"/>
                  </a:lnTo>
                  <a:lnTo>
                    <a:pt x="75103" y="11117"/>
                  </a:lnTo>
                  <a:lnTo>
                    <a:pt x="42403" y="32214"/>
                  </a:lnTo>
                  <a:lnTo>
                    <a:pt x="18930" y="65313"/>
                  </a:lnTo>
                  <a:lnTo>
                    <a:pt x="7899" y="111646"/>
                  </a:lnTo>
                  <a:lnTo>
                    <a:pt x="9824" y="152134"/>
                  </a:lnTo>
                  <a:lnTo>
                    <a:pt x="20443" y="190092"/>
                  </a:lnTo>
                  <a:lnTo>
                    <a:pt x="38249" y="225219"/>
                  </a:lnTo>
                  <a:lnTo>
                    <a:pt x="61734" y="257213"/>
                  </a:lnTo>
                  <a:lnTo>
                    <a:pt x="0" y="545249"/>
                  </a:lnTo>
                  <a:lnTo>
                    <a:pt x="179324" y="545249"/>
                  </a:lnTo>
                  <a:lnTo>
                    <a:pt x="148958" y="330175"/>
                  </a:lnTo>
                  <a:lnTo>
                    <a:pt x="291782" y="330175"/>
                  </a:lnTo>
                  <a:lnTo>
                    <a:pt x="304395" y="301945"/>
                  </a:lnTo>
                  <a:lnTo>
                    <a:pt x="312557" y="258304"/>
                  </a:lnTo>
                  <a:lnTo>
                    <a:pt x="314588" y="208155"/>
                  </a:lnTo>
                  <a:lnTo>
                    <a:pt x="310598" y="156390"/>
                  </a:lnTo>
                  <a:lnTo>
                    <a:pt x="300698" y="107896"/>
                  </a:lnTo>
                  <a:lnTo>
                    <a:pt x="285000" y="67564"/>
                  </a:lnTo>
                  <a:lnTo>
                    <a:pt x="233862" y="22102"/>
                  </a:lnTo>
                  <a:lnTo>
                    <a:pt x="196409" y="7514"/>
                  </a:lnTo>
                  <a:lnTo>
                    <a:pt x="155322" y="0"/>
                  </a:lnTo>
                  <a:close/>
                </a:path>
                <a:path w="314960" h="545464">
                  <a:moveTo>
                    <a:pt x="291782" y="330175"/>
                  </a:moveTo>
                  <a:lnTo>
                    <a:pt x="148958" y="330175"/>
                  </a:lnTo>
                  <a:lnTo>
                    <a:pt x="185023" y="346423"/>
                  </a:lnTo>
                  <a:lnTo>
                    <a:pt x="218865" y="353270"/>
                  </a:lnTo>
                  <a:lnTo>
                    <a:pt x="247820" y="353563"/>
                  </a:lnTo>
                  <a:lnTo>
                    <a:pt x="269227" y="350152"/>
                  </a:lnTo>
                  <a:lnTo>
                    <a:pt x="289988" y="334191"/>
                  </a:lnTo>
                  <a:lnTo>
                    <a:pt x="291782" y="330175"/>
                  </a:lnTo>
                  <a:close/>
                </a:path>
              </a:pathLst>
            </a:custGeom>
            <a:grpFill/>
          </p:spPr>
          <p:txBody>
            <a:bodyPr wrap="square" lIns="0" tIns="0" rIns="0" bIns="0" rtlCol="0"/>
            <a:lstStyle/>
            <a:p>
              <a:endParaRPr dirty="0"/>
            </a:p>
          </p:txBody>
        </p:sp>
        <p:sp>
          <p:nvSpPr>
            <p:cNvPr id="46" name="object 43">
              <a:extLst>
                <a:ext uri="{FF2B5EF4-FFF2-40B4-BE49-F238E27FC236}">
                  <a16:creationId xmlns:a16="http://schemas.microsoft.com/office/drawing/2014/main" id="{4F9C3D33-8479-4C53-85EB-87C992630EF2}"/>
                </a:ext>
              </a:extLst>
            </p:cNvPr>
            <p:cNvSpPr/>
            <p:nvPr userDrawn="1"/>
          </p:nvSpPr>
          <p:spPr>
            <a:xfrm>
              <a:off x="3284085" y="2416211"/>
              <a:ext cx="510540" cy="1017269"/>
            </a:xfrm>
            <a:custGeom>
              <a:avLst/>
              <a:gdLst/>
              <a:ahLst/>
              <a:cxnLst/>
              <a:rect l="l" t="t" r="r" b="b"/>
              <a:pathLst>
                <a:path w="510539" h="1017270">
                  <a:moveTo>
                    <a:pt x="209881" y="0"/>
                  </a:moveTo>
                  <a:lnTo>
                    <a:pt x="216480" y="66560"/>
                  </a:lnTo>
                  <a:lnTo>
                    <a:pt x="218938" y="132937"/>
                  </a:lnTo>
                  <a:lnTo>
                    <a:pt x="217646" y="198862"/>
                  </a:lnTo>
                  <a:lnTo>
                    <a:pt x="212997" y="264063"/>
                  </a:lnTo>
                  <a:lnTo>
                    <a:pt x="205382" y="328269"/>
                  </a:lnTo>
                  <a:lnTo>
                    <a:pt x="195192" y="391209"/>
                  </a:lnTo>
                  <a:lnTo>
                    <a:pt x="182821" y="452612"/>
                  </a:lnTo>
                  <a:lnTo>
                    <a:pt x="168660" y="512206"/>
                  </a:lnTo>
                  <a:lnTo>
                    <a:pt x="153100" y="569722"/>
                  </a:lnTo>
                  <a:lnTo>
                    <a:pt x="136535" y="624887"/>
                  </a:lnTo>
                  <a:lnTo>
                    <a:pt x="119355" y="677432"/>
                  </a:lnTo>
                  <a:lnTo>
                    <a:pt x="101953" y="727084"/>
                  </a:lnTo>
                  <a:lnTo>
                    <a:pt x="84720" y="773574"/>
                  </a:lnTo>
                  <a:lnTo>
                    <a:pt x="68049" y="816629"/>
                  </a:lnTo>
                  <a:lnTo>
                    <a:pt x="52332" y="855979"/>
                  </a:lnTo>
                  <a:lnTo>
                    <a:pt x="25325" y="922480"/>
                  </a:lnTo>
                  <a:lnTo>
                    <a:pt x="14820" y="949090"/>
                  </a:lnTo>
                  <a:lnTo>
                    <a:pt x="6836" y="970910"/>
                  </a:lnTo>
                  <a:lnTo>
                    <a:pt x="1765" y="987669"/>
                  </a:lnTo>
                  <a:lnTo>
                    <a:pt x="0" y="999098"/>
                  </a:lnTo>
                  <a:lnTo>
                    <a:pt x="1931" y="1004925"/>
                  </a:lnTo>
                  <a:lnTo>
                    <a:pt x="20874" y="1011218"/>
                  </a:lnTo>
                  <a:lnTo>
                    <a:pt x="55753" y="1015385"/>
                  </a:lnTo>
                  <a:lnTo>
                    <a:pt x="102319" y="1016892"/>
                  </a:lnTo>
                  <a:lnTo>
                    <a:pt x="156322" y="1015209"/>
                  </a:lnTo>
                  <a:lnTo>
                    <a:pt x="213512" y="1009805"/>
                  </a:lnTo>
                  <a:lnTo>
                    <a:pt x="269639" y="1000146"/>
                  </a:lnTo>
                  <a:lnTo>
                    <a:pt x="320455" y="985702"/>
                  </a:lnTo>
                  <a:lnTo>
                    <a:pt x="361710" y="965942"/>
                  </a:lnTo>
                  <a:lnTo>
                    <a:pt x="422655" y="885042"/>
                  </a:lnTo>
                  <a:lnTo>
                    <a:pt x="442040" y="821001"/>
                  </a:lnTo>
                  <a:lnTo>
                    <a:pt x="454705" y="707157"/>
                  </a:lnTo>
                  <a:lnTo>
                    <a:pt x="468046" y="502462"/>
                  </a:lnTo>
                  <a:lnTo>
                    <a:pt x="478576" y="488890"/>
                  </a:lnTo>
                  <a:lnTo>
                    <a:pt x="498515" y="453110"/>
                  </a:lnTo>
                  <a:lnTo>
                    <a:pt x="510389" y="402528"/>
                  </a:lnTo>
                  <a:lnTo>
                    <a:pt x="496723" y="344551"/>
                  </a:lnTo>
                  <a:lnTo>
                    <a:pt x="470279" y="296324"/>
                  </a:lnTo>
                  <a:lnTo>
                    <a:pt x="446524" y="254827"/>
                  </a:lnTo>
                  <a:lnTo>
                    <a:pt x="412014" y="197177"/>
                  </a:lnTo>
                  <a:lnTo>
                    <a:pt x="353302" y="100495"/>
                  </a:lnTo>
                  <a:lnTo>
                    <a:pt x="209881" y="0"/>
                  </a:lnTo>
                  <a:close/>
                </a:path>
              </a:pathLst>
            </a:custGeom>
            <a:grpFill/>
          </p:spPr>
          <p:txBody>
            <a:bodyPr wrap="square" lIns="0" tIns="0" rIns="0" bIns="0" rtlCol="0"/>
            <a:lstStyle/>
            <a:p>
              <a:endParaRPr dirty="0"/>
            </a:p>
          </p:txBody>
        </p:sp>
        <p:sp>
          <p:nvSpPr>
            <p:cNvPr id="47" name="object 44">
              <a:extLst>
                <a:ext uri="{FF2B5EF4-FFF2-40B4-BE49-F238E27FC236}">
                  <a16:creationId xmlns:a16="http://schemas.microsoft.com/office/drawing/2014/main" id="{148C3156-E58B-4F6C-804F-9EFE3A43D175}"/>
                </a:ext>
              </a:extLst>
            </p:cNvPr>
            <p:cNvSpPr/>
            <p:nvPr userDrawn="1"/>
          </p:nvSpPr>
          <p:spPr>
            <a:xfrm>
              <a:off x="3048735" y="2416211"/>
              <a:ext cx="474345" cy="741680"/>
            </a:xfrm>
            <a:custGeom>
              <a:avLst/>
              <a:gdLst/>
              <a:ahLst/>
              <a:cxnLst/>
              <a:rect l="l" t="t" r="r" b="b"/>
              <a:pathLst>
                <a:path w="474345" h="741680">
                  <a:moveTo>
                    <a:pt x="445231" y="0"/>
                  </a:moveTo>
                  <a:lnTo>
                    <a:pt x="236833" y="51932"/>
                  </a:lnTo>
                  <a:lnTo>
                    <a:pt x="122549" y="92422"/>
                  </a:lnTo>
                  <a:lnTo>
                    <a:pt x="62044" y="142330"/>
                  </a:lnTo>
                  <a:lnTo>
                    <a:pt x="14980" y="222516"/>
                  </a:lnTo>
                  <a:lnTo>
                    <a:pt x="1817" y="261211"/>
                  </a:lnTo>
                  <a:lnTo>
                    <a:pt x="0" y="302495"/>
                  </a:lnTo>
                  <a:lnTo>
                    <a:pt x="7363" y="345753"/>
                  </a:lnTo>
                  <a:lnTo>
                    <a:pt x="21742" y="390370"/>
                  </a:lnTo>
                  <a:lnTo>
                    <a:pt x="40969" y="435731"/>
                  </a:lnTo>
                  <a:lnTo>
                    <a:pt x="62880" y="481221"/>
                  </a:lnTo>
                  <a:lnTo>
                    <a:pt x="85308" y="526225"/>
                  </a:lnTo>
                  <a:lnTo>
                    <a:pt x="106088" y="570129"/>
                  </a:lnTo>
                  <a:lnTo>
                    <a:pt x="123052" y="612318"/>
                  </a:lnTo>
                  <a:lnTo>
                    <a:pt x="134037" y="652176"/>
                  </a:lnTo>
                  <a:lnTo>
                    <a:pt x="136875" y="689089"/>
                  </a:lnTo>
                  <a:lnTo>
                    <a:pt x="249150" y="729248"/>
                  </a:lnTo>
                  <a:lnTo>
                    <a:pt x="308985" y="741140"/>
                  </a:lnTo>
                  <a:lnTo>
                    <a:pt x="336550" y="723418"/>
                  </a:lnTo>
                  <a:lnTo>
                    <a:pt x="352013" y="674738"/>
                  </a:lnTo>
                  <a:lnTo>
                    <a:pt x="352112" y="638134"/>
                  </a:lnTo>
                  <a:lnTo>
                    <a:pt x="339354" y="594547"/>
                  </a:lnTo>
                  <a:lnTo>
                    <a:pt x="318360" y="546417"/>
                  </a:lnTo>
                  <a:lnTo>
                    <a:pt x="293753" y="496184"/>
                  </a:lnTo>
                  <a:lnTo>
                    <a:pt x="270154" y="446287"/>
                  </a:lnTo>
                  <a:lnTo>
                    <a:pt x="252185" y="399166"/>
                  </a:lnTo>
                  <a:lnTo>
                    <a:pt x="244466" y="357261"/>
                  </a:lnTo>
                  <a:lnTo>
                    <a:pt x="251620" y="323011"/>
                  </a:lnTo>
                  <a:lnTo>
                    <a:pt x="304506" y="278486"/>
                  </a:lnTo>
                  <a:lnTo>
                    <a:pt x="378905" y="257513"/>
                  </a:lnTo>
                  <a:lnTo>
                    <a:pt x="445237" y="251343"/>
                  </a:lnTo>
                  <a:lnTo>
                    <a:pt x="473920" y="251231"/>
                  </a:lnTo>
                  <a:lnTo>
                    <a:pt x="445231" y="0"/>
                  </a:lnTo>
                  <a:close/>
                </a:path>
              </a:pathLst>
            </a:custGeom>
            <a:grpFill/>
          </p:spPr>
          <p:txBody>
            <a:bodyPr wrap="square" lIns="0" tIns="0" rIns="0" bIns="0" rtlCol="0"/>
            <a:lstStyle/>
            <a:p>
              <a:endParaRPr dirty="0"/>
            </a:p>
          </p:txBody>
        </p:sp>
        <p:sp>
          <p:nvSpPr>
            <p:cNvPr id="48" name="object 45">
              <a:extLst>
                <a:ext uri="{FF2B5EF4-FFF2-40B4-BE49-F238E27FC236}">
                  <a16:creationId xmlns:a16="http://schemas.microsoft.com/office/drawing/2014/main" id="{BD6D6AFF-78E1-47CD-A5CB-321CEF13EE64}"/>
                </a:ext>
              </a:extLst>
            </p:cNvPr>
            <p:cNvSpPr/>
            <p:nvPr userDrawn="1"/>
          </p:nvSpPr>
          <p:spPr>
            <a:xfrm>
              <a:off x="3386401" y="2574128"/>
              <a:ext cx="255270" cy="574675"/>
            </a:xfrm>
            <a:custGeom>
              <a:avLst/>
              <a:gdLst/>
              <a:ahLst/>
              <a:cxnLst/>
              <a:rect l="l" t="t" r="r" b="b"/>
              <a:pathLst>
                <a:path w="255270" h="574675">
                  <a:moveTo>
                    <a:pt x="93218" y="0"/>
                  </a:moveTo>
                  <a:lnTo>
                    <a:pt x="0" y="78955"/>
                  </a:lnTo>
                  <a:lnTo>
                    <a:pt x="44594" y="247583"/>
                  </a:lnTo>
                  <a:lnTo>
                    <a:pt x="60953" y="351274"/>
                  </a:lnTo>
                  <a:lnTo>
                    <a:pt x="50424" y="432759"/>
                  </a:lnTo>
                  <a:lnTo>
                    <a:pt x="14350" y="534771"/>
                  </a:lnTo>
                  <a:lnTo>
                    <a:pt x="168529" y="574255"/>
                  </a:lnTo>
                  <a:lnTo>
                    <a:pt x="220294" y="318753"/>
                  </a:lnTo>
                  <a:lnTo>
                    <a:pt x="246511" y="185731"/>
                  </a:lnTo>
                  <a:lnTo>
                    <a:pt x="255248" y="132118"/>
                  </a:lnTo>
                  <a:lnTo>
                    <a:pt x="254571" y="114846"/>
                  </a:lnTo>
                  <a:lnTo>
                    <a:pt x="245218" y="92134"/>
                  </a:lnTo>
                  <a:lnTo>
                    <a:pt x="228133" y="59666"/>
                  </a:lnTo>
                  <a:lnTo>
                    <a:pt x="211719" y="30562"/>
                  </a:lnTo>
                  <a:lnTo>
                    <a:pt x="204381" y="17945"/>
                  </a:lnTo>
                  <a:lnTo>
                    <a:pt x="93218" y="0"/>
                  </a:lnTo>
                  <a:close/>
                </a:path>
              </a:pathLst>
            </a:custGeom>
            <a:grpFill/>
          </p:spPr>
          <p:txBody>
            <a:bodyPr wrap="square" lIns="0" tIns="0" rIns="0" bIns="0" rtlCol="0"/>
            <a:lstStyle/>
            <a:p>
              <a:endParaRPr dirty="0"/>
            </a:p>
          </p:txBody>
        </p:sp>
        <p:sp>
          <p:nvSpPr>
            <p:cNvPr id="49" name="object 46">
              <a:extLst>
                <a:ext uri="{FF2B5EF4-FFF2-40B4-BE49-F238E27FC236}">
                  <a16:creationId xmlns:a16="http://schemas.microsoft.com/office/drawing/2014/main" id="{E8B59252-EB0C-40E2-B7FE-8490AB4570F7}"/>
                </a:ext>
              </a:extLst>
            </p:cNvPr>
            <p:cNvSpPr/>
            <p:nvPr userDrawn="1"/>
          </p:nvSpPr>
          <p:spPr>
            <a:xfrm>
              <a:off x="2859613" y="3412529"/>
              <a:ext cx="808990" cy="1134110"/>
            </a:xfrm>
            <a:custGeom>
              <a:avLst/>
              <a:gdLst/>
              <a:ahLst/>
              <a:cxnLst/>
              <a:rect l="l" t="t" r="r" b="b"/>
              <a:pathLst>
                <a:path w="808989" h="1134110">
                  <a:moveTo>
                    <a:pt x="474370" y="0"/>
                  </a:moveTo>
                  <a:lnTo>
                    <a:pt x="439415" y="246242"/>
                  </a:lnTo>
                  <a:lnTo>
                    <a:pt x="413851" y="385410"/>
                  </a:lnTo>
                  <a:lnTo>
                    <a:pt x="385159" y="468880"/>
                  </a:lnTo>
                  <a:lnTo>
                    <a:pt x="340817" y="548030"/>
                  </a:lnTo>
                  <a:lnTo>
                    <a:pt x="255878" y="671599"/>
                  </a:lnTo>
                  <a:lnTo>
                    <a:pt x="142243" y="821075"/>
                  </a:lnTo>
                  <a:lnTo>
                    <a:pt x="42690" y="947017"/>
                  </a:lnTo>
                  <a:lnTo>
                    <a:pt x="0" y="999985"/>
                  </a:lnTo>
                  <a:lnTo>
                    <a:pt x="340918" y="1133830"/>
                  </a:lnTo>
                  <a:lnTo>
                    <a:pt x="562251" y="907902"/>
                  </a:lnTo>
                  <a:lnTo>
                    <a:pt x="675355" y="773918"/>
                  </a:lnTo>
                  <a:lnTo>
                    <a:pt x="715624" y="679073"/>
                  </a:lnTo>
                  <a:lnTo>
                    <a:pt x="718451" y="570560"/>
                  </a:lnTo>
                  <a:lnTo>
                    <a:pt x="759602" y="440967"/>
                  </a:lnTo>
                  <a:lnTo>
                    <a:pt x="787504" y="269051"/>
                  </a:lnTo>
                  <a:lnTo>
                    <a:pt x="803362" y="118901"/>
                  </a:lnTo>
                  <a:lnTo>
                    <a:pt x="808380" y="54610"/>
                  </a:lnTo>
                  <a:lnTo>
                    <a:pt x="474370" y="0"/>
                  </a:lnTo>
                  <a:close/>
                </a:path>
              </a:pathLst>
            </a:custGeom>
            <a:grpFill/>
          </p:spPr>
          <p:txBody>
            <a:bodyPr wrap="square" lIns="0" tIns="0" rIns="0" bIns="0" rtlCol="0"/>
            <a:lstStyle/>
            <a:p>
              <a:endParaRPr dirty="0"/>
            </a:p>
          </p:txBody>
        </p:sp>
        <p:sp>
          <p:nvSpPr>
            <p:cNvPr id="50" name="object 47">
              <a:extLst>
                <a:ext uri="{FF2B5EF4-FFF2-40B4-BE49-F238E27FC236}">
                  <a16:creationId xmlns:a16="http://schemas.microsoft.com/office/drawing/2014/main" id="{B8CEB0C0-54DE-4446-A21A-92D969C249EB}"/>
                </a:ext>
              </a:extLst>
            </p:cNvPr>
            <p:cNvSpPr/>
            <p:nvPr userDrawn="1"/>
          </p:nvSpPr>
          <p:spPr>
            <a:xfrm>
              <a:off x="3629430" y="4686536"/>
              <a:ext cx="109855" cy="111125"/>
            </a:xfrm>
            <a:custGeom>
              <a:avLst/>
              <a:gdLst/>
              <a:ahLst/>
              <a:cxnLst/>
              <a:rect l="l" t="t" r="r" b="b"/>
              <a:pathLst>
                <a:path w="109854" h="111125">
                  <a:moveTo>
                    <a:pt x="72034" y="0"/>
                  </a:moveTo>
                  <a:lnTo>
                    <a:pt x="0" y="19494"/>
                  </a:lnTo>
                  <a:lnTo>
                    <a:pt x="45085" y="110934"/>
                  </a:lnTo>
                  <a:lnTo>
                    <a:pt x="109575" y="90551"/>
                  </a:lnTo>
                  <a:lnTo>
                    <a:pt x="72034" y="0"/>
                  </a:lnTo>
                  <a:close/>
                </a:path>
              </a:pathLst>
            </a:custGeom>
            <a:grpFill/>
          </p:spPr>
          <p:txBody>
            <a:bodyPr wrap="square" lIns="0" tIns="0" rIns="0" bIns="0" rtlCol="0"/>
            <a:lstStyle/>
            <a:p>
              <a:endParaRPr dirty="0"/>
            </a:p>
          </p:txBody>
        </p:sp>
        <p:sp>
          <p:nvSpPr>
            <p:cNvPr id="51" name="object 48">
              <a:extLst>
                <a:ext uri="{FF2B5EF4-FFF2-40B4-BE49-F238E27FC236}">
                  <a16:creationId xmlns:a16="http://schemas.microsoft.com/office/drawing/2014/main" id="{8B1903D0-FB9A-4FB2-B9CF-5BAD4E5459A5}"/>
                </a:ext>
              </a:extLst>
            </p:cNvPr>
            <p:cNvSpPr/>
            <p:nvPr userDrawn="1"/>
          </p:nvSpPr>
          <p:spPr>
            <a:xfrm>
              <a:off x="3628186" y="4774846"/>
              <a:ext cx="427355" cy="142875"/>
            </a:xfrm>
            <a:custGeom>
              <a:avLst/>
              <a:gdLst/>
              <a:ahLst/>
              <a:cxnLst/>
              <a:rect l="l" t="t" r="r" b="b"/>
              <a:pathLst>
                <a:path w="427354" h="142875">
                  <a:moveTo>
                    <a:pt x="151321" y="0"/>
                  </a:moveTo>
                  <a:lnTo>
                    <a:pt x="120790" y="23799"/>
                  </a:lnTo>
                  <a:lnTo>
                    <a:pt x="56312" y="44170"/>
                  </a:lnTo>
                  <a:lnTo>
                    <a:pt x="19301" y="57122"/>
                  </a:lnTo>
                  <a:lnTo>
                    <a:pt x="2015" y="71347"/>
                  </a:lnTo>
                  <a:lnTo>
                    <a:pt x="0" y="95760"/>
                  </a:lnTo>
                  <a:lnTo>
                    <a:pt x="8801" y="139280"/>
                  </a:lnTo>
                  <a:lnTo>
                    <a:pt x="73654" y="141205"/>
                  </a:lnTo>
                  <a:lnTo>
                    <a:pt x="216526" y="142716"/>
                  </a:lnTo>
                  <a:lnTo>
                    <a:pt x="359888" y="137416"/>
                  </a:lnTo>
                  <a:lnTo>
                    <a:pt x="426212" y="118910"/>
                  </a:lnTo>
                  <a:lnTo>
                    <a:pt x="426960" y="102095"/>
                  </a:lnTo>
                  <a:lnTo>
                    <a:pt x="424382" y="92598"/>
                  </a:lnTo>
                  <a:lnTo>
                    <a:pt x="415934" y="86916"/>
                  </a:lnTo>
                  <a:lnTo>
                    <a:pt x="399072" y="81546"/>
                  </a:lnTo>
                  <a:lnTo>
                    <a:pt x="151321" y="0"/>
                  </a:lnTo>
                  <a:close/>
                </a:path>
              </a:pathLst>
            </a:custGeom>
            <a:grpFill/>
          </p:spPr>
          <p:txBody>
            <a:bodyPr wrap="square" lIns="0" tIns="0" rIns="0" bIns="0" rtlCol="0"/>
            <a:lstStyle/>
            <a:p>
              <a:endParaRPr dirty="0"/>
            </a:p>
          </p:txBody>
        </p:sp>
        <p:sp>
          <p:nvSpPr>
            <p:cNvPr id="52" name="object 49">
              <a:extLst>
                <a:ext uri="{FF2B5EF4-FFF2-40B4-BE49-F238E27FC236}">
                  <a16:creationId xmlns:a16="http://schemas.microsoft.com/office/drawing/2014/main" id="{17763C30-F3BA-4B44-BBF4-963233BDA04D}"/>
                </a:ext>
              </a:extLst>
            </p:cNvPr>
            <p:cNvSpPr/>
            <p:nvPr userDrawn="1"/>
          </p:nvSpPr>
          <p:spPr>
            <a:xfrm>
              <a:off x="2789999" y="4544317"/>
              <a:ext cx="352425" cy="305435"/>
            </a:xfrm>
            <a:custGeom>
              <a:avLst/>
              <a:gdLst/>
              <a:ahLst/>
              <a:cxnLst/>
              <a:rect l="l" t="t" r="r" b="b"/>
              <a:pathLst>
                <a:path w="352425" h="305435">
                  <a:moveTo>
                    <a:pt x="59628" y="0"/>
                  </a:moveTo>
                  <a:lnTo>
                    <a:pt x="37277" y="141"/>
                  </a:lnTo>
                  <a:lnTo>
                    <a:pt x="20417" y="17851"/>
                  </a:lnTo>
                  <a:lnTo>
                    <a:pt x="0" y="57250"/>
                  </a:lnTo>
                  <a:lnTo>
                    <a:pt x="49214" y="99700"/>
                  </a:lnTo>
                  <a:lnTo>
                    <a:pt x="159346" y="191098"/>
                  </a:lnTo>
                  <a:lnTo>
                    <a:pt x="274127" y="277509"/>
                  </a:lnTo>
                  <a:lnTo>
                    <a:pt x="337286" y="305001"/>
                  </a:lnTo>
                  <a:lnTo>
                    <a:pt x="348395" y="292406"/>
                  </a:lnTo>
                  <a:lnTo>
                    <a:pt x="352337" y="283395"/>
                  </a:lnTo>
                  <a:lnTo>
                    <a:pt x="349329" y="273636"/>
                  </a:lnTo>
                  <a:lnTo>
                    <a:pt x="339585" y="258799"/>
                  </a:lnTo>
                  <a:lnTo>
                    <a:pt x="198056" y="38974"/>
                  </a:lnTo>
                  <a:lnTo>
                    <a:pt x="159423" y="38187"/>
                  </a:lnTo>
                  <a:lnTo>
                    <a:pt x="96519" y="13308"/>
                  </a:lnTo>
                  <a:lnTo>
                    <a:pt x="59628" y="0"/>
                  </a:lnTo>
                  <a:close/>
                </a:path>
              </a:pathLst>
            </a:custGeom>
            <a:grpFill/>
          </p:spPr>
          <p:txBody>
            <a:bodyPr wrap="square" lIns="0" tIns="0" rIns="0" bIns="0" rtlCol="0"/>
            <a:lstStyle/>
            <a:p>
              <a:endParaRPr dirty="0"/>
            </a:p>
          </p:txBody>
        </p:sp>
        <p:sp>
          <p:nvSpPr>
            <p:cNvPr id="53" name="object 50">
              <a:extLst>
                <a:ext uri="{FF2B5EF4-FFF2-40B4-BE49-F238E27FC236}">
                  <a16:creationId xmlns:a16="http://schemas.microsoft.com/office/drawing/2014/main" id="{A4D5854A-C955-4335-B634-B659B10921DD}"/>
                </a:ext>
              </a:extLst>
            </p:cNvPr>
            <p:cNvSpPr/>
            <p:nvPr userDrawn="1"/>
          </p:nvSpPr>
          <p:spPr>
            <a:xfrm>
              <a:off x="3482191" y="2256265"/>
              <a:ext cx="101600" cy="108585"/>
            </a:xfrm>
            <a:custGeom>
              <a:avLst/>
              <a:gdLst/>
              <a:ahLst/>
              <a:cxnLst/>
              <a:rect l="l" t="t" r="r" b="b"/>
              <a:pathLst>
                <a:path w="101600" h="108585">
                  <a:moveTo>
                    <a:pt x="29273" y="0"/>
                  </a:moveTo>
                  <a:lnTo>
                    <a:pt x="0" y="69850"/>
                  </a:lnTo>
                  <a:lnTo>
                    <a:pt x="10685" y="84294"/>
                  </a:lnTo>
                  <a:lnTo>
                    <a:pt x="17999" y="92397"/>
                  </a:lnTo>
                  <a:lnTo>
                    <a:pt x="66411" y="107321"/>
                  </a:lnTo>
                  <a:lnTo>
                    <a:pt x="83299" y="108165"/>
                  </a:lnTo>
                  <a:lnTo>
                    <a:pt x="101307" y="56337"/>
                  </a:lnTo>
                  <a:lnTo>
                    <a:pt x="29273" y="0"/>
                  </a:lnTo>
                  <a:close/>
                </a:path>
              </a:pathLst>
            </a:custGeom>
            <a:grpFill/>
          </p:spPr>
          <p:txBody>
            <a:bodyPr wrap="square" lIns="0" tIns="0" rIns="0" bIns="0" rtlCol="0"/>
            <a:lstStyle/>
            <a:p>
              <a:endParaRPr dirty="0"/>
            </a:p>
          </p:txBody>
        </p:sp>
        <p:sp>
          <p:nvSpPr>
            <p:cNvPr id="54" name="object 51">
              <a:extLst>
                <a:ext uri="{FF2B5EF4-FFF2-40B4-BE49-F238E27FC236}">
                  <a16:creationId xmlns:a16="http://schemas.microsoft.com/office/drawing/2014/main" id="{B7F7932B-C1D8-474E-9E96-1F85858AECA6}"/>
                </a:ext>
              </a:extLst>
            </p:cNvPr>
            <p:cNvSpPr/>
            <p:nvPr userDrawn="1"/>
          </p:nvSpPr>
          <p:spPr>
            <a:xfrm>
              <a:off x="3482190" y="2105884"/>
              <a:ext cx="135255" cy="151765"/>
            </a:xfrm>
            <a:custGeom>
              <a:avLst/>
              <a:gdLst/>
              <a:ahLst/>
              <a:cxnLst/>
              <a:rect l="l" t="t" r="r" b="b"/>
              <a:pathLst>
                <a:path w="135254" h="151764">
                  <a:moveTo>
                    <a:pt x="89464" y="0"/>
                  </a:moveTo>
                  <a:lnTo>
                    <a:pt x="79195" y="4227"/>
                  </a:lnTo>
                  <a:lnTo>
                    <a:pt x="56027" y="19781"/>
                  </a:lnTo>
                  <a:lnTo>
                    <a:pt x="12242" y="51224"/>
                  </a:lnTo>
                  <a:lnTo>
                    <a:pt x="0" y="150385"/>
                  </a:lnTo>
                  <a:lnTo>
                    <a:pt x="14174" y="151580"/>
                  </a:lnTo>
                  <a:lnTo>
                    <a:pt x="45866" y="151505"/>
                  </a:lnTo>
                  <a:lnTo>
                    <a:pt x="78824" y="144669"/>
                  </a:lnTo>
                  <a:lnTo>
                    <a:pt x="96799" y="125582"/>
                  </a:lnTo>
                  <a:lnTo>
                    <a:pt x="101192" y="104879"/>
                  </a:lnTo>
                  <a:lnTo>
                    <a:pt x="106608" y="95161"/>
                  </a:lnTo>
                  <a:lnTo>
                    <a:pt x="116603" y="93894"/>
                  </a:lnTo>
                  <a:lnTo>
                    <a:pt x="132986" y="93894"/>
                  </a:lnTo>
                  <a:lnTo>
                    <a:pt x="129405" y="84369"/>
                  </a:lnTo>
                  <a:lnTo>
                    <a:pt x="117176" y="52743"/>
                  </a:lnTo>
                  <a:lnTo>
                    <a:pt x="103680" y="20015"/>
                  </a:lnTo>
                  <a:lnTo>
                    <a:pt x="94551" y="2532"/>
                  </a:lnTo>
                  <a:lnTo>
                    <a:pt x="89464" y="0"/>
                  </a:lnTo>
                  <a:close/>
                </a:path>
                <a:path w="135254" h="151764">
                  <a:moveTo>
                    <a:pt x="132986" y="93894"/>
                  </a:moveTo>
                  <a:lnTo>
                    <a:pt x="116603" y="93894"/>
                  </a:lnTo>
                  <a:lnTo>
                    <a:pt x="134734" y="98544"/>
                  </a:lnTo>
                  <a:lnTo>
                    <a:pt x="132986" y="93894"/>
                  </a:lnTo>
                  <a:close/>
                </a:path>
              </a:pathLst>
            </a:custGeom>
            <a:grpFill/>
          </p:spPr>
          <p:txBody>
            <a:bodyPr wrap="square" lIns="0" tIns="0" rIns="0" bIns="0" rtlCol="0"/>
            <a:lstStyle/>
            <a:p>
              <a:endParaRPr dirty="0"/>
            </a:p>
          </p:txBody>
        </p:sp>
        <p:sp>
          <p:nvSpPr>
            <p:cNvPr id="55" name="object 52">
              <a:extLst>
                <a:ext uri="{FF2B5EF4-FFF2-40B4-BE49-F238E27FC236}">
                  <a16:creationId xmlns:a16="http://schemas.microsoft.com/office/drawing/2014/main" id="{8737B5E1-EB88-4553-B9B8-476C7C3906C1}"/>
                </a:ext>
              </a:extLst>
            </p:cNvPr>
            <p:cNvSpPr/>
            <p:nvPr userDrawn="1"/>
          </p:nvSpPr>
          <p:spPr>
            <a:xfrm>
              <a:off x="3265920" y="1986798"/>
              <a:ext cx="490220" cy="397510"/>
            </a:xfrm>
            <a:custGeom>
              <a:avLst/>
              <a:gdLst/>
              <a:ahLst/>
              <a:cxnLst/>
              <a:rect l="l" t="t" r="r" b="b"/>
              <a:pathLst>
                <a:path w="490220" h="397510">
                  <a:moveTo>
                    <a:pt x="120527" y="0"/>
                  </a:moveTo>
                  <a:lnTo>
                    <a:pt x="98653" y="7524"/>
                  </a:lnTo>
                  <a:lnTo>
                    <a:pt x="86255" y="8692"/>
                  </a:lnTo>
                  <a:lnTo>
                    <a:pt x="58100" y="17287"/>
                  </a:lnTo>
                  <a:lnTo>
                    <a:pt x="27753" y="40946"/>
                  </a:lnTo>
                  <a:lnTo>
                    <a:pt x="8775" y="87305"/>
                  </a:lnTo>
                  <a:lnTo>
                    <a:pt x="2310" y="135772"/>
                  </a:lnTo>
                  <a:lnTo>
                    <a:pt x="919" y="173761"/>
                  </a:lnTo>
                  <a:lnTo>
                    <a:pt x="5287" y="220922"/>
                  </a:lnTo>
                  <a:lnTo>
                    <a:pt x="16103" y="296906"/>
                  </a:lnTo>
                  <a:lnTo>
                    <a:pt x="17245" y="307196"/>
                  </a:lnTo>
                  <a:lnTo>
                    <a:pt x="17805" y="331953"/>
                  </a:lnTo>
                  <a:lnTo>
                    <a:pt x="13488" y="362009"/>
                  </a:lnTo>
                  <a:lnTo>
                    <a:pt x="0" y="388194"/>
                  </a:lnTo>
                  <a:lnTo>
                    <a:pt x="12318" y="392627"/>
                  </a:lnTo>
                  <a:lnTo>
                    <a:pt x="81176" y="387797"/>
                  </a:lnTo>
                  <a:lnTo>
                    <a:pt x="117919" y="351668"/>
                  </a:lnTo>
                  <a:lnTo>
                    <a:pt x="142255" y="308624"/>
                  </a:lnTo>
                  <a:lnTo>
                    <a:pt x="149729" y="277724"/>
                  </a:lnTo>
                  <a:lnTo>
                    <a:pt x="139768" y="244075"/>
                  </a:lnTo>
                  <a:lnTo>
                    <a:pt x="111798" y="192779"/>
                  </a:lnTo>
                  <a:lnTo>
                    <a:pt x="111100" y="175631"/>
                  </a:lnTo>
                  <a:lnTo>
                    <a:pt x="111128" y="133155"/>
                  </a:lnTo>
                  <a:lnTo>
                    <a:pt x="115569" y="91302"/>
                  </a:lnTo>
                  <a:lnTo>
                    <a:pt x="127888" y="70465"/>
                  </a:lnTo>
                  <a:lnTo>
                    <a:pt x="436753" y="70465"/>
                  </a:lnTo>
                  <a:lnTo>
                    <a:pt x="423925" y="57727"/>
                  </a:lnTo>
                  <a:lnTo>
                    <a:pt x="418121" y="54666"/>
                  </a:lnTo>
                  <a:lnTo>
                    <a:pt x="194741" y="54666"/>
                  </a:lnTo>
                  <a:lnTo>
                    <a:pt x="193081" y="51086"/>
                  </a:lnTo>
                  <a:lnTo>
                    <a:pt x="190209" y="48088"/>
                  </a:lnTo>
                  <a:lnTo>
                    <a:pt x="153060" y="48088"/>
                  </a:lnTo>
                  <a:lnTo>
                    <a:pt x="142630" y="16479"/>
                  </a:lnTo>
                  <a:lnTo>
                    <a:pt x="133486" y="1717"/>
                  </a:lnTo>
                  <a:lnTo>
                    <a:pt x="120527" y="0"/>
                  </a:lnTo>
                  <a:close/>
                </a:path>
                <a:path w="490220" h="397510">
                  <a:moveTo>
                    <a:pt x="436753" y="70465"/>
                  </a:moveTo>
                  <a:lnTo>
                    <a:pt x="127888" y="70465"/>
                  </a:lnTo>
                  <a:lnTo>
                    <a:pt x="129903" y="89545"/>
                  </a:lnTo>
                  <a:lnTo>
                    <a:pt x="132572" y="99515"/>
                  </a:lnTo>
                  <a:lnTo>
                    <a:pt x="137693" y="103625"/>
                  </a:lnTo>
                  <a:lnTo>
                    <a:pt x="147065" y="105123"/>
                  </a:lnTo>
                  <a:lnTo>
                    <a:pt x="139329" y="121486"/>
                  </a:lnTo>
                  <a:lnTo>
                    <a:pt x="129681" y="165761"/>
                  </a:lnTo>
                  <a:lnTo>
                    <a:pt x="138466" y="230727"/>
                  </a:lnTo>
                  <a:lnTo>
                    <a:pt x="186029" y="309162"/>
                  </a:lnTo>
                  <a:lnTo>
                    <a:pt x="196101" y="336998"/>
                  </a:lnTo>
                  <a:lnTo>
                    <a:pt x="212131" y="361416"/>
                  </a:lnTo>
                  <a:lnTo>
                    <a:pt x="235442" y="379642"/>
                  </a:lnTo>
                  <a:lnTo>
                    <a:pt x="267360" y="388905"/>
                  </a:lnTo>
                  <a:lnTo>
                    <a:pt x="288133" y="387651"/>
                  </a:lnTo>
                  <a:lnTo>
                    <a:pt x="307890" y="378877"/>
                  </a:lnTo>
                  <a:lnTo>
                    <a:pt x="321368" y="355060"/>
                  </a:lnTo>
                  <a:lnTo>
                    <a:pt x="323283" y="309162"/>
                  </a:lnTo>
                  <a:lnTo>
                    <a:pt x="323243" y="307196"/>
                  </a:lnTo>
                  <a:lnTo>
                    <a:pt x="323054" y="302568"/>
                  </a:lnTo>
                  <a:lnTo>
                    <a:pt x="323054" y="293826"/>
                  </a:lnTo>
                  <a:lnTo>
                    <a:pt x="336183" y="248476"/>
                  </a:lnTo>
                  <a:lnTo>
                    <a:pt x="365137" y="215499"/>
                  </a:lnTo>
                  <a:lnTo>
                    <a:pt x="373240" y="212934"/>
                  </a:lnTo>
                  <a:lnTo>
                    <a:pt x="375970" y="211981"/>
                  </a:lnTo>
                  <a:lnTo>
                    <a:pt x="403684" y="196675"/>
                  </a:lnTo>
                  <a:lnTo>
                    <a:pt x="423213" y="175631"/>
                  </a:lnTo>
                  <a:lnTo>
                    <a:pt x="435976" y="152124"/>
                  </a:lnTo>
                  <a:lnTo>
                    <a:pt x="443395" y="129431"/>
                  </a:lnTo>
                  <a:lnTo>
                    <a:pt x="481445" y="129431"/>
                  </a:lnTo>
                  <a:lnTo>
                    <a:pt x="472945" y="106406"/>
                  </a:lnTo>
                  <a:lnTo>
                    <a:pt x="436753" y="70465"/>
                  </a:lnTo>
                  <a:close/>
                </a:path>
                <a:path w="490220" h="397510">
                  <a:moveTo>
                    <a:pt x="481445" y="129431"/>
                  </a:moveTo>
                  <a:lnTo>
                    <a:pt x="443395" y="129431"/>
                  </a:lnTo>
                  <a:lnTo>
                    <a:pt x="456043" y="141860"/>
                  </a:lnTo>
                  <a:lnTo>
                    <a:pt x="467744" y="157724"/>
                  </a:lnTo>
                  <a:lnTo>
                    <a:pt x="478049" y="177430"/>
                  </a:lnTo>
                  <a:lnTo>
                    <a:pt x="486511" y="201389"/>
                  </a:lnTo>
                  <a:lnTo>
                    <a:pt x="489812" y="187686"/>
                  </a:lnTo>
                  <a:lnTo>
                    <a:pt x="490099" y="152875"/>
                  </a:lnTo>
                  <a:lnTo>
                    <a:pt x="481445" y="129431"/>
                  </a:lnTo>
                  <a:close/>
                </a:path>
                <a:path w="490220" h="397510">
                  <a:moveTo>
                    <a:pt x="251631" y="17414"/>
                  </a:moveTo>
                  <a:lnTo>
                    <a:pt x="224046" y="27870"/>
                  </a:lnTo>
                  <a:lnTo>
                    <a:pt x="194741" y="54666"/>
                  </a:lnTo>
                  <a:lnTo>
                    <a:pt x="418121" y="54666"/>
                  </a:lnTo>
                  <a:lnTo>
                    <a:pt x="415438" y="53251"/>
                  </a:lnTo>
                  <a:lnTo>
                    <a:pt x="404571" y="48799"/>
                  </a:lnTo>
                  <a:lnTo>
                    <a:pt x="394818" y="45547"/>
                  </a:lnTo>
                  <a:lnTo>
                    <a:pt x="389674" y="44671"/>
                  </a:lnTo>
                  <a:lnTo>
                    <a:pt x="382562" y="42576"/>
                  </a:lnTo>
                  <a:lnTo>
                    <a:pt x="374637" y="40976"/>
                  </a:lnTo>
                  <a:lnTo>
                    <a:pt x="365785" y="40036"/>
                  </a:lnTo>
                  <a:lnTo>
                    <a:pt x="293532" y="21926"/>
                  </a:lnTo>
                  <a:lnTo>
                    <a:pt x="251631" y="17414"/>
                  </a:lnTo>
                  <a:close/>
                </a:path>
                <a:path w="490220" h="397510">
                  <a:moveTo>
                    <a:pt x="174130" y="41459"/>
                  </a:moveTo>
                  <a:lnTo>
                    <a:pt x="153060" y="48088"/>
                  </a:lnTo>
                  <a:lnTo>
                    <a:pt x="190209" y="48088"/>
                  </a:lnTo>
                  <a:lnTo>
                    <a:pt x="186840" y="44571"/>
                  </a:lnTo>
                  <a:lnTo>
                    <a:pt x="174130" y="41459"/>
                  </a:lnTo>
                  <a:close/>
                </a:path>
              </a:pathLst>
            </a:custGeom>
            <a:grpFill/>
          </p:spPr>
          <p:txBody>
            <a:bodyPr wrap="square" lIns="0" tIns="0" rIns="0" bIns="0" rtlCol="0"/>
            <a:lstStyle/>
            <a:p>
              <a:endParaRPr dirty="0"/>
            </a:p>
          </p:txBody>
        </p:sp>
        <p:sp>
          <p:nvSpPr>
            <p:cNvPr id="56" name="object 53">
              <a:extLst>
                <a:ext uri="{FF2B5EF4-FFF2-40B4-BE49-F238E27FC236}">
                  <a16:creationId xmlns:a16="http://schemas.microsoft.com/office/drawing/2014/main" id="{842A6B1C-9005-4274-B67B-21FC27973175}"/>
                </a:ext>
              </a:extLst>
            </p:cNvPr>
            <p:cNvSpPr/>
            <p:nvPr userDrawn="1"/>
          </p:nvSpPr>
          <p:spPr>
            <a:xfrm>
              <a:off x="3389458" y="2017366"/>
              <a:ext cx="70485" cy="77470"/>
            </a:xfrm>
            <a:custGeom>
              <a:avLst/>
              <a:gdLst/>
              <a:ahLst/>
              <a:cxnLst/>
              <a:rect l="l" t="t" r="r" b="b"/>
              <a:pathLst>
                <a:path w="70485" h="77469">
                  <a:moveTo>
                    <a:pt x="37922" y="0"/>
                  </a:moveTo>
                  <a:lnTo>
                    <a:pt x="33125" y="11468"/>
                  </a:lnTo>
                  <a:lnTo>
                    <a:pt x="24771" y="25777"/>
                  </a:lnTo>
                  <a:lnTo>
                    <a:pt x="13512" y="37986"/>
                  </a:lnTo>
                  <a:lnTo>
                    <a:pt x="0" y="43154"/>
                  </a:lnTo>
                  <a:lnTo>
                    <a:pt x="0" y="77165"/>
                  </a:lnTo>
                  <a:lnTo>
                    <a:pt x="30515" y="67726"/>
                  </a:lnTo>
                  <a:lnTo>
                    <a:pt x="51927" y="46450"/>
                  </a:lnTo>
                  <a:lnTo>
                    <a:pt x="64933" y="23897"/>
                  </a:lnTo>
                  <a:lnTo>
                    <a:pt x="70231" y="10629"/>
                  </a:lnTo>
                  <a:lnTo>
                    <a:pt x="37922" y="0"/>
                  </a:lnTo>
                  <a:close/>
                </a:path>
              </a:pathLst>
            </a:custGeom>
            <a:grpFill/>
          </p:spPr>
          <p:txBody>
            <a:bodyPr wrap="square" lIns="0" tIns="0" rIns="0" bIns="0" rtlCol="0"/>
            <a:lstStyle/>
            <a:p>
              <a:endParaRPr dirty="0"/>
            </a:p>
          </p:txBody>
        </p:sp>
        <p:sp>
          <p:nvSpPr>
            <p:cNvPr id="57" name="object 54">
              <a:extLst>
                <a:ext uri="{FF2B5EF4-FFF2-40B4-BE49-F238E27FC236}">
                  <a16:creationId xmlns:a16="http://schemas.microsoft.com/office/drawing/2014/main" id="{88ADB2F1-0F97-4CE9-A7E2-03A702F6319D}"/>
                </a:ext>
              </a:extLst>
            </p:cNvPr>
            <p:cNvSpPr/>
            <p:nvPr userDrawn="1"/>
          </p:nvSpPr>
          <p:spPr>
            <a:xfrm>
              <a:off x="3286019" y="3356538"/>
              <a:ext cx="652780" cy="1353185"/>
            </a:xfrm>
            <a:custGeom>
              <a:avLst/>
              <a:gdLst/>
              <a:ahLst/>
              <a:cxnLst/>
              <a:rect l="l" t="t" r="r" b="b"/>
              <a:pathLst>
                <a:path w="652779" h="1353185">
                  <a:moveTo>
                    <a:pt x="387223" y="0"/>
                  </a:moveTo>
                  <a:lnTo>
                    <a:pt x="212483" y="60312"/>
                  </a:lnTo>
                  <a:lnTo>
                    <a:pt x="0" y="64604"/>
                  </a:lnTo>
                  <a:lnTo>
                    <a:pt x="132657" y="265593"/>
                  </a:lnTo>
                  <a:lnTo>
                    <a:pt x="232936" y="418911"/>
                  </a:lnTo>
                  <a:lnTo>
                    <a:pt x="297586" y="520407"/>
                  </a:lnTo>
                  <a:lnTo>
                    <a:pt x="319156" y="573802"/>
                  </a:lnTo>
                  <a:lnTo>
                    <a:pt x="308790" y="678337"/>
                  </a:lnTo>
                  <a:lnTo>
                    <a:pt x="250691" y="912076"/>
                  </a:lnTo>
                  <a:lnTo>
                    <a:pt x="129057" y="1353083"/>
                  </a:lnTo>
                  <a:lnTo>
                    <a:pt x="541388" y="1281303"/>
                  </a:lnTo>
                  <a:lnTo>
                    <a:pt x="562791" y="1177275"/>
                  </a:lnTo>
                  <a:lnTo>
                    <a:pt x="607728" y="938995"/>
                  </a:lnTo>
                  <a:lnTo>
                    <a:pt x="647285" y="677161"/>
                  </a:lnTo>
                  <a:lnTo>
                    <a:pt x="652551" y="502475"/>
                  </a:lnTo>
                  <a:lnTo>
                    <a:pt x="632267" y="423965"/>
                  </a:lnTo>
                  <a:lnTo>
                    <a:pt x="597868" y="345454"/>
                  </a:lnTo>
                  <a:lnTo>
                    <a:pt x="524478" y="219834"/>
                  </a:lnTo>
                  <a:lnTo>
                    <a:pt x="387223" y="0"/>
                  </a:lnTo>
                  <a:close/>
                </a:path>
              </a:pathLst>
            </a:custGeom>
            <a:grpFill/>
          </p:spPr>
          <p:txBody>
            <a:bodyPr wrap="square" lIns="0" tIns="0" rIns="0" bIns="0" rtlCol="0"/>
            <a:lstStyle/>
            <a:p>
              <a:endParaRPr dirty="0"/>
            </a:p>
          </p:txBody>
        </p:sp>
        <p:sp>
          <p:nvSpPr>
            <p:cNvPr id="58" name="object 55">
              <a:extLst>
                <a:ext uri="{FF2B5EF4-FFF2-40B4-BE49-F238E27FC236}">
                  <a16:creationId xmlns:a16="http://schemas.microsoft.com/office/drawing/2014/main" id="{7D3EA63A-C71D-4CF6-AFEE-6B7EAA866131}"/>
                </a:ext>
              </a:extLst>
            </p:cNvPr>
            <p:cNvSpPr/>
            <p:nvPr userDrawn="1"/>
          </p:nvSpPr>
          <p:spPr>
            <a:xfrm>
              <a:off x="3281996" y="3401094"/>
              <a:ext cx="202565" cy="45085"/>
            </a:xfrm>
            <a:custGeom>
              <a:avLst/>
              <a:gdLst/>
              <a:ahLst/>
              <a:cxnLst/>
              <a:rect l="l" t="t" r="r" b="b"/>
              <a:pathLst>
                <a:path w="202564" h="45085">
                  <a:moveTo>
                    <a:pt x="6315" y="0"/>
                  </a:moveTo>
                  <a:lnTo>
                    <a:pt x="0" y="5540"/>
                  </a:lnTo>
                  <a:lnTo>
                    <a:pt x="85" y="11891"/>
                  </a:lnTo>
                  <a:lnTo>
                    <a:pt x="2857" y="17393"/>
                  </a:lnTo>
                  <a:lnTo>
                    <a:pt x="39772" y="41449"/>
                  </a:lnTo>
                  <a:lnTo>
                    <a:pt x="86228" y="44410"/>
                  </a:lnTo>
                  <a:lnTo>
                    <a:pt x="109032" y="44792"/>
                  </a:lnTo>
                  <a:lnTo>
                    <a:pt x="132690" y="44408"/>
                  </a:lnTo>
                  <a:lnTo>
                    <a:pt x="156160" y="43267"/>
                  </a:lnTo>
                  <a:lnTo>
                    <a:pt x="179475" y="41369"/>
                  </a:lnTo>
                  <a:lnTo>
                    <a:pt x="202517" y="38722"/>
                  </a:lnTo>
                  <a:lnTo>
                    <a:pt x="198421" y="7366"/>
                  </a:lnTo>
                  <a:lnTo>
                    <a:pt x="103479" y="7366"/>
                  </a:lnTo>
                  <a:lnTo>
                    <a:pt x="55155" y="5278"/>
                  </a:lnTo>
                  <a:lnTo>
                    <a:pt x="6315" y="0"/>
                  </a:lnTo>
                  <a:close/>
                </a:path>
                <a:path w="202564" h="45085">
                  <a:moveTo>
                    <a:pt x="197691" y="1778"/>
                  </a:moveTo>
                  <a:lnTo>
                    <a:pt x="151065" y="6215"/>
                  </a:lnTo>
                  <a:lnTo>
                    <a:pt x="103479" y="7366"/>
                  </a:lnTo>
                  <a:lnTo>
                    <a:pt x="198421" y="7366"/>
                  </a:lnTo>
                  <a:lnTo>
                    <a:pt x="197691" y="1778"/>
                  </a:lnTo>
                  <a:close/>
                </a:path>
              </a:pathLst>
            </a:custGeom>
            <a:grpFill/>
          </p:spPr>
          <p:txBody>
            <a:bodyPr wrap="square" lIns="0" tIns="0" rIns="0" bIns="0" rtlCol="0"/>
            <a:lstStyle/>
            <a:p>
              <a:endParaRPr dirty="0"/>
            </a:p>
          </p:txBody>
        </p:sp>
        <p:sp>
          <p:nvSpPr>
            <p:cNvPr id="59" name="object 56">
              <a:extLst>
                <a:ext uri="{FF2B5EF4-FFF2-40B4-BE49-F238E27FC236}">
                  <a16:creationId xmlns:a16="http://schemas.microsoft.com/office/drawing/2014/main" id="{CA7104D2-37F5-4C1A-8BCB-27BFD2EC7D07}"/>
                </a:ext>
              </a:extLst>
            </p:cNvPr>
            <p:cNvSpPr/>
            <p:nvPr userDrawn="1"/>
          </p:nvSpPr>
          <p:spPr>
            <a:xfrm>
              <a:off x="3492832" y="3345333"/>
              <a:ext cx="194310" cy="92710"/>
            </a:xfrm>
            <a:custGeom>
              <a:avLst/>
              <a:gdLst/>
              <a:ahLst/>
              <a:cxnLst/>
              <a:rect l="l" t="t" r="r" b="b"/>
              <a:pathLst>
                <a:path w="194310" h="92710">
                  <a:moveTo>
                    <a:pt x="175691" y="0"/>
                  </a:moveTo>
                  <a:lnTo>
                    <a:pt x="145673" y="14287"/>
                  </a:lnTo>
                  <a:lnTo>
                    <a:pt x="106100" y="29662"/>
                  </a:lnTo>
                  <a:lnTo>
                    <a:pt x="57400" y="44125"/>
                  </a:lnTo>
                  <a:lnTo>
                    <a:pt x="0" y="55676"/>
                  </a:lnTo>
                  <a:lnTo>
                    <a:pt x="5575" y="92506"/>
                  </a:lnTo>
                  <a:lnTo>
                    <a:pt x="67322" y="80086"/>
                  </a:lnTo>
                  <a:lnTo>
                    <a:pt x="119560" y="64538"/>
                  </a:lnTo>
                  <a:lnTo>
                    <a:pt x="161955" y="47965"/>
                  </a:lnTo>
                  <a:lnTo>
                    <a:pt x="194170" y="32473"/>
                  </a:lnTo>
                  <a:lnTo>
                    <a:pt x="175691" y="0"/>
                  </a:lnTo>
                  <a:close/>
                </a:path>
              </a:pathLst>
            </a:custGeom>
            <a:grpFill/>
          </p:spPr>
          <p:txBody>
            <a:bodyPr wrap="square" lIns="0" tIns="0" rIns="0" bIns="0" rtlCol="0"/>
            <a:lstStyle/>
            <a:p>
              <a:endParaRPr dirty="0"/>
            </a:p>
          </p:txBody>
        </p:sp>
      </p:grpSp>
      <p:pic>
        <p:nvPicPr>
          <p:cNvPr id="60" name="Image 59">
            <a:extLst>
              <a:ext uri="{FF2B5EF4-FFF2-40B4-BE49-F238E27FC236}">
                <a16:creationId xmlns:a16="http://schemas.microsoft.com/office/drawing/2014/main" id="{FCC0CFF4-F39B-4FBF-A55D-130A98B39D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2694" y="6492875"/>
            <a:ext cx="7026611" cy="347502"/>
          </a:xfrm>
          <a:prstGeom prst="rect">
            <a:avLst/>
          </a:prstGeom>
        </p:spPr>
      </p:pic>
    </p:spTree>
    <p:extLst>
      <p:ext uri="{BB962C8B-B14F-4D97-AF65-F5344CB8AC3E}">
        <p14:creationId xmlns:p14="http://schemas.microsoft.com/office/powerpoint/2010/main" val="22366858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UVERTURE FINALE ELU.ES">
    <p:spTree>
      <p:nvGrpSpPr>
        <p:cNvPr id="1" name=""/>
        <p:cNvGrpSpPr/>
        <p:nvPr/>
      </p:nvGrpSpPr>
      <p:grpSpPr>
        <a:xfrm>
          <a:off x="0" y="0"/>
          <a:ext cx="0" cy="0"/>
          <a:chOff x="0" y="0"/>
          <a:chExt cx="0" cy="0"/>
        </a:xfrm>
      </p:grpSpPr>
      <p:sp>
        <p:nvSpPr>
          <p:cNvPr id="24" name="object 2">
            <a:extLst>
              <a:ext uri="{FF2B5EF4-FFF2-40B4-BE49-F238E27FC236}">
                <a16:creationId xmlns:a16="http://schemas.microsoft.com/office/drawing/2014/main" id="{2247FFF8-61D9-42D2-8B0C-739D72CE1958}"/>
              </a:ext>
            </a:extLst>
          </p:cNvPr>
          <p:cNvSpPr/>
          <p:nvPr userDrawn="1"/>
        </p:nvSpPr>
        <p:spPr>
          <a:xfrm>
            <a:off x="179995" y="183301"/>
            <a:ext cx="11826001" cy="5204487"/>
          </a:xfrm>
          <a:prstGeom prst="rect">
            <a:avLst/>
          </a:prstGeom>
          <a:blipFill>
            <a:blip r:embed="rId2" cstate="print"/>
            <a:stretch>
              <a:fillRect b="-23455"/>
            </a:stretch>
          </a:blipFill>
        </p:spPr>
        <p:txBody>
          <a:bodyPr wrap="square" lIns="0" tIns="0" rIns="0" bIns="0" rtlCol="0"/>
          <a:lstStyle/>
          <a:p>
            <a:endParaRPr dirty="0"/>
          </a:p>
        </p:txBody>
      </p:sp>
      <p:sp>
        <p:nvSpPr>
          <p:cNvPr id="26" name="object 17">
            <a:extLst>
              <a:ext uri="{FF2B5EF4-FFF2-40B4-BE49-F238E27FC236}">
                <a16:creationId xmlns:a16="http://schemas.microsoft.com/office/drawing/2014/main" id="{D0F033AE-F507-4A7F-A517-9DC3C0AD987C}"/>
              </a:ext>
            </a:extLst>
          </p:cNvPr>
          <p:cNvSpPr txBox="1">
            <a:spLocks/>
          </p:cNvSpPr>
          <p:nvPr userDrawn="1"/>
        </p:nvSpPr>
        <p:spPr>
          <a:xfrm>
            <a:off x="685800" y="1328889"/>
            <a:ext cx="3664585" cy="1112520"/>
          </a:xfrm>
          <a:prstGeom prst="rect">
            <a:avLst/>
          </a:prstGeom>
        </p:spPr>
        <p:txBody>
          <a:bodyPr vert="horz" wrap="square" lIns="0" tIns="0" rIns="0" bIns="0" rtlCol="0">
            <a:spAutoFit/>
          </a:bodyPr>
          <a:lstStyle>
            <a:lvl1pPr>
              <a:defRPr sz="3950" b="1" i="0">
                <a:solidFill>
                  <a:schemeClr val="bg1"/>
                </a:solidFill>
                <a:latin typeface="Calibri"/>
                <a:ea typeface="+mj-ea"/>
                <a:cs typeface="Calibri"/>
              </a:defRPr>
            </a:lvl1pPr>
          </a:lstStyle>
          <a:p>
            <a:pPr marL="12700" marR="5080">
              <a:lnSpc>
                <a:spcPts val="4220"/>
              </a:lnSpc>
            </a:pPr>
            <a:r>
              <a:rPr lang="fr-FR" spc="-20" dirty="0"/>
              <a:t>Merci </a:t>
            </a:r>
            <a:r>
              <a:rPr lang="fr-FR" spc="-55" dirty="0"/>
              <a:t>d’avoir  </a:t>
            </a:r>
            <a:r>
              <a:rPr lang="fr-FR" spc="-5" dirty="0"/>
              <a:t>suivi </a:t>
            </a:r>
            <a:r>
              <a:rPr lang="fr-FR" spc="-50" dirty="0"/>
              <a:t>cette</a:t>
            </a:r>
            <a:r>
              <a:rPr lang="fr-FR" spc="-90" dirty="0"/>
              <a:t> </a:t>
            </a:r>
            <a:r>
              <a:rPr lang="fr-FR" spc="-5" dirty="0"/>
              <a:t>séance</a:t>
            </a:r>
            <a:endParaRPr lang="fr-FR" dirty="0"/>
          </a:p>
        </p:txBody>
      </p:sp>
      <p:sp>
        <p:nvSpPr>
          <p:cNvPr id="30" name="object 26">
            <a:extLst>
              <a:ext uri="{FF2B5EF4-FFF2-40B4-BE49-F238E27FC236}">
                <a16:creationId xmlns:a16="http://schemas.microsoft.com/office/drawing/2014/main" id="{E533B51E-9C20-4AAB-A91C-01D7EF007768}"/>
              </a:ext>
            </a:extLst>
          </p:cNvPr>
          <p:cNvSpPr/>
          <p:nvPr userDrawn="1"/>
        </p:nvSpPr>
        <p:spPr>
          <a:xfrm>
            <a:off x="437568" y="5995287"/>
            <a:ext cx="178435" cy="178435"/>
          </a:xfrm>
          <a:custGeom>
            <a:avLst/>
            <a:gdLst/>
            <a:ahLst/>
            <a:cxnLst/>
            <a:rect l="l" t="t" r="r" b="b"/>
            <a:pathLst>
              <a:path w="178434" h="178435">
                <a:moveTo>
                  <a:pt x="178269" y="0"/>
                </a:moveTo>
                <a:lnTo>
                  <a:pt x="108970" y="14833"/>
                </a:lnTo>
                <a:lnTo>
                  <a:pt x="51815" y="51765"/>
                </a:lnTo>
                <a:lnTo>
                  <a:pt x="14849" y="108980"/>
                </a:lnTo>
                <a:lnTo>
                  <a:pt x="0" y="178282"/>
                </a:lnTo>
                <a:lnTo>
                  <a:pt x="59753" y="178282"/>
                </a:lnTo>
                <a:lnTo>
                  <a:pt x="63136" y="154715"/>
                </a:lnTo>
                <a:lnTo>
                  <a:pt x="69824" y="132154"/>
                </a:lnTo>
                <a:lnTo>
                  <a:pt x="93954" y="93941"/>
                </a:lnTo>
                <a:lnTo>
                  <a:pt x="132173" y="69802"/>
                </a:lnTo>
                <a:lnTo>
                  <a:pt x="178269" y="59778"/>
                </a:lnTo>
                <a:lnTo>
                  <a:pt x="178269" y="0"/>
                </a:lnTo>
                <a:close/>
              </a:path>
            </a:pathLst>
          </a:custGeom>
          <a:solidFill>
            <a:srgbClr val="851520"/>
          </a:solidFill>
        </p:spPr>
        <p:txBody>
          <a:bodyPr wrap="square" lIns="0" tIns="0" rIns="0" bIns="0" rtlCol="0"/>
          <a:lstStyle/>
          <a:p>
            <a:endParaRPr dirty="0"/>
          </a:p>
        </p:txBody>
      </p:sp>
      <p:sp>
        <p:nvSpPr>
          <p:cNvPr id="31" name="object 27">
            <a:extLst>
              <a:ext uri="{FF2B5EF4-FFF2-40B4-BE49-F238E27FC236}">
                <a16:creationId xmlns:a16="http://schemas.microsoft.com/office/drawing/2014/main" id="{6FB49FD1-7858-44D0-B2DC-7BC6BE7BFE16}"/>
              </a:ext>
            </a:extLst>
          </p:cNvPr>
          <p:cNvSpPr/>
          <p:nvPr userDrawn="1"/>
        </p:nvSpPr>
        <p:spPr>
          <a:xfrm>
            <a:off x="119327" y="6193232"/>
            <a:ext cx="179705" cy="179705"/>
          </a:xfrm>
          <a:custGeom>
            <a:avLst/>
            <a:gdLst/>
            <a:ahLst/>
            <a:cxnLst/>
            <a:rect l="l" t="t" r="r" b="b"/>
            <a:pathLst>
              <a:path w="179704" h="179704">
                <a:moveTo>
                  <a:pt x="60045" y="0"/>
                </a:moveTo>
                <a:lnTo>
                  <a:pt x="0" y="0"/>
                </a:lnTo>
                <a:lnTo>
                  <a:pt x="4665" y="35733"/>
                </a:lnTo>
                <a:lnTo>
                  <a:pt x="30721" y="100528"/>
                </a:lnTo>
                <a:lnTo>
                  <a:pt x="78648" y="148453"/>
                </a:lnTo>
                <a:lnTo>
                  <a:pt x="143439" y="174508"/>
                </a:lnTo>
                <a:lnTo>
                  <a:pt x="179171" y="179184"/>
                </a:lnTo>
                <a:lnTo>
                  <a:pt x="179171" y="119126"/>
                </a:lnTo>
                <a:lnTo>
                  <a:pt x="155500" y="115707"/>
                </a:lnTo>
                <a:lnTo>
                  <a:pt x="132824" y="108983"/>
                </a:lnTo>
                <a:lnTo>
                  <a:pt x="94373" y="84734"/>
                </a:lnTo>
                <a:lnTo>
                  <a:pt x="70189" y="46339"/>
                </a:lnTo>
                <a:lnTo>
                  <a:pt x="63462" y="23666"/>
                </a:lnTo>
                <a:lnTo>
                  <a:pt x="60045" y="0"/>
                </a:lnTo>
                <a:close/>
              </a:path>
            </a:pathLst>
          </a:custGeom>
          <a:solidFill>
            <a:srgbClr val="E5231B"/>
          </a:solidFill>
        </p:spPr>
        <p:txBody>
          <a:bodyPr wrap="square" lIns="0" tIns="0" rIns="0" bIns="0" rtlCol="0"/>
          <a:lstStyle/>
          <a:p>
            <a:endParaRPr dirty="0"/>
          </a:p>
        </p:txBody>
      </p:sp>
      <p:sp>
        <p:nvSpPr>
          <p:cNvPr id="32" name="object 28">
            <a:extLst>
              <a:ext uri="{FF2B5EF4-FFF2-40B4-BE49-F238E27FC236}">
                <a16:creationId xmlns:a16="http://schemas.microsoft.com/office/drawing/2014/main" id="{C7BAAFE7-481D-4695-B6E5-E2E4E2BB9EC7}"/>
              </a:ext>
            </a:extLst>
          </p:cNvPr>
          <p:cNvSpPr/>
          <p:nvPr userDrawn="1"/>
        </p:nvSpPr>
        <p:spPr>
          <a:xfrm>
            <a:off x="318455" y="6193499"/>
            <a:ext cx="179705" cy="179705"/>
          </a:xfrm>
          <a:custGeom>
            <a:avLst/>
            <a:gdLst/>
            <a:ahLst/>
            <a:cxnLst/>
            <a:rect l="l" t="t" r="r" b="b"/>
            <a:pathLst>
              <a:path w="179704" h="179704">
                <a:moveTo>
                  <a:pt x="179222" y="0"/>
                </a:moveTo>
                <a:lnTo>
                  <a:pt x="119138" y="0"/>
                </a:lnTo>
                <a:lnTo>
                  <a:pt x="115719" y="23660"/>
                </a:lnTo>
                <a:lnTo>
                  <a:pt x="108997" y="46331"/>
                </a:lnTo>
                <a:lnTo>
                  <a:pt x="84797" y="84709"/>
                </a:lnTo>
                <a:lnTo>
                  <a:pt x="46356" y="108981"/>
                </a:lnTo>
                <a:lnTo>
                  <a:pt x="0" y="119138"/>
                </a:lnTo>
                <a:lnTo>
                  <a:pt x="0" y="179171"/>
                </a:lnTo>
                <a:lnTo>
                  <a:pt x="69662" y="164245"/>
                </a:lnTo>
                <a:lnTo>
                  <a:pt x="127152" y="127127"/>
                </a:lnTo>
                <a:lnTo>
                  <a:pt x="164288" y="69654"/>
                </a:lnTo>
                <a:lnTo>
                  <a:pt x="174549" y="35738"/>
                </a:lnTo>
                <a:lnTo>
                  <a:pt x="179222" y="0"/>
                </a:lnTo>
                <a:close/>
              </a:path>
            </a:pathLst>
          </a:custGeom>
          <a:solidFill>
            <a:srgbClr val="55A0C6"/>
          </a:solidFill>
        </p:spPr>
        <p:txBody>
          <a:bodyPr wrap="square" lIns="0" tIns="0" rIns="0" bIns="0" rtlCol="0"/>
          <a:lstStyle/>
          <a:p>
            <a:endParaRPr dirty="0"/>
          </a:p>
        </p:txBody>
      </p:sp>
      <p:sp>
        <p:nvSpPr>
          <p:cNvPr id="33" name="object 29">
            <a:extLst>
              <a:ext uri="{FF2B5EF4-FFF2-40B4-BE49-F238E27FC236}">
                <a16:creationId xmlns:a16="http://schemas.microsoft.com/office/drawing/2014/main" id="{BB98AB75-99C4-451E-B7C0-9343108DE7B4}"/>
              </a:ext>
            </a:extLst>
          </p:cNvPr>
          <p:cNvSpPr/>
          <p:nvPr userDrawn="1"/>
        </p:nvSpPr>
        <p:spPr>
          <a:xfrm>
            <a:off x="0" y="5993997"/>
            <a:ext cx="179705" cy="179705"/>
          </a:xfrm>
          <a:custGeom>
            <a:avLst/>
            <a:gdLst/>
            <a:ahLst/>
            <a:cxnLst/>
            <a:rect l="l" t="t" r="r" b="b"/>
            <a:pathLst>
              <a:path w="179705" h="179704">
                <a:moveTo>
                  <a:pt x="0" y="0"/>
                </a:moveTo>
                <a:lnTo>
                  <a:pt x="0" y="60058"/>
                </a:lnTo>
                <a:lnTo>
                  <a:pt x="23670" y="63478"/>
                </a:lnTo>
                <a:lnTo>
                  <a:pt x="46347" y="70205"/>
                </a:lnTo>
                <a:lnTo>
                  <a:pt x="84797" y="94449"/>
                </a:lnTo>
                <a:lnTo>
                  <a:pt x="108991" y="132845"/>
                </a:lnTo>
                <a:lnTo>
                  <a:pt x="119126" y="179184"/>
                </a:lnTo>
                <a:lnTo>
                  <a:pt x="179171" y="179184"/>
                </a:lnTo>
                <a:lnTo>
                  <a:pt x="164257" y="109537"/>
                </a:lnTo>
                <a:lnTo>
                  <a:pt x="127139" y="52044"/>
                </a:lnTo>
                <a:lnTo>
                  <a:pt x="69646" y="14930"/>
                </a:lnTo>
                <a:lnTo>
                  <a:pt x="35731" y="4676"/>
                </a:lnTo>
                <a:lnTo>
                  <a:pt x="0" y="0"/>
                </a:lnTo>
                <a:close/>
              </a:path>
            </a:pathLst>
          </a:custGeom>
          <a:solidFill>
            <a:srgbClr val="3879A0"/>
          </a:solidFill>
        </p:spPr>
        <p:txBody>
          <a:bodyPr wrap="square" lIns="0" tIns="0" rIns="0" bIns="0" rtlCol="0"/>
          <a:lstStyle/>
          <a:p>
            <a:endParaRPr dirty="0"/>
          </a:p>
        </p:txBody>
      </p:sp>
      <p:sp>
        <p:nvSpPr>
          <p:cNvPr id="34" name="object 57">
            <a:extLst>
              <a:ext uri="{FF2B5EF4-FFF2-40B4-BE49-F238E27FC236}">
                <a16:creationId xmlns:a16="http://schemas.microsoft.com/office/drawing/2014/main" id="{3C391742-5E65-4F99-A02D-7B78133295E4}"/>
              </a:ext>
            </a:extLst>
          </p:cNvPr>
          <p:cNvSpPr txBox="1"/>
          <p:nvPr userDrawn="1"/>
        </p:nvSpPr>
        <p:spPr>
          <a:xfrm>
            <a:off x="707299" y="6265799"/>
            <a:ext cx="7178675" cy="200055"/>
          </a:xfrm>
          <a:prstGeom prst="rect">
            <a:avLst/>
          </a:prstGeom>
        </p:spPr>
        <p:txBody>
          <a:bodyPr vert="horz" wrap="square" lIns="0" tIns="0" rIns="0" bIns="0" rtlCol="0">
            <a:spAutoFit/>
          </a:bodyPr>
          <a:lstStyle/>
          <a:p>
            <a:pPr marL="12700">
              <a:lnSpc>
                <a:spcPct val="100000"/>
              </a:lnSpc>
              <a:spcBef>
                <a:spcPts val="1720"/>
              </a:spcBef>
            </a:pPr>
            <a:r>
              <a:rPr sz="1300" spc="-35" dirty="0">
                <a:solidFill>
                  <a:srgbClr val="3879A0"/>
                </a:solidFill>
                <a:latin typeface="piron"/>
                <a:cs typeface="piron"/>
              </a:rPr>
              <a:t>Centre </a:t>
            </a:r>
            <a:r>
              <a:rPr sz="1300" spc="-10" dirty="0">
                <a:solidFill>
                  <a:srgbClr val="3879A0"/>
                </a:solidFill>
                <a:latin typeface="piron"/>
                <a:cs typeface="piron"/>
              </a:rPr>
              <a:t>de </a:t>
            </a:r>
            <a:r>
              <a:rPr sz="1300" spc="-35" dirty="0">
                <a:solidFill>
                  <a:srgbClr val="3879A0"/>
                </a:solidFill>
                <a:latin typeface="piron"/>
                <a:cs typeface="piron"/>
              </a:rPr>
              <a:t>gestion </a:t>
            </a:r>
            <a:r>
              <a:rPr sz="1050" spc="5" dirty="0">
                <a:solidFill>
                  <a:srgbClr val="3879A0"/>
                </a:solidFill>
                <a:latin typeface="Calibri-Light"/>
                <a:cs typeface="Calibri-Light"/>
              </a:rPr>
              <a:t>I </a:t>
            </a:r>
            <a:r>
              <a:rPr sz="1050" spc="10" dirty="0">
                <a:latin typeface="Calibri-Light"/>
                <a:cs typeface="Calibri-Light"/>
              </a:rPr>
              <a:t>1, </a:t>
            </a:r>
            <a:r>
              <a:rPr sz="1050" spc="15" dirty="0">
                <a:latin typeface="Calibri-Light"/>
                <a:cs typeface="Calibri-Light"/>
              </a:rPr>
              <a:t>rue </a:t>
            </a:r>
            <a:r>
              <a:rPr sz="1050" spc="10" dirty="0">
                <a:latin typeface="Calibri-Light"/>
                <a:cs typeface="Calibri-Light"/>
              </a:rPr>
              <a:t>Pierre et </a:t>
            </a:r>
            <a:r>
              <a:rPr sz="1050" spc="15" dirty="0">
                <a:latin typeface="Calibri-Light"/>
                <a:cs typeface="Calibri-Light"/>
              </a:rPr>
              <a:t>Marie </a:t>
            </a:r>
            <a:r>
              <a:rPr sz="1050" spc="10" dirty="0">
                <a:latin typeface="Calibri-Light"/>
                <a:cs typeface="Calibri-Light"/>
              </a:rPr>
              <a:t>Curie </a:t>
            </a:r>
            <a:r>
              <a:rPr sz="1050" spc="5" dirty="0">
                <a:solidFill>
                  <a:srgbClr val="3879A0"/>
                </a:solidFill>
                <a:latin typeface="Calibri-Light"/>
                <a:cs typeface="Calibri-Light"/>
              </a:rPr>
              <a:t>I </a:t>
            </a:r>
            <a:r>
              <a:rPr sz="1050" spc="15" dirty="0">
                <a:latin typeface="Calibri-Light"/>
                <a:cs typeface="Calibri-Light"/>
              </a:rPr>
              <a:t>Eleusis 2 </a:t>
            </a:r>
            <a:r>
              <a:rPr sz="1050" spc="5" dirty="0">
                <a:latin typeface="Calibri-Light"/>
                <a:cs typeface="Calibri-Light"/>
              </a:rPr>
              <a:t>I </a:t>
            </a:r>
            <a:r>
              <a:rPr sz="1050" spc="15" dirty="0">
                <a:latin typeface="Calibri-Light"/>
                <a:cs typeface="Calibri-Light"/>
              </a:rPr>
              <a:t>BP 417 </a:t>
            </a:r>
            <a:r>
              <a:rPr sz="1050" spc="5" dirty="0">
                <a:solidFill>
                  <a:srgbClr val="3879A0"/>
                </a:solidFill>
                <a:latin typeface="Calibri-Light"/>
                <a:cs typeface="Calibri-Light"/>
              </a:rPr>
              <a:t>I </a:t>
            </a:r>
            <a:r>
              <a:rPr sz="1050" spc="15" dirty="0">
                <a:latin typeface="Calibri-Light"/>
                <a:cs typeface="Calibri-Light"/>
              </a:rPr>
              <a:t>22194 Plérin </a:t>
            </a:r>
            <a:r>
              <a:rPr sz="1050" spc="10" dirty="0">
                <a:latin typeface="Calibri-Light"/>
                <a:cs typeface="Calibri-Light"/>
              </a:rPr>
              <a:t>Cedex </a:t>
            </a:r>
            <a:r>
              <a:rPr sz="1050" spc="5" dirty="0">
                <a:solidFill>
                  <a:srgbClr val="3879A0"/>
                </a:solidFill>
                <a:latin typeface="Calibri-Light"/>
                <a:cs typeface="Calibri-Light"/>
              </a:rPr>
              <a:t>I </a:t>
            </a:r>
            <a:r>
              <a:rPr sz="1050" spc="15" dirty="0">
                <a:latin typeface="Calibri-Light"/>
                <a:cs typeface="Calibri-Light"/>
              </a:rPr>
              <a:t>02 96 58 64 00 </a:t>
            </a:r>
            <a:r>
              <a:rPr sz="1050" spc="5" dirty="0">
                <a:solidFill>
                  <a:srgbClr val="3879A0"/>
                </a:solidFill>
                <a:latin typeface="Calibri-Light"/>
                <a:cs typeface="Calibri-Light"/>
              </a:rPr>
              <a:t>I</a:t>
            </a:r>
            <a:r>
              <a:rPr sz="1050" spc="-50" dirty="0">
                <a:solidFill>
                  <a:srgbClr val="3879A0"/>
                </a:solidFill>
                <a:latin typeface="Calibri-Light"/>
                <a:cs typeface="Calibri-Light"/>
              </a:rPr>
              <a:t> </a:t>
            </a:r>
            <a:r>
              <a:rPr lang="fr-FR" sz="1050" b="1" spc="10" dirty="0">
                <a:solidFill>
                  <a:srgbClr val="4F81BD"/>
                </a:solidFill>
                <a:latin typeface="Calibri"/>
                <a:cs typeface="Calibri"/>
              </a:rPr>
              <a:t>www.cdg22.fr</a:t>
            </a:r>
            <a:endParaRPr sz="1050" dirty="0">
              <a:solidFill>
                <a:srgbClr val="4F81BD"/>
              </a:solidFill>
              <a:latin typeface="Calibri"/>
              <a:cs typeface="Calibri"/>
            </a:endParaRPr>
          </a:p>
        </p:txBody>
      </p:sp>
      <p:sp>
        <p:nvSpPr>
          <p:cNvPr id="35" name="Espace réservé du texte 140">
            <a:extLst>
              <a:ext uri="{FF2B5EF4-FFF2-40B4-BE49-F238E27FC236}">
                <a16:creationId xmlns:a16="http://schemas.microsoft.com/office/drawing/2014/main" id="{97532FEF-898D-46EA-BDBF-97BE04470759}"/>
              </a:ext>
            </a:extLst>
          </p:cNvPr>
          <p:cNvSpPr>
            <a:spLocks noGrp="1"/>
          </p:cNvSpPr>
          <p:nvPr>
            <p:ph type="body" sz="quarter" idx="11" hasCustomPrompt="1"/>
          </p:nvPr>
        </p:nvSpPr>
        <p:spPr>
          <a:xfrm>
            <a:off x="708025" y="5861050"/>
            <a:ext cx="2108200" cy="328613"/>
          </a:xfrm>
        </p:spPr>
        <p:txBody>
          <a:bodyPr>
            <a:noAutofit/>
          </a:bodyPr>
          <a:lstStyle>
            <a:lvl1pPr marL="0" indent="0">
              <a:buFontTx/>
              <a:buNone/>
              <a:defRPr sz="2100">
                <a:latin typeface="+mj-lt"/>
              </a:defRPr>
            </a:lvl1pPr>
          </a:lstStyle>
          <a:p>
            <a:pPr lvl="0"/>
            <a:r>
              <a:rPr lang="fr-FR" dirty="0"/>
              <a:t>Septembre 2021</a:t>
            </a:r>
          </a:p>
        </p:txBody>
      </p:sp>
      <p:sp>
        <p:nvSpPr>
          <p:cNvPr id="36" name="object 19">
            <a:extLst>
              <a:ext uri="{FF2B5EF4-FFF2-40B4-BE49-F238E27FC236}">
                <a16:creationId xmlns:a16="http://schemas.microsoft.com/office/drawing/2014/main" id="{CEB878BA-602B-47CE-B5E9-B57814255277}"/>
              </a:ext>
            </a:extLst>
          </p:cNvPr>
          <p:cNvSpPr/>
          <p:nvPr userDrawn="1"/>
        </p:nvSpPr>
        <p:spPr>
          <a:xfrm>
            <a:off x="9666046" y="6343472"/>
            <a:ext cx="1398985" cy="265043"/>
          </a:xfrm>
          <a:prstGeom prst="rect">
            <a:avLst/>
          </a:prstGeom>
          <a:blipFill>
            <a:blip r:embed="rId3" cstate="print"/>
            <a:stretch>
              <a:fillRect/>
            </a:stretch>
          </a:blipFill>
        </p:spPr>
        <p:txBody>
          <a:bodyPr wrap="square" lIns="0" tIns="0" rIns="0" bIns="0" rtlCol="0"/>
          <a:lstStyle/>
          <a:p>
            <a:endParaRPr dirty="0"/>
          </a:p>
        </p:txBody>
      </p:sp>
      <p:sp>
        <p:nvSpPr>
          <p:cNvPr id="37" name="object 20">
            <a:extLst>
              <a:ext uri="{FF2B5EF4-FFF2-40B4-BE49-F238E27FC236}">
                <a16:creationId xmlns:a16="http://schemas.microsoft.com/office/drawing/2014/main" id="{41206B4F-3DFD-461C-8BA4-72B385451693}"/>
              </a:ext>
            </a:extLst>
          </p:cNvPr>
          <p:cNvSpPr/>
          <p:nvPr userDrawn="1"/>
        </p:nvSpPr>
        <p:spPr>
          <a:xfrm>
            <a:off x="10323851" y="5897995"/>
            <a:ext cx="179070" cy="179070"/>
          </a:xfrm>
          <a:custGeom>
            <a:avLst/>
            <a:gdLst/>
            <a:ahLst/>
            <a:cxnLst/>
            <a:rect l="l" t="t" r="r" b="b"/>
            <a:pathLst>
              <a:path w="179070" h="179070">
                <a:moveTo>
                  <a:pt x="178892" y="0"/>
                </a:moveTo>
                <a:lnTo>
                  <a:pt x="109356" y="14884"/>
                </a:lnTo>
                <a:lnTo>
                  <a:pt x="51955" y="51943"/>
                </a:lnTo>
                <a:lnTo>
                  <a:pt x="14900" y="109335"/>
                </a:lnTo>
                <a:lnTo>
                  <a:pt x="0" y="178892"/>
                </a:lnTo>
                <a:lnTo>
                  <a:pt x="59944" y="178892"/>
                </a:lnTo>
                <a:lnTo>
                  <a:pt x="63365" y="155257"/>
                </a:lnTo>
                <a:lnTo>
                  <a:pt x="70081" y="132614"/>
                </a:lnTo>
                <a:lnTo>
                  <a:pt x="94297" y="94234"/>
                </a:lnTo>
                <a:lnTo>
                  <a:pt x="132632" y="70069"/>
                </a:lnTo>
                <a:lnTo>
                  <a:pt x="178892" y="59944"/>
                </a:lnTo>
                <a:lnTo>
                  <a:pt x="178892" y="0"/>
                </a:lnTo>
                <a:close/>
              </a:path>
            </a:pathLst>
          </a:custGeom>
          <a:solidFill>
            <a:srgbClr val="3879A0"/>
          </a:solidFill>
        </p:spPr>
        <p:txBody>
          <a:bodyPr wrap="square" lIns="0" tIns="0" rIns="0" bIns="0" rtlCol="0"/>
          <a:lstStyle/>
          <a:p>
            <a:endParaRPr dirty="0"/>
          </a:p>
        </p:txBody>
      </p:sp>
      <p:sp>
        <p:nvSpPr>
          <p:cNvPr id="38" name="object 21">
            <a:extLst>
              <a:ext uri="{FF2B5EF4-FFF2-40B4-BE49-F238E27FC236}">
                <a16:creationId xmlns:a16="http://schemas.microsoft.com/office/drawing/2014/main" id="{B9B705C5-FE07-4B00-8C33-529D10CEB9B1}"/>
              </a:ext>
            </a:extLst>
          </p:cNvPr>
          <p:cNvSpPr/>
          <p:nvPr userDrawn="1"/>
        </p:nvSpPr>
        <p:spPr>
          <a:xfrm>
            <a:off x="10323858" y="6096793"/>
            <a:ext cx="179070" cy="179070"/>
          </a:xfrm>
          <a:custGeom>
            <a:avLst/>
            <a:gdLst/>
            <a:ahLst/>
            <a:cxnLst/>
            <a:rect l="l" t="t" r="r" b="b"/>
            <a:pathLst>
              <a:path w="179070" h="179070">
                <a:moveTo>
                  <a:pt x="59944" y="0"/>
                </a:moveTo>
                <a:lnTo>
                  <a:pt x="0" y="0"/>
                </a:lnTo>
                <a:lnTo>
                  <a:pt x="4656" y="35696"/>
                </a:lnTo>
                <a:lnTo>
                  <a:pt x="30668" y="100389"/>
                </a:lnTo>
                <a:lnTo>
                  <a:pt x="78515" y="148253"/>
                </a:lnTo>
                <a:lnTo>
                  <a:pt x="143202" y="174283"/>
                </a:lnTo>
                <a:lnTo>
                  <a:pt x="178892" y="178943"/>
                </a:lnTo>
                <a:lnTo>
                  <a:pt x="178892" y="118960"/>
                </a:lnTo>
                <a:lnTo>
                  <a:pt x="155264" y="115549"/>
                </a:lnTo>
                <a:lnTo>
                  <a:pt x="132627" y="108834"/>
                </a:lnTo>
                <a:lnTo>
                  <a:pt x="94297" y="84658"/>
                </a:lnTo>
                <a:lnTo>
                  <a:pt x="70077" y="46291"/>
                </a:lnTo>
                <a:lnTo>
                  <a:pt x="63359" y="23650"/>
                </a:lnTo>
                <a:lnTo>
                  <a:pt x="59944" y="0"/>
                </a:lnTo>
                <a:close/>
              </a:path>
            </a:pathLst>
          </a:custGeom>
          <a:solidFill>
            <a:srgbClr val="3879A0"/>
          </a:solidFill>
        </p:spPr>
        <p:txBody>
          <a:bodyPr wrap="square" lIns="0" tIns="0" rIns="0" bIns="0" rtlCol="0"/>
          <a:lstStyle/>
          <a:p>
            <a:endParaRPr dirty="0"/>
          </a:p>
        </p:txBody>
      </p:sp>
      <p:sp>
        <p:nvSpPr>
          <p:cNvPr id="39" name="object 22">
            <a:extLst>
              <a:ext uri="{FF2B5EF4-FFF2-40B4-BE49-F238E27FC236}">
                <a16:creationId xmlns:a16="http://schemas.microsoft.com/office/drawing/2014/main" id="{6AA12E79-544D-4AEC-AC7A-54D0FA35AD60}"/>
              </a:ext>
            </a:extLst>
          </p:cNvPr>
          <p:cNvSpPr/>
          <p:nvPr userDrawn="1"/>
        </p:nvSpPr>
        <p:spPr>
          <a:xfrm>
            <a:off x="10641231" y="5897995"/>
            <a:ext cx="179070" cy="179070"/>
          </a:xfrm>
          <a:custGeom>
            <a:avLst/>
            <a:gdLst/>
            <a:ahLst/>
            <a:cxnLst/>
            <a:rect l="l" t="t" r="r" b="b"/>
            <a:pathLst>
              <a:path w="179070" h="179070">
                <a:moveTo>
                  <a:pt x="178917" y="0"/>
                </a:moveTo>
                <a:lnTo>
                  <a:pt x="109351" y="14884"/>
                </a:lnTo>
                <a:lnTo>
                  <a:pt x="51968" y="51943"/>
                </a:lnTo>
                <a:lnTo>
                  <a:pt x="14920" y="109335"/>
                </a:lnTo>
                <a:lnTo>
                  <a:pt x="0" y="178892"/>
                </a:lnTo>
                <a:lnTo>
                  <a:pt x="59944" y="178892"/>
                </a:lnTo>
                <a:lnTo>
                  <a:pt x="63366" y="155257"/>
                </a:lnTo>
                <a:lnTo>
                  <a:pt x="70086" y="132614"/>
                </a:lnTo>
                <a:lnTo>
                  <a:pt x="94297" y="94234"/>
                </a:lnTo>
                <a:lnTo>
                  <a:pt x="132664" y="70069"/>
                </a:lnTo>
                <a:lnTo>
                  <a:pt x="178917" y="59944"/>
                </a:lnTo>
                <a:lnTo>
                  <a:pt x="178917" y="0"/>
                </a:lnTo>
                <a:close/>
              </a:path>
            </a:pathLst>
          </a:custGeom>
          <a:solidFill>
            <a:srgbClr val="3879A0"/>
          </a:solidFill>
        </p:spPr>
        <p:txBody>
          <a:bodyPr wrap="square" lIns="0" tIns="0" rIns="0" bIns="0" rtlCol="0"/>
          <a:lstStyle/>
          <a:p>
            <a:endParaRPr dirty="0"/>
          </a:p>
        </p:txBody>
      </p:sp>
      <p:sp>
        <p:nvSpPr>
          <p:cNvPr id="40" name="object 23">
            <a:extLst>
              <a:ext uri="{FF2B5EF4-FFF2-40B4-BE49-F238E27FC236}">
                <a16:creationId xmlns:a16="http://schemas.microsoft.com/office/drawing/2014/main" id="{4807F713-E27E-4111-8415-7B527FB3254A}"/>
              </a:ext>
            </a:extLst>
          </p:cNvPr>
          <p:cNvSpPr/>
          <p:nvPr userDrawn="1"/>
        </p:nvSpPr>
        <p:spPr>
          <a:xfrm>
            <a:off x="10522701" y="6096794"/>
            <a:ext cx="297815" cy="179070"/>
          </a:xfrm>
          <a:custGeom>
            <a:avLst/>
            <a:gdLst/>
            <a:ahLst/>
            <a:cxnLst/>
            <a:rect l="l" t="t" r="r" b="b"/>
            <a:pathLst>
              <a:path w="297815" h="179070">
                <a:moveTo>
                  <a:pt x="178892" y="0"/>
                </a:moveTo>
                <a:lnTo>
                  <a:pt x="118529" y="0"/>
                </a:lnTo>
                <a:lnTo>
                  <a:pt x="118681" y="2082"/>
                </a:lnTo>
                <a:lnTo>
                  <a:pt x="115145" y="25167"/>
                </a:lnTo>
                <a:lnTo>
                  <a:pt x="98320" y="67373"/>
                </a:lnTo>
                <a:lnTo>
                  <a:pt x="66911" y="98611"/>
                </a:lnTo>
                <a:lnTo>
                  <a:pt x="23621" y="115549"/>
                </a:lnTo>
                <a:lnTo>
                  <a:pt x="0" y="118960"/>
                </a:lnTo>
                <a:lnTo>
                  <a:pt x="0" y="178943"/>
                </a:lnTo>
                <a:lnTo>
                  <a:pt x="69524" y="164033"/>
                </a:lnTo>
                <a:lnTo>
                  <a:pt x="126923" y="126949"/>
                </a:lnTo>
                <a:lnTo>
                  <a:pt x="148691" y="99517"/>
                </a:lnTo>
                <a:lnTo>
                  <a:pt x="232358" y="99517"/>
                </a:lnTo>
                <a:lnTo>
                  <a:pt x="199127" y="67372"/>
                </a:lnTo>
                <a:lnTo>
                  <a:pt x="182283" y="25150"/>
                </a:lnTo>
                <a:lnTo>
                  <a:pt x="178714" y="2044"/>
                </a:lnTo>
                <a:lnTo>
                  <a:pt x="178879" y="723"/>
                </a:lnTo>
                <a:lnTo>
                  <a:pt x="178892" y="0"/>
                </a:lnTo>
                <a:close/>
              </a:path>
              <a:path w="297815" h="179070">
                <a:moveTo>
                  <a:pt x="232358" y="99517"/>
                </a:moveTo>
                <a:lnTo>
                  <a:pt x="148691" y="99517"/>
                </a:lnTo>
                <a:lnTo>
                  <a:pt x="153615" y="106841"/>
                </a:lnTo>
                <a:lnTo>
                  <a:pt x="197055" y="148246"/>
                </a:lnTo>
                <a:lnTo>
                  <a:pt x="261744" y="174276"/>
                </a:lnTo>
                <a:lnTo>
                  <a:pt x="297446" y="178943"/>
                </a:lnTo>
                <a:lnTo>
                  <a:pt x="297446" y="118960"/>
                </a:lnTo>
                <a:lnTo>
                  <a:pt x="273821" y="115549"/>
                </a:lnTo>
                <a:lnTo>
                  <a:pt x="251188" y="108835"/>
                </a:lnTo>
                <a:lnTo>
                  <a:pt x="232358" y="99517"/>
                </a:lnTo>
                <a:close/>
              </a:path>
            </a:pathLst>
          </a:custGeom>
          <a:solidFill>
            <a:srgbClr val="3879A0"/>
          </a:solidFill>
        </p:spPr>
        <p:txBody>
          <a:bodyPr wrap="square" lIns="0" tIns="0" rIns="0" bIns="0" rtlCol="0"/>
          <a:lstStyle/>
          <a:p>
            <a:endParaRPr dirty="0"/>
          </a:p>
        </p:txBody>
      </p:sp>
      <p:sp>
        <p:nvSpPr>
          <p:cNvPr id="41" name="object 24">
            <a:extLst>
              <a:ext uri="{FF2B5EF4-FFF2-40B4-BE49-F238E27FC236}">
                <a16:creationId xmlns:a16="http://schemas.microsoft.com/office/drawing/2014/main" id="{B826C72B-8F9A-4ED7-BF8A-807DB184E7E5}"/>
              </a:ext>
            </a:extLst>
          </p:cNvPr>
          <p:cNvSpPr/>
          <p:nvPr userDrawn="1"/>
        </p:nvSpPr>
        <p:spPr>
          <a:xfrm>
            <a:off x="10840064" y="5778835"/>
            <a:ext cx="298450" cy="298450"/>
          </a:xfrm>
          <a:custGeom>
            <a:avLst/>
            <a:gdLst/>
            <a:ahLst/>
            <a:cxnLst/>
            <a:rect l="l" t="t" r="r" b="b"/>
            <a:pathLst>
              <a:path w="298450" h="298450">
                <a:moveTo>
                  <a:pt x="0" y="119151"/>
                </a:moveTo>
                <a:lnTo>
                  <a:pt x="0" y="179108"/>
                </a:lnTo>
                <a:lnTo>
                  <a:pt x="23655" y="182517"/>
                </a:lnTo>
                <a:lnTo>
                  <a:pt x="46294" y="189236"/>
                </a:lnTo>
                <a:lnTo>
                  <a:pt x="84645" y="213385"/>
                </a:lnTo>
                <a:lnTo>
                  <a:pt x="108867" y="251777"/>
                </a:lnTo>
                <a:lnTo>
                  <a:pt x="118935" y="298056"/>
                </a:lnTo>
                <a:lnTo>
                  <a:pt x="178917" y="298348"/>
                </a:lnTo>
                <a:lnTo>
                  <a:pt x="178917" y="298056"/>
                </a:lnTo>
                <a:lnTo>
                  <a:pt x="179108" y="298056"/>
                </a:lnTo>
                <a:lnTo>
                  <a:pt x="182521" y="274421"/>
                </a:lnTo>
                <a:lnTo>
                  <a:pt x="199469" y="231105"/>
                </a:lnTo>
                <a:lnTo>
                  <a:pt x="231137" y="199460"/>
                </a:lnTo>
                <a:lnTo>
                  <a:pt x="274429" y="182517"/>
                </a:lnTo>
                <a:lnTo>
                  <a:pt x="298068" y="179108"/>
                </a:lnTo>
                <a:lnTo>
                  <a:pt x="298068" y="164134"/>
                </a:lnTo>
                <a:lnTo>
                  <a:pt x="178917" y="164134"/>
                </a:lnTo>
                <a:lnTo>
                  <a:pt x="178917" y="163982"/>
                </a:lnTo>
                <a:lnTo>
                  <a:pt x="118935" y="163982"/>
                </a:lnTo>
                <a:lnTo>
                  <a:pt x="93295" y="145744"/>
                </a:lnTo>
                <a:lnTo>
                  <a:pt x="64311" y="132156"/>
                </a:lnTo>
                <a:lnTo>
                  <a:pt x="32905" y="123273"/>
                </a:lnTo>
                <a:lnTo>
                  <a:pt x="0" y="119151"/>
                </a:lnTo>
                <a:close/>
              </a:path>
              <a:path w="298450" h="298450">
                <a:moveTo>
                  <a:pt x="298068" y="119151"/>
                </a:moveTo>
                <a:lnTo>
                  <a:pt x="265083" y="123285"/>
                </a:lnTo>
                <a:lnTo>
                  <a:pt x="233621" y="132199"/>
                </a:lnTo>
                <a:lnTo>
                  <a:pt x="204594" y="145835"/>
                </a:lnTo>
                <a:lnTo>
                  <a:pt x="178917" y="164134"/>
                </a:lnTo>
                <a:lnTo>
                  <a:pt x="298068" y="164134"/>
                </a:lnTo>
                <a:lnTo>
                  <a:pt x="298068" y="119151"/>
                </a:lnTo>
                <a:close/>
              </a:path>
              <a:path w="298450" h="298450">
                <a:moveTo>
                  <a:pt x="178917" y="0"/>
                </a:moveTo>
                <a:lnTo>
                  <a:pt x="118935" y="0"/>
                </a:lnTo>
                <a:lnTo>
                  <a:pt x="118935" y="163982"/>
                </a:lnTo>
                <a:lnTo>
                  <a:pt x="178917" y="163982"/>
                </a:lnTo>
                <a:lnTo>
                  <a:pt x="178917" y="0"/>
                </a:lnTo>
                <a:close/>
              </a:path>
            </a:pathLst>
          </a:custGeom>
          <a:solidFill>
            <a:srgbClr val="3879A0"/>
          </a:solidFill>
        </p:spPr>
        <p:txBody>
          <a:bodyPr wrap="square" lIns="0" tIns="0" rIns="0" bIns="0" rtlCol="0"/>
          <a:lstStyle/>
          <a:p>
            <a:endParaRPr dirty="0"/>
          </a:p>
        </p:txBody>
      </p:sp>
      <p:sp>
        <p:nvSpPr>
          <p:cNvPr id="42" name="object 25">
            <a:extLst>
              <a:ext uri="{FF2B5EF4-FFF2-40B4-BE49-F238E27FC236}">
                <a16:creationId xmlns:a16="http://schemas.microsoft.com/office/drawing/2014/main" id="{95FACF23-409A-4CE1-A01B-FC4096E0B80D}"/>
              </a:ext>
            </a:extLst>
          </p:cNvPr>
          <p:cNvSpPr/>
          <p:nvPr userDrawn="1"/>
        </p:nvSpPr>
        <p:spPr>
          <a:xfrm>
            <a:off x="10840059" y="5579998"/>
            <a:ext cx="179070" cy="179070"/>
          </a:xfrm>
          <a:custGeom>
            <a:avLst/>
            <a:gdLst/>
            <a:ahLst/>
            <a:cxnLst/>
            <a:rect l="l" t="t" r="r" b="b"/>
            <a:pathLst>
              <a:path w="179070" h="179070">
                <a:moveTo>
                  <a:pt x="0" y="0"/>
                </a:moveTo>
                <a:lnTo>
                  <a:pt x="0" y="59969"/>
                </a:lnTo>
                <a:lnTo>
                  <a:pt x="23657" y="63366"/>
                </a:lnTo>
                <a:lnTo>
                  <a:pt x="46299" y="70078"/>
                </a:lnTo>
                <a:lnTo>
                  <a:pt x="84645" y="94284"/>
                </a:lnTo>
                <a:lnTo>
                  <a:pt x="108872" y="132651"/>
                </a:lnTo>
                <a:lnTo>
                  <a:pt x="118935" y="178904"/>
                </a:lnTo>
                <a:lnTo>
                  <a:pt x="178917" y="178904"/>
                </a:lnTo>
                <a:lnTo>
                  <a:pt x="164037" y="109361"/>
                </a:lnTo>
                <a:lnTo>
                  <a:pt x="126974" y="52019"/>
                </a:lnTo>
                <a:lnTo>
                  <a:pt x="69564" y="14917"/>
                </a:lnTo>
                <a:lnTo>
                  <a:pt x="35698" y="4672"/>
                </a:lnTo>
                <a:lnTo>
                  <a:pt x="0" y="0"/>
                </a:lnTo>
                <a:close/>
              </a:path>
            </a:pathLst>
          </a:custGeom>
          <a:solidFill>
            <a:srgbClr val="3879A0"/>
          </a:solidFill>
        </p:spPr>
        <p:txBody>
          <a:bodyPr wrap="square" lIns="0" tIns="0" rIns="0" bIns="0" rtlCol="0"/>
          <a:lstStyle/>
          <a:p>
            <a:endParaRPr dirty="0"/>
          </a:p>
        </p:txBody>
      </p:sp>
      <p:sp>
        <p:nvSpPr>
          <p:cNvPr id="43" name="object 26">
            <a:extLst>
              <a:ext uri="{FF2B5EF4-FFF2-40B4-BE49-F238E27FC236}">
                <a16:creationId xmlns:a16="http://schemas.microsoft.com/office/drawing/2014/main" id="{3308C529-19BE-427A-BA67-DDE129CC537C}"/>
              </a:ext>
            </a:extLst>
          </p:cNvPr>
          <p:cNvSpPr/>
          <p:nvPr userDrawn="1"/>
        </p:nvSpPr>
        <p:spPr>
          <a:xfrm>
            <a:off x="10840062" y="6096793"/>
            <a:ext cx="298450" cy="179070"/>
          </a:xfrm>
          <a:custGeom>
            <a:avLst/>
            <a:gdLst/>
            <a:ahLst/>
            <a:cxnLst/>
            <a:rect l="l" t="t" r="r" b="b"/>
            <a:pathLst>
              <a:path w="298450" h="179070">
                <a:moveTo>
                  <a:pt x="179120" y="0"/>
                </a:moveTo>
                <a:lnTo>
                  <a:pt x="118935" y="0"/>
                </a:lnTo>
                <a:lnTo>
                  <a:pt x="115567" y="23650"/>
                </a:lnTo>
                <a:lnTo>
                  <a:pt x="108865" y="46291"/>
                </a:lnTo>
                <a:lnTo>
                  <a:pt x="84632" y="84658"/>
                </a:lnTo>
                <a:lnTo>
                  <a:pt x="46293" y="108834"/>
                </a:lnTo>
                <a:lnTo>
                  <a:pt x="0" y="118960"/>
                </a:lnTo>
                <a:lnTo>
                  <a:pt x="0" y="178943"/>
                </a:lnTo>
                <a:lnTo>
                  <a:pt x="69548" y="164042"/>
                </a:lnTo>
                <a:lnTo>
                  <a:pt x="126961" y="126949"/>
                </a:lnTo>
                <a:lnTo>
                  <a:pt x="149021" y="98996"/>
                </a:lnTo>
                <a:lnTo>
                  <a:pt x="231925" y="98996"/>
                </a:lnTo>
                <a:lnTo>
                  <a:pt x="199467" y="66951"/>
                </a:lnTo>
                <a:lnTo>
                  <a:pt x="182521" y="23650"/>
                </a:lnTo>
                <a:lnTo>
                  <a:pt x="179120" y="0"/>
                </a:lnTo>
                <a:close/>
              </a:path>
              <a:path w="298450" h="179070">
                <a:moveTo>
                  <a:pt x="231925" y="98996"/>
                </a:moveTo>
                <a:lnTo>
                  <a:pt x="149021" y="98996"/>
                </a:lnTo>
                <a:lnTo>
                  <a:pt x="153994" y="106468"/>
                </a:lnTo>
                <a:lnTo>
                  <a:pt x="197670" y="148253"/>
                </a:lnTo>
                <a:lnTo>
                  <a:pt x="262381" y="174283"/>
                </a:lnTo>
                <a:lnTo>
                  <a:pt x="298081" y="178943"/>
                </a:lnTo>
                <a:lnTo>
                  <a:pt x="298081" y="118960"/>
                </a:lnTo>
                <a:lnTo>
                  <a:pt x="274435" y="115549"/>
                </a:lnTo>
                <a:lnTo>
                  <a:pt x="251793" y="108834"/>
                </a:lnTo>
                <a:lnTo>
                  <a:pt x="231925" y="98996"/>
                </a:lnTo>
                <a:close/>
              </a:path>
            </a:pathLst>
          </a:custGeom>
          <a:solidFill>
            <a:srgbClr val="3879A0"/>
          </a:solidFill>
        </p:spPr>
        <p:txBody>
          <a:bodyPr wrap="square" lIns="0" tIns="0" rIns="0" bIns="0" rtlCol="0"/>
          <a:lstStyle/>
          <a:p>
            <a:endParaRPr dirty="0"/>
          </a:p>
        </p:txBody>
      </p:sp>
      <p:sp>
        <p:nvSpPr>
          <p:cNvPr id="44" name="object 27">
            <a:extLst>
              <a:ext uri="{FF2B5EF4-FFF2-40B4-BE49-F238E27FC236}">
                <a16:creationId xmlns:a16="http://schemas.microsoft.com/office/drawing/2014/main" id="{FC6CD722-7C28-4575-B4D4-FB2A2C647DFC}"/>
              </a:ext>
            </a:extLst>
          </p:cNvPr>
          <p:cNvSpPr/>
          <p:nvPr userDrawn="1"/>
        </p:nvSpPr>
        <p:spPr>
          <a:xfrm>
            <a:off x="11158035" y="6414201"/>
            <a:ext cx="179070" cy="179070"/>
          </a:xfrm>
          <a:custGeom>
            <a:avLst/>
            <a:gdLst/>
            <a:ahLst/>
            <a:cxnLst/>
            <a:rect l="l" t="t" r="r" b="b"/>
            <a:pathLst>
              <a:path w="179070" h="179070">
                <a:moveTo>
                  <a:pt x="178904" y="0"/>
                </a:moveTo>
                <a:lnTo>
                  <a:pt x="118960" y="0"/>
                </a:lnTo>
                <a:lnTo>
                  <a:pt x="115572" y="23632"/>
                </a:lnTo>
                <a:lnTo>
                  <a:pt x="108865" y="46267"/>
                </a:lnTo>
                <a:lnTo>
                  <a:pt x="84645" y="84620"/>
                </a:lnTo>
                <a:lnTo>
                  <a:pt x="46280" y="108827"/>
                </a:lnTo>
                <a:lnTo>
                  <a:pt x="0" y="118948"/>
                </a:lnTo>
                <a:lnTo>
                  <a:pt x="0" y="178904"/>
                </a:lnTo>
                <a:lnTo>
                  <a:pt x="69595" y="164007"/>
                </a:lnTo>
                <a:lnTo>
                  <a:pt x="126961" y="126936"/>
                </a:lnTo>
                <a:lnTo>
                  <a:pt x="164034" y="69521"/>
                </a:lnTo>
                <a:lnTo>
                  <a:pt x="174258" y="35666"/>
                </a:lnTo>
                <a:lnTo>
                  <a:pt x="178904" y="0"/>
                </a:lnTo>
                <a:close/>
              </a:path>
            </a:pathLst>
          </a:custGeom>
          <a:solidFill>
            <a:srgbClr val="3879A0"/>
          </a:solidFill>
        </p:spPr>
        <p:txBody>
          <a:bodyPr wrap="square" lIns="0" tIns="0" rIns="0" bIns="0" rtlCol="0"/>
          <a:lstStyle/>
          <a:p>
            <a:endParaRPr dirty="0"/>
          </a:p>
        </p:txBody>
      </p:sp>
      <p:sp>
        <p:nvSpPr>
          <p:cNvPr id="45" name="object 28">
            <a:extLst>
              <a:ext uri="{FF2B5EF4-FFF2-40B4-BE49-F238E27FC236}">
                <a16:creationId xmlns:a16="http://schemas.microsoft.com/office/drawing/2014/main" id="{DE99BEA9-5154-463C-AABB-6FC3CA952A90}"/>
              </a:ext>
            </a:extLst>
          </p:cNvPr>
          <p:cNvSpPr/>
          <p:nvPr userDrawn="1"/>
        </p:nvSpPr>
        <p:spPr>
          <a:xfrm>
            <a:off x="11158035" y="6096501"/>
            <a:ext cx="179070" cy="297815"/>
          </a:xfrm>
          <a:custGeom>
            <a:avLst/>
            <a:gdLst/>
            <a:ahLst/>
            <a:cxnLst/>
            <a:rect l="l" t="t" r="r" b="b"/>
            <a:pathLst>
              <a:path w="179070" h="297814">
                <a:moveTo>
                  <a:pt x="178904" y="134416"/>
                </a:moveTo>
                <a:lnTo>
                  <a:pt x="118960" y="134416"/>
                </a:lnTo>
                <a:lnTo>
                  <a:pt x="118960" y="297751"/>
                </a:lnTo>
                <a:lnTo>
                  <a:pt x="178904" y="297751"/>
                </a:lnTo>
                <a:lnTo>
                  <a:pt x="178904" y="134416"/>
                </a:lnTo>
                <a:close/>
              </a:path>
              <a:path w="179070" h="297814">
                <a:moveTo>
                  <a:pt x="178904" y="0"/>
                </a:moveTo>
                <a:lnTo>
                  <a:pt x="118960" y="0"/>
                </a:lnTo>
                <a:lnTo>
                  <a:pt x="118960" y="292"/>
                </a:lnTo>
                <a:lnTo>
                  <a:pt x="115572" y="23942"/>
                </a:lnTo>
                <a:lnTo>
                  <a:pt x="98628" y="67243"/>
                </a:lnTo>
                <a:lnTo>
                  <a:pt x="66935" y="98898"/>
                </a:lnTo>
                <a:lnTo>
                  <a:pt x="23646" y="115841"/>
                </a:lnTo>
                <a:lnTo>
                  <a:pt x="0" y="119253"/>
                </a:lnTo>
                <a:lnTo>
                  <a:pt x="0" y="179235"/>
                </a:lnTo>
                <a:lnTo>
                  <a:pt x="32918" y="175118"/>
                </a:lnTo>
                <a:lnTo>
                  <a:pt x="64338" y="166236"/>
                </a:lnTo>
                <a:lnTo>
                  <a:pt x="93329" y="152649"/>
                </a:lnTo>
                <a:lnTo>
                  <a:pt x="118960" y="134416"/>
                </a:lnTo>
                <a:lnTo>
                  <a:pt x="178904" y="134416"/>
                </a:lnTo>
                <a:lnTo>
                  <a:pt x="178904" y="0"/>
                </a:lnTo>
                <a:close/>
              </a:path>
            </a:pathLst>
          </a:custGeom>
          <a:solidFill>
            <a:srgbClr val="3879A0"/>
          </a:solidFill>
        </p:spPr>
        <p:txBody>
          <a:bodyPr wrap="square" lIns="0" tIns="0" rIns="0" bIns="0" rtlCol="0"/>
          <a:lstStyle/>
          <a:p>
            <a:endParaRPr dirty="0"/>
          </a:p>
        </p:txBody>
      </p:sp>
      <p:sp>
        <p:nvSpPr>
          <p:cNvPr id="46" name="object 29">
            <a:extLst>
              <a:ext uri="{FF2B5EF4-FFF2-40B4-BE49-F238E27FC236}">
                <a16:creationId xmlns:a16="http://schemas.microsoft.com/office/drawing/2014/main" id="{92F01071-7D37-4CA6-9B2B-55A33067016A}"/>
              </a:ext>
            </a:extLst>
          </p:cNvPr>
          <p:cNvSpPr/>
          <p:nvPr userDrawn="1"/>
        </p:nvSpPr>
        <p:spPr>
          <a:xfrm>
            <a:off x="11158039" y="5897967"/>
            <a:ext cx="238125" cy="179070"/>
          </a:xfrm>
          <a:custGeom>
            <a:avLst/>
            <a:gdLst/>
            <a:ahLst/>
            <a:cxnLst/>
            <a:rect l="l" t="t" r="r" b="b"/>
            <a:pathLst>
              <a:path w="238125" h="179070">
                <a:moveTo>
                  <a:pt x="0" y="0"/>
                </a:moveTo>
                <a:lnTo>
                  <a:pt x="0" y="59982"/>
                </a:lnTo>
                <a:lnTo>
                  <a:pt x="23645" y="63376"/>
                </a:lnTo>
                <a:lnTo>
                  <a:pt x="46275" y="70091"/>
                </a:lnTo>
                <a:lnTo>
                  <a:pt x="84645" y="94259"/>
                </a:lnTo>
                <a:lnTo>
                  <a:pt x="108450" y="131705"/>
                </a:lnTo>
                <a:lnTo>
                  <a:pt x="118716" y="176885"/>
                </a:lnTo>
                <a:lnTo>
                  <a:pt x="118567" y="178193"/>
                </a:lnTo>
                <a:lnTo>
                  <a:pt x="118541" y="178917"/>
                </a:lnTo>
                <a:lnTo>
                  <a:pt x="178904" y="178917"/>
                </a:lnTo>
                <a:lnTo>
                  <a:pt x="178756" y="176860"/>
                </a:lnTo>
                <a:lnTo>
                  <a:pt x="182310" y="153761"/>
                </a:lnTo>
                <a:lnTo>
                  <a:pt x="199157" y="111550"/>
                </a:lnTo>
                <a:lnTo>
                  <a:pt x="231175" y="80041"/>
                </a:lnTo>
                <a:lnTo>
                  <a:pt x="232262" y="79425"/>
                </a:lnTo>
                <a:lnTo>
                  <a:pt x="148742" y="79425"/>
                </a:lnTo>
                <a:lnTo>
                  <a:pt x="100408" y="30689"/>
                </a:lnTo>
                <a:lnTo>
                  <a:pt x="35725" y="4676"/>
                </a:lnTo>
                <a:lnTo>
                  <a:pt x="0" y="0"/>
                </a:lnTo>
                <a:close/>
              </a:path>
              <a:path w="238125" h="179070">
                <a:moveTo>
                  <a:pt x="230581" y="13931"/>
                </a:moveTo>
                <a:lnTo>
                  <a:pt x="183757" y="40224"/>
                </a:lnTo>
                <a:lnTo>
                  <a:pt x="153664" y="72103"/>
                </a:lnTo>
                <a:lnTo>
                  <a:pt x="148742" y="79425"/>
                </a:lnTo>
                <a:lnTo>
                  <a:pt x="232262" y="79425"/>
                </a:lnTo>
                <a:lnTo>
                  <a:pt x="238023" y="76161"/>
                </a:lnTo>
                <a:lnTo>
                  <a:pt x="234361" y="65068"/>
                </a:lnTo>
                <a:lnTo>
                  <a:pt x="231741" y="53832"/>
                </a:lnTo>
                <a:lnTo>
                  <a:pt x="230117" y="42104"/>
                </a:lnTo>
                <a:lnTo>
                  <a:pt x="229593" y="30689"/>
                </a:lnTo>
                <a:lnTo>
                  <a:pt x="229565" y="24549"/>
                </a:lnTo>
                <a:lnTo>
                  <a:pt x="229869" y="19215"/>
                </a:lnTo>
                <a:lnTo>
                  <a:pt x="230581" y="13931"/>
                </a:lnTo>
                <a:close/>
              </a:path>
            </a:pathLst>
          </a:custGeom>
          <a:solidFill>
            <a:srgbClr val="3879A0"/>
          </a:solidFill>
        </p:spPr>
        <p:txBody>
          <a:bodyPr wrap="square" lIns="0" tIns="0" rIns="0" bIns="0" rtlCol="0"/>
          <a:lstStyle/>
          <a:p>
            <a:endParaRPr dirty="0"/>
          </a:p>
        </p:txBody>
      </p:sp>
      <p:sp>
        <p:nvSpPr>
          <p:cNvPr id="47" name="object 30">
            <a:extLst>
              <a:ext uri="{FF2B5EF4-FFF2-40B4-BE49-F238E27FC236}">
                <a16:creationId xmlns:a16="http://schemas.microsoft.com/office/drawing/2014/main" id="{E8EE8B6C-7CAD-4730-9DA4-2A89A36C2C21}"/>
              </a:ext>
            </a:extLst>
          </p:cNvPr>
          <p:cNvSpPr/>
          <p:nvPr userDrawn="1"/>
        </p:nvSpPr>
        <p:spPr>
          <a:xfrm>
            <a:off x="11387606" y="5798787"/>
            <a:ext cx="258445" cy="259079"/>
          </a:xfrm>
          <a:custGeom>
            <a:avLst/>
            <a:gdLst/>
            <a:ahLst/>
            <a:cxnLst/>
            <a:rect l="l" t="t" r="r" b="b"/>
            <a:pathLst>
              <a:path w="258445" h="259079">
                <a:moveTo>
                  <a:pt x="129133" y="0"/>
                </a:moveTo>
                <a:lnTo>
                  <a:pt x="78861" y="10154"/>
                </a:lnTo>
                <a:lnTo>
                  <a:pt x="37815" y="37850"/>
                </a:lnTo>
                <a:lnTo>
                  <a:pt x="10145" y="78936"/>
                </a:lnTo>
                <a:lnTo>
                  <a:pt x="0" y="129260"/>
                </a:lnTo>
                <a:lnTo>
                  <a:pt x="10145" y="179551"/>
                </a:lnTo>
                <a:lnTo>
                  <a:pt x="37815" y="220627"/>
                </a:lnTo>
                <a:lnTo>
                  <a:pt x="78861" y="248325"/>
                </a:lnTo>
                <a:lnTo>
                  <a:pt x="129133" y="258483"/>
                </a:lnTo>
                <a:lnTo>
                  <a:pt x="179457" y="248325"/>
                </a:lnTo>
                <a:lnTo>
                  <a:pt x="220543" y="220627"/>
                </a:lnTo>
                <a:lnTo>
                  <a:pt x="248239" y="179551"/>
                </a:lnTo>
                <a:lnTo>
                  <a:pt x="258394" y="129260"/>
                </a:lnTo>
                <a:lnTo>
                  <a:pt x="248239" y="78936"/>
                </a:lnTo>
                <a:lnTo>
                  <a:pt x="220543" y="37850"/>
                </a:lnTo>
                <a:lnTo>
                  <a:pt x="179457" y="10154"/>
                </a:lnTo>
                <a:lnTo>
                  <a:pt x="129133" y="0"/>
                </a:lnTo>
                <a:close/>
              </a:path>
            </a:pathLst>
          </a:custGeom>
          <a:solidFill>
            <a:srgbClr val="851520"/>
          </a:solidFill>
        </p:spPr>
        <p:txBody>
          <a:bodyPr wrap="square" lIns="0" tIns="0" rIns="0" bIns="0" rtlCol="0"/>
          <a:lstStyle/>
          <a:p>
            <a:endParaRPr dirty="0"/>
          </a:p>
        </p:txBody>
      </p:sp>
      <p:sp>
        <p:nvSpPr>
          <p:cNvPr id="48" name="object 31">
            <a:extLst>
              <a:ext uri="{FF2B5EF4-FFF2-40B4-BE49-F238E27FC236}">
                <a16:creationId xmlns:a16="http://schemas.microsoft.com/office/drawing/2014/main" id="{CC48D148-E322-4558-AB0D-E3ED2BEF6E22}"/>
              </a:ext>
            </a:extLst>
          </p:cNvPr>
          <p:cNvSpPr/>
          <p:nvPr userDrawn="1"/>
        </p:nvSpPr>
        <p:spPr>
          <a:xfrm>
            <a:off x="11433778" y="5860612"/>
            <a:ext cx="86360" cy="139065"/>
          </a:xfrm>
          <a:custGeom>
            <a:avLst/>
            <a:gdLst/>
            <a:ahLst/>
            <a:cxnLst/>
            <a:rect l="l" t="t" r="r" b="b"/>
            <a:pathLst>
              <a:path w="86359" h="139064">
                <a:moveTo>
                  <a:pt x="46177" y="0"/>
                </a:moveTo>
                <a:lnTo>
                  <a:pt x="6857" y="0"/>
                </a:lnTo>
                <a:lnTo>
                  <a:pt x="6857" y="20726"/>
                </a:lnTo>
                <a:lnTo>
                  <a:pt x="52069" y="20726"/>
                </a:lnTo>
                <a:lnTo>
                  <a:pt x="56476" y="22491"/>
                </a:lnTo>
                <a:lnTo>
                  <a:pt x="63792" y="29857"/>
                </a:lnTo>
                <a:lnTo>
                  <a:pt x="65608" y="34315"/>
                </a:lnTo>
                <a:lnTo>
                  <a:pt x="65608" y="45199"/>
                </a:lnTo>
                <a:lnTo>
                  <a:pt x="63753" y="49618"/>
                </a:lnTo>
                <a:lnTo>
                  <a:pt x="60032" y="53238"/>
                </a:lnTo>
                <a:lnTo>
                  <a:pt x="56197" y="56921"/>
                </a:lnTo>
                <a:lnTo>
                  <a:pt x="51663" y="58737"/>
                </a:lnTo>
                <a:lnTo>
                  <a:pt x="39839" y="58737"/>
                </a:lnTo>
                <a:lnTo>
                  <a:pt x="31945" y="59478"/>
                </a:lnTo>
                <a:lnTo>
                  <a:pt x="731" y="90896"/>
                </a:lnTo>
                <a:lnTo>
                  <a:pt x="0" y="98717"/>
                </a:lnTo>
                <a:lnTo>
                  <a:pt x="0" y="138823"/>
                </a:lnTo>
                <a:lnTo>
                  <a:pt x="78828" y="138823"/>
                </a:lnTo>
                <a:lnTo>
                  <a:pt x="78828" y="118224"/>
                </a:lnTo>
                <a:lnTo>
                  <a:pt x="20535" y="118224"/>
                </a:lnTo>
                <a:lnTo>
                  <a:pt x="20535" y="93776"/>
                </a:lnTo>
                <a:lnTo>
                  <a:pt x="22351" y="89407"/>
                </a:lnTo>
                <a:lnTo>
                  <a:pt x="26111" y="85712"/>
                </a:lnTo>
                <a:lnTo>
                  <a:pt x="29832" y="81991"/>
                </a:lnTo>
                <a:lnTo>
                  <a:pt x="34340" y="80162"/>
                </a:lnTo>
                <a:lnTo>
                  <a:pt x="46075" y="80162"/>
                </a:lnTo>
                <a:lnTo>
                  <a:pt x="54071" y="79427"/>
                </a:lnTo>
                <a:lnTo>
                  <a:pt x="85460" y="48263"/>
                </a:lnTo>
                <a:lnTo>
                  <a:pt x="86207" y="40182"/>
                </a:lnTo>
                <a:lnTo>
                  <a:pt x="85476" y="32059"/>
                </a:lnTo>
                <a:lnTo>
                  <a:pt x="54235" y="730"/>
                </a:lnTo>
                <a:lnTo>
                  <a:pt x="46177" y="0"/>
                </a:lnTo>
                <a:close/>
              </a:path>
            </a:pathLst>
          </a:custGeom>
          <a:solidFill>
            <a:srgbClr val="FFFFFF"/>
          </a:solidFill>
        </p:spPr>
        <p:txBody>
          <a:bodyPr wrap="square" lIns="0" tIns="0" rIns="0" bIns="0" rtlCol="0"/>
          <a:lstStyle/>
          <a:p>
            <a:endParaRPr dirty="0"/>
          </a:p>
        </p:txBody>
      </p:sp>
      <p:sp>
        <p:nvSpPr>
          <p:cNvPr id="49" name="object 32">
            <a:extLst>
              <a:ext uri="{FF2B5EF4-FFF2-40B4-BE49-F238E27FC236}">
                <a16:creationId xmlns:a16="http://schemas.microsoft.com/office/drawing/2014/main" id="{8EAACB0E-3DE0-4CB3-B093-12CA9DD3FC29}"/>
              </a:ext>
            </a:extLst>
          </p:cNvPr>
          <p:cNvSpPr/>
          <p:nvPr userDrawn="1"/>
        </p:nvSpPr>
        <p:spPr>
          <a:xfrm>
            <a:off x="11520351" y="5860612"/>
            <a:ext cx="86360" cy="139065"/>
          </a:xfrm>
          <a:custGeom>
            <a:avLst/>
            <a:gdLst/>
            <a:ahLst/>
            <a:cxnLst/>
            <a:rect l="l" t="t" r="r" b="b"/>
            <a:pathLst>
              <a:path w="86359" h="139064">
                <a:moveTo>
                  <a:pt x="46177" y="0"/>
                </a:moveTo>
                <a:lnTo>
                  <a:pt x="6870" y="0"/>
                </a:lnTo>
                <a:lnTo>
                  <a:pt x="6870" y="20726"/>
                </a:lnTo>
                <a:lnTo>
                  <a:pt x="52019" y="20726"/>
                </a:lnTo>
                <a:lnTo>
                  <a:pt x="56451" y="22491"/>
                </a:lnTo>
                <a:lnTo>
                  <a:pt x="63792" y="29857"/>
                </a:lnTo>
                <a:lnTo>
                  <a:pt x="65570" y="34315"/>
                </a:lnTo>
                <a:lnTo>
                  <a:pt x="65570" y="45199"/>
                </a:lnTo>
                <a:lnTo>
                  <a:pt x="63766" y="49618"/>
                </a:lnTo>
                <a:lnTo>
                  <a:pt x="60020" y="53238"/>
                </a:lnTo>
                <a:lnTo>
                  <a:pt x="56146" y="56921"/>
                </a:lnTo>
                <a:lnTo>
                  <a:pt x="51650" y="58737"/>
                </a:lnTo>
                <a:lnTo>
                  <a:pt x="39814" y="58737"/>
                </a:lnTo>
                <a:lnTo>
                  <a:pt x="31945" y="59478"/>
                </a:lnTo>
                <a:lnTo>
                  <a:pt x="723" y="90896"/>
                </a:lnTo>
                <a:lnTo>
                  <a:pt x="0" y="98717"/>
                </a:lnTo>
                <a:lnTo>
                  <a:pt x="0" y="138823"/>
                </a:lnTo>
                <a:lnTo>
                  <a:pt x="78778" y="138823"/>
                </a:lnTo>
                <a:lnTo>
                  <a:pt x="78778" y="118224"/>
                </a:lnTo>
                <a:lnTo>
                  <a:pt x="20535" y="118224"/>
                </a:lnTo>
                <a:lnTo>
                  <a:pt x="20535" y="93776"/>
                </a:lnTo>
                <a:lnTo>
                  <a:pt x="22326" y="89407"/>
                </a:lnTo>
                <a:lnTo>
                  <a:pt x="26098" y="85712"/>
                </a:lnTo>
                <a:lnTo>
                  <a:pt x="29819" y="81991"/>
                </a:lnTo>
                <a:lnTo>
                  <a:pt x="34315" y="80162"/>
                </a:lnTo>
                <a:lnTo>
                  <a:pt x="46075" y="80162"/>
                </a:lnTo>
                <a:lnTo>
                  <a:pt x="54054" y="79427"/>
                </a:lnTo>
                <a:lnTo>
                  <a:pt x="85435" y="48259"/>
                </a:lnTo>
                <a:lnTo>
                  <a:pt x="86182" y="40182"/>
                </a:lnTo>
                <a:lnTo>
                  <a:pt x="85447" y="32048"/>
                </a:lnTo>
                <a:lnTo>
                  <a:pt x="54227" y="730"/>
                </a:lnTo>
                <a:lnTo>
                  <a:pt x="46177" y="0"/>
                </a:lnTo>
                <a:close/>
              </a:path>
            </a:pathLst>
          </a:custGeom>
          <a:solidFill>
            <a:srgbClr val="FFFFFF"/>
          </a:solidFill>
        </p:spPr>
        <p:txBody>
          <a:bodyPr wrap="square" lIns="0" tIns="0" rIns="0" bIns="0" rtlCol="0"/>
          <a:lstStyle/>
          <a:p>
            <a:endParaRPr dirty="0"/>
          </a:p>
        </p:txBody>
      </p:sp>
      <p:sp>
        <p:nvSpPr>
          <p:cNvPr id="50" name="Espace réservé du texte 38">
            <a:extLst>
              <a:ext uri="{FF2B5EF4-FFF2-40B4-BE49-F238E27FC236}">
                <a16:creationId xmlns:a16="http://schemas.microsoft.com/office/drawing/2014/main" id="{4679C456-DFE4-493E-98E3-D0A55B3F61EB}"/>
              </a:ext>
            </a:extLst>
          </p:cNvPr>
          <p:cNvSpPr>
            <a:spLocks noGrp="1"/>
          </p:cNvSpPr>
          <p:nvPr>
            <p:ph type="body" sz="quarter" idx="10" hasCustomPrompt="1"/>
          </p:nvPr>
        </p:nvSpPr>
        <p:spPr>
          <a:xfrm>
            <a:off x="707299" y="2910713"/>
            <a:ext cx="4087812" cy="1941513"/>
          </a:xfrm>
        </p:spPr>
        <p:txBody>
          <a:bodyPr/>
          <a:lstStyle>
            <a:lvl1pPr marL="12700" marR="5080" indent="0" algn="l" defTabSz="914400" rtl="0" eaLnBrk="1" fontAlgn="auto" latinLnBrk="0" hangingPunct="1">
              <a:lnSpc>
                <a:spcPct val="111100"/>
              </a:lnSpc>
              <a:spcBef>
                <a:spcPts val="0"/>
              </a:spcBef>
              <a:spcAft>
                <a:spcPts val="0"/>
              </a:spcAft>
              <a:buClrTx/>
              <a:buSzTx/>
              <a:buFontTx/>
              <a:buNone/>
              <a:tabLst/>
              <a:defRPr>
                <a:solidFill>
                  <a:schemeClr val="bg1"/>
                </a:solidFil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Service</a:t>
            </a:r>
            <a:r>
              <a:rPr kumimoji="0" lang="fr-FR" sz="2250" b="0" i="0" u="none" strike="noStrike" kern="1200" cap="none" spc="-35"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10" normalizeH="0" baseline="0" noProof="0" dirty="0" err="1">
                <a:ln>
                  <a:noFill/>
                </a:ln>
                <a:solidFill>
                  <a:prstClr val="black"/>
                </a:solidFill>
                <a:effectLst/>
                <a:uLnTx/>
                <a:uFillTx/>
                <a:latin typeface="Calibri-Light"/>
                <a:ea typeface="+mn-ea"/>
                <a:cs typeface="Calibri-Light"/>
              </a:rPr>
              <a:t>xxxxx</a:t>
            </a:r>
            <a:br>
              <a:rPr kumimoji="0" lang="fr-FR" sz="2250" b="0" i="0" u="none" strike="noStrike" kern="1200" cap="none" spc="-10" normalizeH="0" baseline="0" noProof="0" dirty="0">
                <a:ln>
                  <a:noFill/>
                </a:ln>
                <a:solidFill>
                  <a:prstClr val="black"/>
                </a:solidFill>
                <a:effectLst/>
                <a:uLnTx/>
                <a:uFillTx/>
                <a:latin typeface="Calibri-Light"/>
                <a:ea typeface="+mn-ea"/>
                <a:cs typeface="Calibri-Light"/>
              </a:rPr>
            </a:b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02</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96</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58</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xx </a:t>
            </a:r>
            <a:r>
              <a:rPr kumimoji="0" lang="fr-FR" sz="2250" b="0" i="0" u="none" strike="noStrike" kern="1200" cap="none" spc="0" normalizeH="0" baseline="0" noProof="0" dirty="0" err="1">
                <a:ln>
                  <a:noFill/>
                </a:ln>
                <a:solidFill>
                  <a:prstClr val="black"/>
                </a:solidFill>
                <a:effectLst/>
                <a:uLnTx/>
                <a:uFillTx/>
                <a:latin typeface="Calibri-Light"/>
                <a:ea typeface="+mn-ea"/>
                <a:cs typeface="Calibri-Light"/>
              </a:rPr>
              <a:t>xx</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srgbClr val="3879A0"/>
                </a:solidFill>
                <a:effectLst/>
                <a:uLnTx/>
                <a:uFillTx/>
                <a:latin typeface="Calibri-Light"/>
                <a:ea typeface="+mn-ea"/>
                <a:cs typeface="Calibri-Light"/>
              </a:rPr>
              <a:t>/</a:t>
            </a:r>
            <a:r>
              <a:rPr kumimoji="0" lang="fr-FR" sz="2250" b="0" i="0" u="none" strike="noStrike" kern="1200" cap="none" spc="-20" normalizeH="0" baseline="0" noProof="0" dirty="0">
                <a:ln>
                  <a:noFill/>
                </a:ln>
                <a:solidFill>
                  <a:srgbClr val="3879A0"/>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02</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96</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58</a:t>
            </a:r>
          </a:p>
          <a:p>
            <a:pPr marL="12700" marR="5080" lvl="0" indent="0" algn="l" defTabSz="914400" rtl="0" eaLnBrk="1" fontAlgn="auto" latinLnBrk="0" hangingPunct="1">
              <a:lnSpc>
                <a:spcPct val="111100"/>
              </a:lnSpc>
              <a:spcBef>
                <a:spcPts val="0"/>
              </a:spcBef>
              <a:spcAft>
                <a:spcPts val="0"/>
              </a:spcAft>
              <a:buClrTx/>
              <a:buSzTx/>
              <a:buFontTx/>
              <a:buNone/>
              <a:tabLst/>
              <a:defRPr/>
            </a:pPr>
            <a:r>
              <a:rPr kumimoji="0" lang="fr-FR" sz="2250" b="1" i="0" u="none" strike="noStrike" kern="1200" cap="none" spc="0" normalizeH="0" baseline="0" noProof="0" dirty="0">
                <a:ln>
                  <a:noFill/>
                </a:ln>
                <a:solidFill>
                  <a:srgbClr val="4472C4"/>
                </a:solidFill>
                <a:effectLst/>
                <a:uLnTx/>
                <a:uFillTx/>
                <a:latin typeface="Calibri-Light"/>
                <a:ea typeface="+mn-ea"/>
                <a:cs typeface="Calibri-Light"/>
              </a:rPr>
              <a:t>xxxx@cdg22.fr</a:t>
            </a:r>
          </a:p>
        </p:txBody>
      </p:sp>
    </p:spTree>
    <p:extLst>
      <p:ext uri="{BB962C8B-B14F-4D97-AF65-F5344CB8AC3E}">
        <p14:creationId xmlns:p14="http://schemas.microsoft.com/office/powerpoint/2010/main" val="9928162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UVERTURE FINALE ELU.ES 1">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6E8C3C96-F4BD-45D7-9D45-0DB2ACA6047A}"/>
              </a:ext>
            </a:extLst>
          </p:cNvPr>
          <p:cNvSpPr/>
          <p:nvPr userDrawn="1"/>
        </p:nvSpPr>
        <p:spPr>
          <a:xfrm>
            <a:off x="0" y="180339"/>
            <a:ext cx="12006580" cy="5237480"/>
          </a:xfrm>
          <a:custGeom>
            <a:avLst/>
            <a:gdLst/>
            <a:ahLst/>
            <a:cxnLst/>
            <a:rect l="l" t="t" r="r" b="b"/>
            <a:pathLst>
              <a:path w="12006580" h="5237480">
                <a:moveTo>
                  <a:pt x="0" y="5237480"/>
                </a:moveTo>
                <a:lnTo>
                  <a:pt x="12006008" y="5237480"/>
                </a:lnTo>
                <a:lnTo>
                  <a:pt x="12006008" y="0"/>
                </a:lnTo>
                <a:lnTo>
                  <a:pt x="0" y="0"/>
                </a:lnTo>
                <a:lnTo>
                  <a:pt x="0" y="5237480"/>
                </a:lnTo>
                <a:close/>
              </a:path>
            </a:pathLst>
          </a:custGeom>
          <a:solidFill>
            <a:srgbClr val="DBEFF8"/>
          </a:solidFill>
        </p:spPr>
        <p:txBody>
          <a:bodyPr wrap="square" lIns="0" tIns="0" rIns="0" bIns="0" rtlCol="0"/>
          <a:lstStyle/>
          <a:p>
            <a:endParaRPr dirty="0"/>
          </a:p>
        </p:txBody>
      </p:sp>
      <p:sp>
        <p:nvSpPr>
          <p:cNvPr id="7" name="object 14">
            <a:extLst>
              <a:ext uri="{FF2B5EF4-FFF2-40B4-BE49-F238E27FC236}">
                <a16:creationId xmlns:a16="http://schemas.microsoft.com/office/drawing/2014/main" id="{DE7AB18D-2E28-44D6-A091-DE91D3DE2BF5}"/>
              </a:ext>
            </a:extLst>
          </p:cNvPr>
          <p:cNvSpPr/>
          <p:nvPr userDrawn="1"/>
        </p:nvSpPr>
        <p:spPr>
          <a:xfrm>
            <a:off x="0" y="180339"/>
            <a:ext cx="180340" cy="5237480"/>
          </a:xfrm>
          <a:custGeom>
            <a:avLst/>
            <a:gdLst/>
            <a:ahLst/>
            <a:cxnLst/>
            <a:rect l="l" t="t" r="r" b="b"/>
            <a:pathLst>
              <a:path w="180340" h="5237480">
                <a:moveTo>
                  <a:pt x="0" y="5237480"/>
                </a:moveTo>
                <a:lnTo>
                  <a:pt x="180009" y="5237480"/>
                </a:lnTo>
                <a:lnTo>
                  <a:pt x="180009" y="0"/>
                </a:lnTo>
                <a:lnTo>
                  <a:pt x="0" y="0"/>
                </a:lnTo>
                <a:lnTo>
                  <a:pt x="0" y="5237480"/>
                </a:lnTo>
                <a:close/>
              </a:path>
            </a:pathLst>
          </a:custGeom>
          <a:solidFill>
            <a:srgbClr val="FFFFFF"/>
          </a:solidFill>
        </p:spPr>
        <p:txBody>
          <a:bodyPr wrap="square" lIns="0" tIns="0" rIns="0" bIns="0" rtlCol="0"/>
          <a:lstStyle/>
          <a:p>
            <a:endParaRPr dirty="0"/>
          </a:p>
        </p:txBody>
      </p:sp>
      <p:sp>
        <p:nvSpPr>
          <p:cNvPr id="10" name="object 6">
            <a:extLst>
              <a:ext uri="{FF2B5EF4-FFF2-40B4-BE49-F238E27FC236}">
                <a16:creationId xmlns:a16="http://schemas.microsoft.com/office/drawing/2014/main" id="{38CAAA03-651A-4B0A-93DA-E531EABD67E6}"/>
              </a:ext>
            </a:extLst>
          </p:cNvPr>
          <p:cNvSpPr/>
          <p:nvPr userDrawn="1"/>
        </p:nvSpPr>
        <p:spPr>
          <a:xfrm>
            <a:off x="2287196" y="540004"/>
            <a:ext cx="2333625" cy="2333625"/>
          </a:xfrm>
          <a:custGeom>
            <a:avLst/>
            <a:gdLst/>
            <a:ahLst/>
            <a:cxnLst/>
            <a:rect l="l" t="t" r="r" b="b"/>
            <a:pathLst>
              <a:path w="2333625" h="2333625">
                <a:moveTo>
                  <a:pt x="1166761" y="0"/>
                </a:moveTo>
                <a:lnTo>
                  <a:pt x="1118667" y="973"/>
                </a:lnTo>
                <a:lnTo>
                  <a:pt x="1071069" y="3867"/>
                </a:lnTo>
                <a:lnTo>
                  <a:pt x="1024002" y="8646"/>
                </a:lnTo>
                <a:lnTo>
                  <a:pt x="977506" y="15271"/>
                </a:lnTo>
                <a:lnTo>
                  <a:pt x="931618" y="23704"/>
                </a:lnTo>
                <a:lnTo>
                  <a:pt x="886375" y="33909"/>
                </a:lnTo>
                <a:lnTo>
                  <a:pt x="841814" y="45848"/>
                </a:lnTo>
                <a:lnTo>
                  <a:pt x="797974" y="59483"/>
                </a:lnTo>
                <a:lnTo>
                  <a:pt x="754892" y="74776"/>
                </a:lnTo>
                <a:lnTo>
                  <a:pt x="712605" y="91691"/>
                </a:lnTo>
                <a:lnTo>
                  <a:pt x="671150" y="110189"/>
                </a:lnTo>
                <a:lnTo>
                  <a:pt x="630567" y="130234"/>
                </a:lnTo>
                <a:lnTo>
                  <a:pt x="590891" y="151786"/>
                </a:lnTo>
                <a:lnTo>
                  <a:pt x="552161" y="174810"/>
                </a:lnTo>
                <a:lnTo>
                  <a:pt x="514413" y="199267"/>
                </a:lnTo>
                <a:lnTo>
                  <a:pt x="477687" y="225120"/>
                </a:lnTo>
                <a:lnTo>
                  <a:pt x="442018" y="252332"/>
                </a:lnTo>
                <a:lnTo>
                  <a:pt x="407445" y="280864"/>
                </a:lnTo>
                <a:lnTo>
                  <a:pt x="374005" y="310679"/>
                </a:lnTo>
                <a:lnTo>
                  <a:pt x="341736" y="341741"/>
                </a:lnTo>
                <a:lnTo>
                  <a:pt x="310675" y="374010"/>
                </a:lnTo>
                <a:lnTo>
                  <a:pt x="280860" y="407450"/>
                </a:lnTo>
                <a:lnTo>
                  <a:pt x="252328" y="442023"/>
                </a:lnTo>
                <a:lnTo>
                  <a:pt x="225117" y="477692"/>
                </a:lnTo>
                <a:lnTo>
                  <a:pt x="199264" y="514419"/>
                </a:lnTo>
                <a:lnTo>
                  <a:pt x="174807" y="552166"/>
                </a:lnTo>
                <a:lnTo>
                  <a:pt x="151784" y="590897"/>
                </a:lnTo>
                <a:lnTo>
                  <a:pt x="130231" y="630572"/>
                </a:lnTo>
                <a:lnTo>
                  <a:pt x="110187" y="671156"/>
                </a:lnTo>
                <a:lnTo>
                  <a:pt x="91689" y="712610"/>
                </a:lnTo>
                <a:lnTo>
                  <a:pt x="74775" y="754897"/>
                </a:lnTo>
                <a:lnTo>
                  <a:pt x="59482" y="797979"/>
                </a:lnTo>
                <a:lnTo>
                  <a:pt x="45847" y="841819"/>
                </a:lnTo>
                <a:lnTo>
                  <a:pt x="33909" y="886379"/>
                </a:lnTo>
                <a:lnTo>
                  <a:pt x="23704" y="931621"/>
                </a:lnTo>
                <a:lnTo>
                  <a:pt x="15270" y="977509"/>
                </a:lnTo>
                <a:lnTo>
                  <a:pt x="8646" y="1024005"/>
                </a:lnTo>
                <a:lnTo>
                  <a:pt x="3867" y="1071070"/>
                </a:lnTo>
                <a:lnTo>
                  <a:pt x="973" y="1118668"/>
                </a:lnTo>
                <a:lnTo>
                  <a:pt x="0" y="1166761"/>
                </a:lnTo>
                <a:lnTo>
                  <a:pt x="973" y="1214855"/>
                </a:lnTo>
                <a:lnTo>
                  <a:pt x="3867" y="1262454"/>
                </a:lnTo>
                <a:lnTo>
                  <a:pt x="8646" y="1309520"/>
                </a:lnTo>
                <a:lnTo>
                  <a:pt x="15270" y="1356017"/>
                </a:lnTo>
                <a:lnTo>
                  <a:pt x="23704" y="1401905"/>
                </a:lnTo>
                <a:lnTo>
                  <a:pt x="33909" y="1447149"/>
                </a:lnTo>
                <a:lnTo>
                  <a:pt x="45847" y="1491709"/>
                </a:lnTo>
                <a:lnTo>
                  <a:pt x="59482" y="1535550"/>
                </a:lnTo>
                <a:lnTo>
                  <a:pt x="74775" y="1578632"/>
                </a:lnTo>
                <a:lnTo>
                  <a:pt x="91689" y="1620920"/>
                </a:lnTo>
                <a:lnTo>
                  <a:pt x="110187" y="1662374"/>
                </a:lnTo>
                <a:lnTo>
                  <a:pt x="130231" y="1702958"/>
                </a:lnTo>
                <a:lnTo>
                  <a:pt x="151784" y="1742635"/>
                </a:lnTo>
                <a:lnTo>
                  <a:pt x="174807" y="1781365"/>
                </a:lnTo>
                <a:lnTo>
                  <a:pt x="199264" y="1819113"/>
                </a:lnTo>
                <a:lnTo>
                  <a:pt x="225117" y="1855840"/>
                </a:lnTo>
                <a:lnTo>
                  <a:pt x="252328" y="1891509"/>
                </a:lnTo>
                <a:lnTo>
                  <a:pt x="280860" y="1926083"/>
                </a:lnTo>
                <a:lnTo>
                  <a:pt x="310675" y="1959523"/>
                </a:lnTo>
                <a:lnTo>
                  <a:pt x="341736" y="1991793"/>
                </a:lnTo>
                <a:lnTo>
                  <a:pt x="374005" y="2022854"/>
                </a:lnTo>
                <a:lnTo>
                  <a:pt x="407445" y="2052670"/>
                </a:lnTo>
                <a:lnTo>
                  <a:pt x="442018" y="2081202"/>
                </a:lnTo>
                <a:lnTo>
                  <a:pt x="477687" y="2108414"/>
                </a:lnTo>
                <a:lnTo>
                  <a:pt x="514413" y="2134267"/>
                </a:lnTo>
                <a:lnTo>
                  <a:pt x="552161" y="2158724"/>
                </a:lnTo>
                <a:lnTo>
                  <a:pt x="590891" y="2181748"/>
                </a:lnTo>
                <a:lnTo>
                  <a:pt x="630567" y="2203301"/>
                </a:lnTo>
                <a:lnTo>
                  <a:pt x="671150" y="2223345"/>
                </a:lnTo>
                <a:lnTo>
                  <a:pt x="712605" y="2241844"/>
                </a:lnTo>
                <a:lnTo>
                  <a:pt x="754892" y="2258758"/>
                </a:lnTo>
                <a:lnTo>
                  <a:pt x="797974" y="2274052"/>
                </a:lnTo>
                <a:lnTo>
                  <a:pt x="841814" y="2287687"/>
                </a:lnTo>
                <a:lnTo>
                  <a:pt x="886375" y="2299626"/>
                </a:lnTo>
                <a:lnTo>
                  <a:pt x="931618" y="2309831"/>
                </a:lnTo>
                <a:lnTo>
                  <a:pt x="977506" y="2318264"/>
                </a:lnTo>
                <a:lnTo>
                  <a:pt x="1024002" y="2324889"/>
                </a:lnTo>
                <a:lnTo>
                  <a:pt x="1071069" y="2329668"/>
                </a:lnTo>
                <a:lnTo>
                  <a:pt x="1118667" y="2332562"/>
                </a:lnTo>
                <a:lnTo>
                  <a:pt x="1166761" y="2333536"/>
                </a:lnTo>
                <a:lnTo>
                  <a:pt x="1214855" y="2332562"/>
                </a:lnTo>
                <a:lnTo>
                  <a:pt x="1262454" y="2329668"/>
                </a:lnTo>
                <a:lnTo>
                  <a:pt x="1309520" y="2324889"/>
                </a:lnTo>
                <a:lnTo>
                  <a:pt x="1356016" y="2318264"/>
                </a:lnTo>
                <a:lnTo>
                  <a:pt x="1401905" y="2309831"/>
                </a:lnTo>
                <a:lnTo>
                  <a:pt x="1447148" y="2299626"/>
                </a:lnTo>
                <a:lnTo>
                  <a:pt x="1491708" y="2287687"/>
                </a:lnTo>
                <a:lnTo>
                  <a:pt x="1535548" y="2274052"/>
                </a:lnTo>
                <a:lnTo>
                  <a:pt x="1578631" y="2258758"/>
                </a:lnTo>
                <a:lnTo>
                  <a:pt x="1620918" y="2241844"/>
                </a:lnTo>
                <a:lnTo>
                  <a:pt x="1662372" y="2223345"/>
                </a:lnTo>
                <a:lnTo>
                  <a:pt x="1702956" y="2203301"/>
                </a:lnTo>
                <a:lnTo>
                  <a:pt x="1742631" y="2181748"/>
                </a:lnTo>
                <a:lnTo>
                  <a:pt x="1781362" y="2158724"/>
                </a:lnTo>
                <a:lnTo>
                  <a:pt x="1819109" y="2134267"/>
                </a:lnTo>
                <a:lnTo>
                  <a:pt x="1855836" y="2108414"/>
                </a:lnTo>
                <a:lnTo>
                  <a:pt x="1891504" y="2081202"/>
                </a:lnTo>
                <a:lnTo>
                  <a:pt x="1926077" y="2052670"/>
                </a:lnTo>
                <a:lnTo>
                  <a:pt x="1959517" y="2022854"/>
                </a:lnTo>
                <a:lnTo>
                  <a:pt x="1991787" y="1991793"/>
                </a:lnTo>
                <a:lnTo>
                  <a:pt x="2022848" y="1959523"/>
                </a:lnTo>
                <a:lnTo>
                  <a:pt x="2052663" y="1926083"/>
                </a:lnTo>
                <a:lnTo>
                  <a:pt x="2081195" y="1891509"/>
                </a:lnTo>
                <a:lnTo>
                  <a:pt x="2108406" y="1855840"/>
                </a:lnTo>
                <a:lnTo>
                  <a:pt x="2134258" y="1819113"/>
                </a:lnTo>
                <a:lnTo>
                  <a:pt x="2158715" y="1781365"/>
                </a:lnTo>
                <a:lnTo>
                  <a:pt x="2181739" y="1742635"/>
                </a:lnTo>
                <a:lnTo>
                  <a:pt x="2203291" y="1702958"/>
                </a:lnTo>
                <a:lnTo>
                  <a:pt x="2223335" y="1662374"/>
                </a:lnTo>
                <a:lnTo>
                  <a:pt x="2241833" y="1620920"/>
                </a:lnTo>
                <a:lnTo>
                  <a:pt x="2258747" y="1578632"/>
                </a:lnTo>
                <a:lnTo>
                  <a:pt x="2274041" y="1535550"/>
                </a:lnTo>
                <a:lnTo>
                  <a:pt x="2287675" y="1491709"/>
                </a:lnTo>
                <a:lnTo>
                  <a:pt x="2299614" y="1447149"/>
                </a:lnTo>
                <a:lnTo>
                  <a:pt x="2309818" y="1401905"/>
                </a:lnTo>
                <a:lnTo>
                  <a:pt x="2318252" y="1356017"/>
                </a:lnTo>
                <a:lnTo>
                  <a:pt x="2324877" y="1309520"/>
                </a:lnTo>
                <a:lnTo>
                  <a:pt x="2329655" y="1262454"/>
                </a:lnTo>
                <a:lnTo>
                  <a:pt x="2332550" y="1214855"/>
                </a:lnTo>
                <a:lnTo>
                  <a:pt x="2333523" y="1166761"/>
                </a:lnTo>
                <a:lnTo>
                  <a:pt x="2332550" y="1118668"/>
                </a:lnTo>
                <a:lnTo>
                  <a:pt x="2329655" y="1071070"/>
                </a:lnTo>
                <a:lnTo>
                  <a:pt x="2324877" y="1024005"/>
                </a:lnTo>
                <a:lnTo>
                  <a:pt x="2318252" y="977509"/>
                </a:lnTo>
                <a:lnTo>
                  <a:pt x="2309818" y="931621"/>
                </a:lnTo>
                <a:lnTo>
                  <a:pt x="2299614" y="886379"/>
                </a:lnTo>
                <a:lnTo>
                  <a:pt x="2287675" y="841819"/>
                </a:lnTo>
                <a:lnTo>
                  <a:pt x="2274041" y="797979"/>
                </a:lnTo>
                <a:lnTo>
                  <a:pt x="2258747" y="754897"/>
                </a:lnTo>
                <a:lnTo>
                  <a:pt x="2241833" y="712610"/>
                </a:lnTo>
                <a:lnTo>
                  <a:pt x="2223335" y="671156"/>
                </a:lnTo>
                <a:lnTo>
                  <a:pt x="2203291" y="630572"/>
                </a:lnTo>
                <a:lnTo>
                  <a:pt x="2181739" y="590897"/>
                </a:lnTo>
                <a:lnTo>
                  <a:pt x="2158715" y="552166"/>
                </a:lnTo>
                <a:lnTo>
                  <a:pt x="2134258" y="514419"/>
                </a:lnTo>
                <a:lnTo>
                  <a:pt x="2108406" y="477692"/>
                </a:lnTo>
                <a:lnTo>
                  <a:pt x="2081195" y="442023"/>
                </a:lnTo>
                <a:lnTo>
                  <a:pt x="2052663" y="407450"/>
                </a:lnTo>
                <a:lnTo>
                  <a:pt x="2022848" y="374010"/>
                </a:lnTo>
                <a:lnTo>
                  <a:pt x="1991787" y="341741"/>
                </a:lnTo>
                <a:lnTo>
                  <a:pt x="1959517" y="310679"/>
                </a:lnTo>
                <a:lnTo>
                  <a:pt x="1926077" y="280864"/>
                </a:lnTo>
                <a:lnTo>
                  <a:pt x="1891504" y="252332"/>
                </a:lnTo>
                <a:lnTo>
                  <a:pt x="1855836" y="225120"/>
                </a:lnTo>
                <a:lnTo>
                  <a:pt x="1819109" y="199267"/>
                </a:lnTo>
                <a:lnTo>
                  <a:pt x="1781362" y="174810"/>
                </a:lnTo>
                <a:lnTo>
                  <a:pt x="1742631" y="151786"/>
                </a:lnTo>
                <a:lnTo>
                  <a:pt x="1702956" y="130234"/>
                </a:lnTo>
                <a:lnTo>
                  <a:pt x="1662372" y="110189"/>
                </a:lnTo>
                <a:lnTo>
                  <a:pt x="1620918" y="91691"/>
                </a:lnTo>
                <a:lnTo>
                  <a:pt x="1578631" y="74776"/>
                </a:lnTo>
                <a:lnTo>
                  <a:pt x="1535548" y="59483"/>
                </a:lnTo>
                <a:lnTo>
                  <a:pt x="1491708" y="45848"/>
                </a:lnTo>
                <a:lnTo>
                  <a:pt x="1447148" y="33909"/>
                </a:lnTo>
                <a:lnTo>
                  <a:pt x="1401905" y="23704"/>
                </a:lnTo>
                <a:lnTo>
                  <a:pt x="1356016" y="15271"/>
                </a:lnTo>
                <a:lnTo>
                  <a:pt x="1309520" y="8646"/>
                </a:lnTo>
                <a:lnTo>
                  <a:pt x="1262454" y="3867"/>
                </a:lnTo>
                <a:lnTo>
                  <a:pt x="1214855" y="973"/>
                </a:lnTo>
                <a:lnTo>
                  <a:pt x="1166761" y="0"/>
                </a:lnTo>
                <a:close/>
              </a:path>
            </a:pathLst>
          </a:custGeom>
          <a:solidFill>
            <a:srgbClr val="FFFFFF"/>
          </a:solidFill>
        </p:spPr>
        <p:txBody>
          <a:bodyPr wrap="square" lIns="0" tIns="0" rIns="0" bIns="0" rtlCol="0"/>
          <a:lstStyle/>
          <a:p>
            <a:endParaRPr dirty="0"/>
          </a:p>
        </p:txBody>
      </p:sp>
      <p:sp>
        <p:nvSpPr>
          <p:cNvPr id="11" name="object 7">
            <a:extLst>
              <a:ext uri="{FF2B5EF4-FFF2-40B4-BE49-F238E27FC236}">
                <a16:creationId xmlns:a16="http://schemas.microsoft.com/office/drawing/2014/main" id="{66F75922-75A8-42CF-8F4E-117BD2A74616}"/>
              </a:ext>
            </a:extLst>
          </p:cNvPr>
          <p:cNvSpPr/>
          <p:nvPr userDrawn="1"/>
        </p:nvSpPr>
        <p:spPr>
          <a:xfrm>
            <a:off x="3163700" y="845101"/>
            <a:ext cx="621030" cy="310515"/>
          </a:xfrm>
          <a:custGeom>
            <a:avLst/>
            <a:gdLst/>
            <a:ahLst/>
            <a:cxnLst/>
            <a:rect l="l" t="t" r="r" b="b"/>
            <a:pathLst>
              <a:path w="621029" h="310515">
                <a:moveTo>
                  <a:pt x="310362" y="0"/>
                </a:moveTo>
                <a:lnTo>
                  <a:pt x="264498" y="3365"/>
                </a:lnTo>
                <a:lnTo>
                  <a:pt x="220724" y="13140"/>
                </a:lnTo>
                <a:lnTo>
                  <a:pt x="179520" y="28845"/>
                </a:lnTo>
                <a:lnTo>
                  <a:pt x="141365" y="50001"/>
                </a:lnTo>
                <a:lnTo>
                  <a:pt x="106740" y="76126"/>
                </a:lnTo>
                <a:lnTo>
                  <a:pt x="76125" y="106742"/>
                </a:lnTo>
                <a:lnTo>
                  <a:pt x="50000" y="141368"/>
                </a:lnTo>
                <a:lnTo>
                  <a:pt x="28845" y="179524"/>
                </a:lnTo>
                <a:lnTo>
                  <a:pt x="13140" y="220731"/>
                </a:lnTo>
                <a:lnTo>
                  <a:pt x="3365" y="264508"/>
                </a:lnTo>
                <a:lnTo>
                  <a:pt x="0" y="310375"/>
                </a:lnTo>
                <a:lnTo>
                  <a:pt x="620737" y="310375"/>
                </a:lnTo>
                <a:lnTo>
                  <a:pt x="617372" y="264508"/>
                </a:lnTo>
                <a:lnTo>
                  <a:pt x="607597" y="220731"/>
                </a:lnTo>
                <a:lnTo>
                  <a:pt x="591892" y="179524"/>
                </a:lnTo>
                <a:lnTo>
                  <a:pt x="570736" y="141368"/>
                </a:lnTo>
                <a:lnTo>
                  <a:pt x="544611" y="106742"/>
                </a:lnTo>
                <a:lnTo>
                  <a:pt x="513995" y="76126"/>
                </a:lnTo>
                <a:lnTo>
                  <a:pt x="479369" y="50001"/>
                </a:lnTo>
                <a:lnTo>
                  <a:pt x="441212" y="28845"/>
                </a:lnTo>
                <a:lnTo>
                  <a:pt x="400006" y="13140"/>
                </a:lnTo>
                <a:lnTo>
                  <a:pt x="356229" y="3365"/>
                </a:lnTo>
                <a:lnTo>
                  <a:pt x="310362" y="0"/>
                </a:lnTo>
                <a:close/>
              </a:path>
            </a:pathLst>
          </a:custGeom>
          <a:solidFill>
            <a:srgbClr val="E31F15"/>
          </a:solidFill>
        </p:spPr>
        <p:txBody>
          <a:bodyPr wrap="square" lIns="0" tIns="0" rIns="0" bIns="0" rtlCol="0"/>
          <a:lstStyle/>
          <a:p>
            <a:endParaRPr dirty="0"/>
          </a:p>
        </p:txBody>
      </p:sp>
      <p:sp>
        <p:nvSpPr>
          <p:cNvPr id="12" name="object 8">
            <a:extLst>
              <a:ext uri="{FF2B5EF4-FFF2-40B4-BE49-F238E27FC236}">
                <a16:creationId xmlns:a16="http://schemas.microsoft.com/office/drawing/2014/main" id="{D023F6C5-F687-45EC-B872-BC53CA5A48A1}"/>
              </a:ext>
            </a:extLst>
          </p:cNvPr>
          <p:cNvSpPr/>
          <p:nvPr userDrawn="1"/>
        </p:nvSpPr>
        <p:spPr>
          <a:xfrm>
            <a:off x="3163684" y="1155484"/>
            <a:ext cx="623570" cy="347980"/>
          </a:xfrm>
          <a:custGeom>
            <a:avLst/>
            <a:gdLst/>
            <a:ahLst/>
            <a:cxnLst/>
            <a:rect l="l" t="t" r="r" b="b"/>
            <a:pathLst>
              <a:path w="623570" h="347980">
                <a:moveTo>
                  <a:pt x="623049" y="347713"/>
                </a:moveTo>
                <a:lnTo>
                  <a:pt x="0" y="347713"/>
                </a:lnTo>
                <a:lnTo>
                  <a:pt x="0" y="0"/>
                </a:lnTo>
                <a:lnTo>
                  <a:pt x="623049" y="0"/>
                </a:lnTo>
                <a:lnTo>
                  <a:pt x="623049" y="347713"/>
                </a:lnTo>
                <a:close/>
              </a:path>
            </a:pathLst>
          </a:custGeom>
          <a:solidFill>
            <a:srgbClr val="F59F00"/>
          </a:solidFill>
        </p:spPr>
        <p:txBody>
          <a:bodyPr wrap="square" lIns="0" tIns="0" rIns="0" bIns="0" rtlCol="0"/>
          <a:lstStyle/>
          <a:p>
            <a:endParaRPr dirty="0"/>
          </a:p>
        </p:txBody>
      </p:sp>
      <p:sp>
        <p:nvSpPr>
          <p:cNvPr id="13" name="object 9">
            <a:extLst>
              <a:ext uri="{FF2B5EF4-FFF2-40B4-BE49-F238E27FC236}">
                <a16:creationId xmlns:a16="http://schemas.microsoft.com/office/drawing/2014/main" id="{C723B314-2FDD-4F8E-9D0C-DF00A7863935}"/>
              </a:ext>
            </a:extLst>
          </p:cNvPr>
          <p:cNvSpPr/>
          <p:nvPr userDrawn="1"/>
        </p:nvSpPr>
        <p:spPr>
          <a:xfrm>
            <a:off x="3023095" y="1503197"/>
            <a:ext cx="901700" cy="162560"/>
          </a:xfrm>
          <a:custGeom>
            <a:avLst/>
            <a:gdLst/>
            <a:ahLst/>
            <a:cxnLst/>
            <a:rect l="l" t="t" r="r" b="b"/>
            <a:pathLst>
              <a:path w="901700" h="162560">
                <a:moveTo>
                  <a:pt x="901573" y="0"/>
                </a:moveTo>
                <a:lnTo>
                  <a:pt x="0" y="0"/>
                </a:lnTo>
                <a:lnTo>
                  <a:pt x="0" y="162445"/>
                </a:lnTo>
                <a:lnTo>
                  <a:pt x="901573" y="162445"/>
                </a:lnTo>
                <a:lnTo>
                  <a:pt x="901573" y="0"/>
                </a:lnTo>
                <a:close/>
              </a:path>
            </a:pathLst>
          </a:custGeom>
          <a:solidFill>
            <a:srgbClr val="F3D5C0"/>
          </a:solidFill>
        </p:spPr>
        <p:txBody>
          <a:bodyPr wrap="square" lIns="0" tIns="0" rIns="0" bIns="0" rtlCol="0"/>
          <a:lstStyle/>
          <a:p>
            <a:endParaRPr dirty="0"/>
          </a:p>
        </p:txBody>
      </p:sp>
      <p:sp>
        <p:nvSpPr>
          <p:cNvPr id="14" name="object 10">
            <a:extLst>
              <a:ext uri="{FF2B5EF4-FFF2-40B4-BE49-F238E27FC236}">
                <a16:creationId xmlns:a16="http://schemas.microsoft.com/office/drawing/2014/main" id="{316A4DE8-8425-433F-9A97-46EC1EFDD5E4}"/>
              </a:ext>
            </a:extLst>
          </p:cNvPr>
          <p:cNvSpPr/>
          <p:nvPr userDrawn="1"/>
        </p:nvSpPr>
        <p:spPr>
          <a:xfrm>
            <a:off x="3023096" y="1665639"/>
            <a:ext cx="901700" cy="2469515"/>
          </a:xfrm>
          <a:custGeom>
            <a:avLst/>
            <a:gdLst/>
            <a:ahLst/>
            <a:cxnLst/>
            <a:rect l="l" t="t" r="r" b="b"/>
            <a:pathLst>
              <a:path w="901700" h="2469515">
                <a:moveTo>
                  <a:pt x="901572" y="0"/>
                </a:moveTo>
                <a:lnTo>
                  <a:pt x="0" y="0"/>
                </a:lnTo>
                <a:lnTo>
                  <a:pt x="157835" y="120929"/>
                </a:lnTo>
                <a:lnTo>
                  <a:pt x="85420" y="2469426"/>
                </a:lnTo>
                <a:lnTo>
                  <a:pt x="837209" y="2469426"/>
                </a:lnTo>
                <a:lnTo>
                  <a:pt x="733755" y="120929"/>
                </a:lnTo>
                <a:lnTo>
                  <a:pt x="901572" y="0"/>
                </a:lnTo>
                <a:close/>
              </a:path>
            </a:pathLst>
          </a:custGeom>
          <a:solidFill>
            <a:srgbClr val="F5F6F7"/>
          </a:solidFill>
        </p:spPr>
        <p:txBody>
          <a:bodyPr wrap="square" lIns="0" tIns="0" rIns="0" bIns="0" rtlCol="0"/>
          <a:lstStyle/>
          <a:p>
            <a:endParaRPr dirty="0"/>
          </a:p>
        </p:txBody>
      </p:sp>
      <p:sp>
        <p:nvSpPr>
          <p:cNvPr id="15" name="object 11">
            <a:extLst>
              <a:ext uri="{FF2B5EF4-FFF2-40B4-BE49-F238E27FC236}">
                <a16:creationId xmlns:a16="http://schemas.microsoft.com/office/drawing/2014/main" id="{22A20F3B-A478-47B0-91D3-CAA4B17B0A3F}"/>
              </a:ext>
            </a:extLst>
          </p:cNvPr>
          <p:cNvSpPr/>
          <p:nvPr userDrawn="1"/>
        </p:nvSpPr>
        <p:spPr>
          <a:xfrm>
            <a:off x="1800001" y="1629269"/>
            <a:ext cx="3868865" cy="3500741"/>
          </a:xfrm>
          <a:prstGeom prst="rect">
            <a:avLst/>
          </a:prstGeom>
          <a:blipFill>
            <a:blip r:embed="rId2" cstate="print"/>
            <a:stretch>
              <a:fillRect/>
            </a:stretch>
          </a:blipFill>
        </p:spPr>
        <p:txBody>
          <a:bodyPr wrap="square" lIns="0" tIns="0" rIns="0" bIns="0" rtlCol="0"/>
          <a:lstStyle/>
          <a:p>
            <a:endParaRPr dirty="0"/>
          </a:p>
        </p:txBody>
      </p:sp>
      <p:sp>
        <p:nvSpPr>
          <p:cNvPr id="16" name="object 12">
            <a:extLst>
              <a:ext uri="{FF2B5EF4-FFF2-40B4-BE49-F238E27FC236}">
                <a16:creationId xmlns:a16="http://schemas.microsoft.com/office/drawing/2014/main" id="{D81A347D-0B05-4FE8-8A80-9243D1C56003}"/>
              </a:ext>
            </a:extLst>
          </p:cNvPr>
          <p:cNvSpPr/>
          <p:nvPr userDrawn="1"/>
        </p:nvSpPr>
        <p:spPr>
          <a:xfrm>
            <a:off x="9666046" y="6343472"/>
            <a:ext cx="1398985" cy="265043"/>
          </a:xfrm>
          <a:prstGeom prst="rect">
            <a:avLst/>
          </a:prstGeom>
          <a:blipFill>
            <a:blip r:embed="rId3" cstate="print"/>
            <a:stretch>
              <a:fillRect/>
            </a:stretch>
          </a:blipFill>
        </p:spPr>
        <p:txBody>
          <a:bodyPr wrap="square" lIns="0" tIns="0" rIns="0" bIns="0" rtlCol="0"/>
          <a:lstStyle/>
          <a:p>
            <a:endParaRPr dirty="0"/>
          </a:p>
        </p:txBody>
      </p:sp>
      <p:sp>
        <p:nvSpPr>
          <p:cNvPr id="17" name="object 13">
            <a:extLst>
              <a:ext uri="{FF2B5EF4-FFF2-40B4-BE49-F238E27FC236}">
                <a16:creationId xmlns:a16="http://schemas.microsoft.com/office/drawing/2014/main" id="{1AF2EE41-F952-44F0-84D9-7F1BECF559B4}"/>
              </a:ext>
            </a:extLst>
          </p:cNvPr>
          <p:cNvSpPr/>
          <p:nvPr userDrawn="1"/>
        </p:nvSpPr>
        <p:spPr>
          <a:xfrm>
            <a:off x="10323851" y="5897995"/>
            <a:ext cx="179070" cy="179070"/>
          </a:xfrm>
          <a:custGeom>
            <a:avLst/>
            <a:gdLst/>
            <a:ahLst/>
            <a:cxnLst/>
            <a:rect l="l" t="t" r="r" b="b"/>
            <a:pathLst>
              <a:path w="179070" h="179070">
                <a:moveTo>
                  <a:pt x="178892" y="0"/>
                </a:moveTo>
                <a:lnTo>
                  <a:pt x="109356" y="14884"/>
                </a:lnTo>
                <a:lnTo>
                  <a:pt x="51955" y="51943"/>
                </a:lnTo>
                <a:lnTo>
                  <a:pt x="14900" y="109335"/>
                </a:lnTo>
                <a:lnTo>
                  <a:pt x="0" y="178892"/>
                </a:lnTo>
                <a:lnTo>
                  <a:pt x="59944" y="178892"/>
                </a:lnTo>
                <a:lnTo>
                  <a:pt x="63365" y="155257"/>
                </a:lnTo>
                <a:lnTo>
                  <a:pt x="70081" y="132614"/>
                </a:lnTo>
                <a:lnTo>
                  <a:pt x="94297" y="94234"/>
                </a:lnTo>
                <a:lnTo>
                  <a:pt x="132632" y="70069"/>
                </a:lnTo>
                <a:lnTo>
                  <a:pt x="178892" y="59944"/>
                </a:lnTo>
                <a:lnTo>
                  <a:pt x="178892" y="0"/>
                </a:lnTo>
                <a:close/>
              </a:path>
            </a:pathLst>
          </a:custGeom>
          <a:solidFill>
            <a:srgbClr val="3879A0"/>
          </a:solidFill>
        </p:spPr>
        <p:txBody>
          <a:bodyPr wrap="square" lIns="0" tIns="0" rIns="0" bIns="0" rtlCol="0"/>
          <a:lstStyle/>
          <a:p>
            <a:endParaRPr dirty="0"/>
          </a:p>
        </p:txBody>
      </p:sp>
      <p:sp>
        <p:nvSpPr>
          <p:cNvPr id="18" name="object 14">
            <a:extLst>
              <a:ext uri="{FF2B5EF4-FFF2-40B4-BE49-F238E27FC236}">
                <a16:creationId xmlns:a16="http://schemas.microsoft.com/office/drawing/2014/main" id="{DD85BD37-924E-4A4D-903B-D842D3A63FD7}"/>
              </a:ext>
            </a:extLst>
          </p:cNvPr>
          <p:cNvSpPr/>
          <p:nvPr userDrawn="1"/>
        </p:nvSpPr>
        <p:spPr>
          <a:xfrm>
            <a:off x="10323858" y="6096793"/>
            <a:ext cx="179070" cy="179070"/>
          </a:xfrm>
          <a:custGeom>
            <a:avLst/>
            <a:gdLst/>
            <a:ahLst/>
            <a:cxnLst/>
            <a:rect l="l" t="t" r="r" b="b"/>
            <a:pathLst>
              <a:path w="179070" h="179070">
                <a:moveTo>
                  <a:pt x="59944" y="0"/>
                </a:moveTo>
                <a:lnTo>
                  <a:pt x="0" y="0"/>
                </a:lnTo>
                <a:lnTo>
                  <a:pt x="4656" y="35696"/>
                </a:lnTo>
                <a:lnTo>
                  <a:pt x="30668" y="100389"/>
                </a:lnTo>
                <a:lnTo>
                  <a:pt x="78515" y="148253"/>
                </a:lnTo>
                <a:lnTo>
                  <a:pt x="143202" y="174283"/>
                </a:lnTo>
                <a:lnTo>
                  <a:pt x="178892" y="178943"/>
                </a:lnTo>
                <a:lnTo>
                  <a:pt x="178892" y="118960"/>
                </a:lnTo>
                <a:lnTo>
                  <a:pt x="155264" y="115549"/>
                </a:lnTo>
                <a:lnTo>
                  <a:pt x="132627" y="108834"/>
                </a:lnTo>
                <a:lnTo>
                  <a:pt x="94297" y="84658"/>
                </a:lnTo>
                <a:lnTo>
                  <a:pt x="70077" y="46291"/>
                </a:lnTo>
                <a:lnTo>
                  <a:pt x="63359" y="23650"/>
                </a:lnTo>
                <a:lnTo>
                  <a:pt x="59944" y="0"/>
                </a:lnTo>
                <a:close/>
              </a:path>
            </a:pathLst>
          </a:custGeom>
          <a:solidFill>
            <a:srgbClr val="3879A0"/>
          </a:solidFill>
        </p:spPr>
        <p:txBody>
          <a:bodyPr wrap="square" lIns="0" tIns="0" rIns="0" bIns="0" rtlCol="0"/>
          <a:lstStyle/>
          <a:p>
            <a:endParaRPr dirty="0"/>
          </a:p>
        </p:txBody>
      </p:sp>
      <p:sp>
        <p:nvSpPr>
          <p:cNvPr id="19" name="object 15">
            <a:extLst>
              <a:ext uri="{FF2B5EF4-FFF2-40B4-BE49-F238E27FC236}">
                <a16:creationId xmlns:a16="http://schemas.microsoft.com/office/drawing/2014/main" id="{C26F727A-BCDA-4F9F-B31B-925E34D77B5A}"/>
              </a:ext>
            </a:extLst>
          </p:cNvPr>
          <p:cNvSpPr/>
          <p:nvPr userDrawn="1"/>
        </p:nvSpPr>
        <p:spPr>
          <a:xfrm>
            <a:off x="10641231" y="5897995"/>
            <a:ext cx="179070" cy="179070"/>
          </a:xfrm>
          <a:custGeom>
            <a:avLst/>
            <a:gdLst/>
            <a:ahLst/>
            <a:cxnLst/>
            <a:rect l="l" t="t" r="r" b="b"/>
            <a:pathLst>
              <a:path w="179070" h="179070">
                <a:moveTo>
                  <a:pt x="178917" y="0"/>
                </a:moveTo>
                <a:lnTo>
                  <a:pt x="109351" y="14884"/>
                </a:lnTo>
                <a:lnTo>
                  <a:pt x="51968" y="51943"/>
                </a:lnTo>
                <a:lnTo>
                  <a:pt x="14920" y="109335"/>
                </a:lnTo>
                <a:lnTo>
                  <a:pt x="0" y="178892"/>
                </a:lnTo>
                <a:lnTo>
                  <a:pt x="59944" y="178892"/>
                </a:lnTo>
                <a:lnTo>
                  <a:pt x="63366" y="155257"/>
                </a:lnTo>
                <a:lnTo>
                  <a:pt x="70086" y="132614"/>
                </a:lnTo>
                <a:lnTo>
                  <a:pt x="94297" y="94234"/>
                </a:lnTo>
                <a:lnTo>
                  <a:pt x="132664" y="70069"/>
                </a:lnTo>
                <a:lnTo>
                  <a:pt x="178917" y="59944"/>
                </a:lnTo>
                <a:lnTo>
                  <a:pt x="178917" y="0"/>
                </a:lnTo>
                <a:close/>
              </a:path>
            </a:pathLst>
          </a:custGeom>
          <a:solidFill>
            <a:srgbClr val="3879A0"/>
          </a:solidFill>
        </p:spPr>
        <p:txBody>
          <a:bodyPr wrap="square" lIns="0" tIns="0" rIns="0" bIns="0" rtlCol="0"/>
          <a:lstStyle/>
          <a:p>
            <a:endParaRPr dirty="0"/>
          </a:p>
        </p:txBody>
      </p:sp>
      <p:sp>
        <p:nvSpPr>
          <p:cNvPr id="20" name="object 16">
            <a:extLst>
              <a:ext uri="{FF2B5EF4-FFF2-40B4-BE49-F238E27FC236}">
                <a16:creationId xmlns:a16="http://schemas.microsoft.com/office/drawing/2014/main" id="{675585D8-D5B5-4D74-ABD6-EBCD7EC68341}"/>
              </a:ext>
            </a:extLst>
          </p:cNvPr>
          <p:cNvSpPr/>
          <p:nvPr userDrawn="1"/>
        </p:nvSpPr>
        <p:spPr>
          <a:xfrm>
            <a:off x="10522701" y="6096794"/>
            <a:ext cx="297815" cy="179070"/>
          </a:xfrm>
          <a:custGeom>
            <a:avLst/>
            <a:gdLst/>
            <a:ahLst/>
            <a:cxnLst/>
            <a:rect l="l" t="t" r="r" b="b"/>
            <a:pathLst>
              <a:path w="297815" h="179070">
                <a:moveTo>
                  <a:pt x="178892" y="0"/>
                </a:moveTo>
                <a:lnTo>
                  <a:pt x="118529" y="0"/>
                </a:lnTo>
                <a:lnTo>
                  <a:pt x="118681" y="2082"/>
                </a:lnTo>
                <a:lnTo>
                  <a:pt x="115145" y="25167"/>
                </a:lnTo>
                <a:lnTo>
                  <a:pt x="98320" y="67373"/>
                </a:lnTo>
                <a:lnTo>
                  <a:pt x="66911" y="98611"/>
                </a:lnTo>
                <a:lnTo>
                  <a:pt x="23621" y="115549"/>
                </a:lnTo>
                <a:lnTo>
                  <a:pt x="0" y="118960"/>
                </a:lnTo>
                <a:lnTo>
                  <a:pt x="0" y="178943"/>
                </a:lnTo>
                <a:lnTo>
                  <a:pt x="69524" y="164033"/>
                </a:lnTo>
                <a:lnTo>
                  <a:pt x="126923" y="126949"/>
                </a:lnTo>
                <a:lnTo>
                  <a:pt x="148691" y="99517"/>
                </a:lnTo>
                <a:lnTo>
                  <a:pt x="232358" y="99517"/>
                </a:lnTo>
                <a:lnTo>
                  <a:pt x="199127" y="67372"/>
                </a:lnTo>
                <a:lnTo>
                  <a:pt x="182283" y="25150"/>
                </a:lnTo>
                <a:lnTo>
                  <a:pt x="178714" y="2044"/>
                </a:lnTo>
                <a:lnTo>
                  <a:pt x="178879" y="723"/>
                </a:lnTo>
                <a:lnTo>
                  <a:pt x="178892" y="0"/>
                </a:lnTo>
                <a:close/>
              </a:path>
              <a:path w="297815" h="179070">
                <a:moveTo>
                  <a:pt x="232358" y="99517"/>
                </a:moveTo>
                <a:lnTo>
                  <a:pt x="148691" y="99517"/>
                </a:lnTo>
                <a:lnTo>
                  <a:pt x="153615" y="106841"/>
                </a:lnTo>
                <a:lnTo>
                  <a:pt x="197055" y="148246"/>
                </a:lnTo>
                <a:lnTo>
                  <a:pt x="261744" y="174276"/>
                </a:lnTo>
                <a:lnTo>
                  <a:pt x="297446" y="178943"/>
                </a:lnTo>
                <a:lnTo>
                  <a:pt x="297446" y="118960"/>
                </a:lnTo>
                <a:lnTo>
                  <a:pt x="273821" y="115549"/>
                </a:lnTo>
                <a:lnTo>
                  <a:pt x="251188" y="108835"/>
                </a:lnTo>
                <a:lnTo>
                  <a:pt x="232358" y="99517"/>
                </a:lnTo>
                <a:close/>
              </a:path>
            </a:pathLst>
          </a:custGeom>
          <a:solidFill>
            <a:srgbClr val="3879A0"/>
          </a:solidFill>
        </p:spPr>
        <p:txBody>
          <a:bodyPr wrap="square" lIns="0" tIns="0" rIns="0" bIns="0" rtlCol="0"/>
          <a:lstStyle/>
          <a:p>
            <a:endParaRPr dirty="0"/>
          </a:p>
        </p:txBody>
      </p:sp>
      <p:sp>
        <p:nvSpPr>
          <p:cNvPr id="21" name="object 17">
            <a:extLst>
              <a:ext uri="{FF2B5EF4-FFF2-40B4-BE49-F238E27FC236}">
                <a16:creationId xmlns:a16="http://schemas.microsoft.com/office/drawing/2014/main" id="{C845D79B-1FE5-4158-8361-F2A469A94D17}"/>
              </a:ext>
            </a:extLst>
          </p:cNvPr>
          <p:cNvSpPr/>
          <p:nvPr userDrawn="1"/>
        </p:nvSpPr>
        <p:spPr>
          <a:xfrm>
            <a:off x="10840064" y="5778835"/>
            <a:ext cx="298450" cy="298450"/>
          </a:xfrm>
          <a:custGeom>
            <a:avLst/>
            <a:gdLst/>
            <a:ahLst/>
            <a:cxnLst/>
            <a:rect l="l" t="t" r="r" b="b"/>
            <a:pathLst>
              <a:path w="298450" h="298450">
                <a:moveTo>
                  <a:pt x="0" y="119151"/>
                </a:moveTo>
                <a:lnTo>
                  <a:pt x="0" y="179108"/>
                </a:lnTo>
                <a:lnTo>
                  <a:pt x="23655" y="182517"/>
                </a:lnTo>
                <a:lnTo>
                  <a:pt x="46294" y="189236"/>
                </a:lnTo>
                <a:lnTo>
                  <a:pt x="84645" y="213385"/>
                </a:lnTo>
                <a:lnTo>
                  <a:pt x="108867" y="251777"/>
                </a:lnTo>
                <a:lnTo>
                  <a:pt x="118935" y="298056"/>
                </a:lnTo>
                <a:lnTo>
                  <a:pt x="178917" y="298348"/>
                </a:lnTo>
                <a:lnTo>
                  <a:pt x="178917" y="298056"/>
                </a:lnTo>
                <a:lnTo>
                  <a:pt x="179108" y="298056"/>
                </a:lnTo>
                <a:lnTo>
                  <a:pt x="182521" y="274421"/>
                </a:lnTo>
                <a:lnTo>
                  <a:pt x="199469" y="231105"/>
                </a:lnTo>
                <a:lnTo>
                  <a:pt x="231137" y="199460"/>
                </a:lnTo>
                <a:lnTo>
                  <a:pt x="274429" y="182517"/>
                </a:lnTo>
                <a:lnTo>
                  <a:pt x="298068" y="179108"/>
                </a:lnTo>
                <a:lnTo>
                  <a:pt x="298068" y="164134"/>
                </a:lnTo>
                <a:lnTo>
                  <a:pt x="178917" y="164134"/>
                </a:lnTo>
                <a:lnTo>
                  <a:pt x="178917" y="163982"/>
                </a:lnTo>
                <a:lnTo>
                  <a:pt x="118935" y="163982"/>
                </a:lnTo>
                <a:lnTo>
                  <a:pt x="93295" y="145744"/>
                </a:lnTo>
                <a:lnTo>
                  <a:pt x="64311" y="132156"/>
                </a:lnTo>
                <a:lnTo>
                  <a:pt x="32905" y="123273"/>
                </a:lnTo>
                <a:lnTo>
                  <a:pt x="0" y="119151"/>
                </a:lnTo>
                <a:close/>
              </a:path>
              <a:path w="298450" h="298450">
                <a:moveTo>
                  <a:pt x="298068" y="119151"/>
                </a:moveTo>
                <a:lnTo>
                  <a:pt x="265083" y="123285"/>
                </a:lnTo>
                <a:lnTo>
                  <a:pt x="233621" y="132199"/>
                </a:lnTo>
                <a:lnTo>
                  <a:pt x="204594" y="145835"/>
                </a:lnTo>
                <a:lnTo>
                  <a:pt x="178917" y="164134"/>
                </a:lnTo>
                <a:lnTo>
                  <a:pt x="298068" y="164134"/>
                </a:lnTo>
                <a:lnTo>
                  <a:pt x="298068" y="119151"/>
                </a:lnTo>
                <a:close/>
              </a:path>
              <a:path w="298450" h="298450">
                <a:moveTo>
                  <a:pt x="178917" y="0"/>
                </a:moveTo>
                <a:lnTo>
                  <a:pt x="118935" y="0"/>
                </a:lnTo>
                <a:lnTo>
                  <a:pt x="118935" y="163982"/>
                </a:lnTo>
                <a:lnTo>
                  <a:pt x="178917" y="163982"/>
                </a:lnTo>
                <a:lnTo>
                  <a:pt x="178917" y="0"/>
                </a:lnTo>
                <a:close/>
              </a:path>
            </a:pathLst>
          </a:custGeom>
          <a:solidFill>
            <a:srgbClr val="3879A0"/>
          </a:solidFill>
        </p:spPr>
        <p:txBody>
          <a:bodyPr wrap="square" lIns="0" tIns="0" rIns="0" bIns="0" rtlCol="0"/>
          <a:lstStyle/>
          <a:p>
            <a:endParaRPr dirty="0"/>
          </a:p>
        </p:txBody>
      </p:sp>
      <p:sp>
        <p:nvSpPr>
          <p:cNvPr id="22" name="object 18">
            <a:extLst>
              <a:ext uri="{FF2B5EF4-FFF2-40B4-BE49-F238E27FC236}">
                <a16:creationId xmlns:a16="http://schemas.microsoft.com/office/drawing/2014/main" id="{D03F82E4-F1AB-401C-8072-C1620593149C}"/>
              </a:ext>
            </a:extLst>
          </p:cNvPr>
          <p:cNvSpPr/>
          <p:nvPr userDrawn="1"/>
        </p:nvSpPr>
        <p:spPr>
          <a:xfrm>
            <a:off x="10840059" y="5579998"/>
            <a:ext cx="179070" cy="179070"/>
          </a:xfrm>
          <a:custGeom>
            <a:avLst/>
            <a:gdLst/>
            <a:ahLst/>
            <a:cxnLst/>
            <a:rect l="l" t="t" r="r" b="b"/>
            <a:pathLst>
              <a:path w="179070" h="179070">
                <a:moveTo>
                  <a:pt x="0" y="0"/>
                </a:moveTo>
                <a:lnTo>
                  <a:pt x="0" y="59969"/>
                </a:lnTo>
                <a:lnTo>
                  <a:pt x="23657" y="63366"/>
                </a:lnTo>
                <a:lnTo>
                  <a:pt x="46299" y="70078"/>
                </a:lnTo>
                <a:lnTo>
                  <a:pt x="84645" y="94284"/>
                </a:lnTo>
                <a:lnTo>
                  <a:pt x="108872" y="132651"/>
                </a:lnTo>
                <a:lnTo>
                  <a:pt x="118935" y="178904"/>
                </a:lnTo>
                <a:lnTo>
                  <a:pt x="178917" y="178904"/>
                </a:lnTo>
                <a:lnTo>
                  <a:pt x="164037" y="109361"/>
                </a:lnTo>
                <a:lnTo>
                  <a:pt x="126974" y="52019"/>
                </a:lnTo>
                <a:lnTo>
                  <a:pt x="69564" y="14917"/>
                </a:lnTo>
                <a:lnTo>
                  <a:pt x="35698" y="4672"/>
                </a:lnTo>
                <a:lnTo>
                  <a:pt x="0" y="0"/>
                </a:lnTo>
                <a:close/>
              </a:path>
            </a:pathLst>
          </a:custGeom>
          <a:solidFill>
            <a:srgbClr val="3879A0"/>
          </a:solidFill>
        </p:spPr>
        <p:txBody>
          <a:bodyPr wrap="square" lIns="0" tIns="0" rIns="0" bIns="0" rtlCol="0"/>
          <a:lstStyle/>
          <a:p>
            <a:endParaRPr dirty="0"/>
          </a:p>
        </p:txBody>
      </p:sp>
      <p:sp>
        <p:nvSpPr>
          <p:cNvPr id="23" name="object 19">
            <a:extLst>
              <a:ext uri="{FF2B5EF4-FFF2-40B4-BE49-F238E27FC236}">
                <a16:creationId xmlns:a16="http://schemas.microsoft.com/office/drawing/2014/main" id="{3CF1A75F-A76F-4581-ADE1-E62C1D448E6C}"/>
              </a:ext>
            </a:extLst>
          </p:cNvPr>
          <p:cNvSpPr/>
          <p:nvPr userDrawn="1"/>
        </p:nvSpPr>
        <p:spPr>
          <a:xfrm>
            <a:off x="10840062" y="6096793"/>
            <a:ext cx="298450" cy="179070"/>
          </a:xfrm>
          <a:custGeom>
            <a:avLst/>
            <a:gdLst/>
            <a:ahLst/>
            <a:cxnLst/>
            <a:rect l="l" t="t" r="r" b="b"/>
            <a:pathLst>
              <a:path w="298450" h="179070">
                <a:moveTo>
                  <a:pt x="179120" y="0"/>
                </a:moveTo>
                <a:lnTo>
                  <a:pt x="118935" y="0"/>
                </a:lnTo>
                <a:lnTo>
                  <a:pt x="115567" y="23650"/>
                </a:lnTo>
                <a:lnTo>
                  <a:pt x="108865" y="46291"/>
                </a:lnTo>
                <a:lnTo>
                  <a:pt x="84632" y="84658"/>
                </a:lnTo>
                <a:lnTo>
                  <a:pt x="46293" y="108834"/>
                </a:lnTo>
                <a:lnTo>
                  <a:pt x="0" y="118960"/>
                </a:lnTo>
                <a:lnTo>
                  <a:pt x="0" y="178943"/>
                </a:lnTo>
                <a:lnTo>
                  <a:pt x="69548" y="164042"/>
                </a:lnTo>
                <a:lnTo>
                  <a:pt x="126961" y="126949"/>
                </a:lnTo>
                <a:lnTo>
                  <a:pt x="149021" y="98996"/>
                </a:lnTo>
                <a:lnTo>
                  <a:pt x="231925" y="98996"/>
                </a:lnTo>
                <a:lnTo>
                  <a:pt x="199467" y="66951"/>
                </a:lnTo>
                <a:lnTo>
                  <a:pt x="182521" y="23650"/>
                </a:lnTo>
                <a:lnTo>
                  <a:pt x="179120" y="0"/>
                </a:lnTo>
                <a:close/>
              </a:path>
              <a:path w="298450" h="179070">
                <a:moveTo>
                  <a:pt x="231925" y="98996"/>
                </a:moveTo>
                <a:lnTo>
                  <a:pt x="149021" y="98996"/>
                </a:lnTo>
                <a:lnTo>
                  <a:pt x="153994" y="106468"/>
                </a:lnTo>
                <a:lnTo>
                  <a:pt x="197670" y="148253"/>
                </a:lnTo>
                <a:lnTo>
                  <a:pt x="262381" y="174283"/>
                </a:lnTo>
                <a:lnTo>
                  <a:pt x="298081" y="178943"/>
                </a:lnTo>
                <a:lnTo>
                  <a:pt x="298081" y="118960"/>
                </a:lnTo>
                <a:lnTo>
                  <a:pt x="274435" y="115549"/>
                </a:lnTo>
                <a:lnTo>
                  <a:pt x="251793" y="108834"/>
                </a:lnTo>
                <a:lnTo>
                  <a:pt x="231925" y="98996"/>
                </a:lnTo>
                <a:close/>
              </a:path>
            </a:pathLst>
          </a:custGeom>
          <a:solidFill>
            <a:srgbClr val="3879A0"/>
          </a:solidFill>
        </p:spPr>
        <p:txBody>
          <a:bodyPr wrap="square" lIns="0" tIns="0" rIns="0" bIns="0" rtlCol="0"/>
          <a:lstStyle/>
          <a:p>
            <a:endParaRPr dirty="0"/>
          </a:p>
        </p:txBody>
      </p:sp>
      <p:sp>
        <p:nvSpPr>
          <p:cNvPr id="24" name="object 20">
            <a:extLst>
              <a:ext uri="{FF2B5EF4-FFF2-40B4-BE49-F238E27FC236}">
                <a16:creationId xmlns:a16="http://schemas.microsoft.com/office/drawing/2014/main" id="{203BA5A1-A493-479B-9888-53F04A04FBEB}"/>
              </a:ext>
            </a:extLst>
          </p:cNvPr>
          <p:cNvSpPr/>
          <p:nvPr userDrawn="1"/>
        </p:nvSpPr>
        <p:spPr>
          <a:xfrm>
            <a:off x="11158035" y="6414201"/>
            <a:ext cx="179070" cy="179070"/>
          </a:xfrm>
          <a:custGeom>
            <a:avLst/>
            <a:gdLst/>
            <a:ahLst/>
            <a:cxnLst/>
            <a:rect l="l" t="t" r="r" b="b"/>
            <a:pathLst>
              <a:path w="179070" h="179070">
                <a:moveTo>
                  <a:pt x="178904" y="0"/>
                </a:moveTo>
                <a:lnTo>
                  <a:pt x="118960" y="0"/>
                </a:lnTo>
                <a:lnTo>
                  <a:pt x="115572" y="23632"/>
                </a:lnTo>
                <a:lnTo>
                  <a:pt x="108865" y="46267"/>
                </a:lnTo>
                <a:lnTo>
                  <a:pt x="84645" y="84620"/>
                </a:lnTo>
                <a:lnTo>
                  <a:pt x="46280" y="108827"/>
                </a:lnTo>
                <a:lnTo>
                  <a:pt x="0" y="118948"/>
                </a:lnTo>
                <a:lnTo>
                  <a:pt x="0" y="178904"/>
                </a:lnTo>
                <a:lnTo>
                  <a:pt x="69595" y="164007"/>
                </a:lnTo>
                <a:lnTo>
                  <a:pt x="126961" y="126936"/>
                </a:lnTo>
                <a:lnTo>
                  <a:pt x="164034" y="69521"/>
                </a:lnTo>
                <a:lnTo>
                  <a:pt x="174258" y="35666"/>
                </a:lnTo>
                <a:lnTo>
                  <a:pt x="178904" y="0"/>
                </a:lnTo>
                <a:close/>
              </a:path>
            </a:pathLst>
          </a:custGeom>
          <a:solidFill>
            <a:srgbClr val="3879A0"/>
          </a:solidFill>
        </p:spPr>
        <p:txBody>
          <a:bodyPr wrap="square" lIns="0" tIns="0" rIns="0" bIns="0" rtlCol="0"/>
          <a:lstStyle/>
          <a:p>
            <a:endParaRPr dirty="0"/>
          </a:p>
        </p:txBody>
      </p:sp>
      <p:sp>
        <p:nvSpPr>
          <p:cNvPr id="25" name="object 21">
            <a:extLst>
              <a:ext uri="{FF2B5EF4-FFF2-40B4-BE49-F238E27FC236}">
                <a16:creationId xmlns:a16="http://schemas.microsoft.com/office/drawing/2014/main" id="{B45B8D45-05FF-4276-970C-A9711FCFF50E}"/>
              </a:ext>
            </a:extLst>
          </p:cNvPr>
          <p:cNvSpPr/>
          <p:nvPr userDrawn="1"/>
        </p:nvSpPr>
        <p:spPr>
          <a:xfrm>
            <a:off x="11158035" y="6096501"/>
            <a:ext cx="179070" cy="297815"/>
          </a:xfrm>
          <a:custGeom>
            <a:avLst/>
            <a:gdLst/>
            <a:ahLst/>
            <a:cxnLst/>
            <a:rect l="l" t="t" r="r" b="b"/>
            <a:pathLst>
              <a:path w="179070" h="297814">
                <a:moveTo>
                  <a:pt x="178904" y="134416"/>
                </a:moveTo>
                <a:lnTo>
                  <a:pt x="118960" y="134416"/>
                </a:lnTo>
                <a:lnTo>
                  <a:pt x="118960" y="297751"/>
                </a:lnTo>
                <a:lnTo>
                  <a:pt x="178904" y="297751"/>
                </a:lnTo>
                <a:lnTo>
                  <a:pt x="178904" y="134416"/>
                </a:lnTo>
                <a:close/>
              </a:path>
              <a:path w="179070" h="297814">
                <a:moveTo>
                  <a:pt x="178904" y="0"/>
                </a:moveTo>
                <a:lnTo>
                  <a:pt x="118960" y="0"/>
                </a:lnTo>
                <a:lnTo>
                  <a:pt x="118960" y="292"/>
                </a:lnTo>
                <a:lnTo>
                  <a:pt x="115572" y="23942"/>
                </a:lnTo>
                <a:lnTo>
                  <a:pt x="98628" y="67243"/>
                </a:lnTo>
                <a:lnTo>
                  <a:pt x="66935" y="98898"/>
                </a:lnTo>
                <a:lnTo>
                  <a:pt x="23646" y="115841"/>
                </a:lnTo>
                <a:lnTo>
                  <a:pt x="0" y="119253"/>
                </a:lnTo>
                <a:lnTo>
                  <a:pt x="0" y="179235"/>
                </a:lnTo>
                <a:lnTo>
                  <a:pt x="32918" y="175118"/>
                </a:lnTo>
                <a:lnTo>
                  <a:pt x="64338" y="166236"/>
                </a:lnTo>
                <a:lnTo>
                  <a:pt x="93329" y="152649"/>
                </a:lnTo>
                <a:lnTo>
                  <a:pt x="118960" y="134416"/>
                </a:lnTo>
                <a:lnTo>
                  <a:pt x="178904" y="134416"/>
                </a:lnTo>
                <a:lnTo>
                  <a:pt x="178904" y="0"/>
                </a:lnTo>
                <a:close/>
              </a:path>
            </a:pathLst>
          </a:custGeom>
          <a:solidFill>
            <a:srgbClr val="3879A0"/>
          </a:solidFill>
        </p:spPr>
        <p:txBody>
          <a:bodyPr wrap="square" lIns="0" tIns="0" rIns="0" bIns="0" rtlCol="0"/>
          <a:lstStyle/>
          <a:p>
            <a:endParaRPr dirty="0"/>
          </a:p>
        </p:txBody>
      </p:sp>
      <p:sp>
        <p:nvSpPr>
          <p:cNvPr id="26" name="object 22">
            <a:extLst>
              <a:ext uri="{FF2B5EF4-FFF2-40B4-BE49-F238E27FC236}">
                <a16:creationId xmlns:a16="http://schemas.microsoft.com/office/drawing/2014/main" id="{6BBF99D4-9098-4AD2-B137-BCB19B557AC2}"/>
              </a:ext>
            </a:extLst>
          </p:cNvPr>
          <p:cNvSpPr/>
          <p:nvPr userDrawn="1"/>
        </p:nvSpPr>
        <p:spPr>
          <a:xfrm>
            <a:off x="11158039" y="5897967"/>
            <a:ext cx="238125" cy="179070"/>
          </a:xfrm>
          <a:custGeom>
            <a:avLst/>
            <a:gdLst/>
            <a:ahLst/>
            <a:cxnLst/>
            <a:rect l="l" t="t" r="r" b="b"/>
            <a:pathLst>
              <a:path w="238125" h="179070">
                <a:moveTo>
                  <a:pt x="0" y="0"/>
                </a:moveTo>
                <a:lnTo>
                  <a:pt x="0" y="59982"/>
                </a:lnTo>
                <a:lnTo>
                  <a:pt x="23645" y="63376"/>
                </a:lnTo>
                <a:lnTo>
                  <a:pt x="46275" y="70091"/>
                </a:lnTo>
                <a:lnTo>
                  <a:pt x="84645" y="94259"/>
                </a:lnTo>
                <a:lnTo>
                  <a:pt x="108450" y="131705"/>
                </a:lnTo>
                <a:lnTo>
                  <a:pt x="118716" y="176885"/>
                </a:lnTo>
                <a:lnTo>
                  <a:pt x="118567" y="178193"/>
                </a:lnTo>
                <a:lnTo>
                  <a:pt x="118541" y="178917"/>
                </a:lnTo>
                <a:lnTo>
                  <a:pt x="178904" y="178917"/>
                </a:lnTo>
                <a:lnTo>
                  <a:pt x="178756" y="176860"/>
                </a:lnTo>
                <a:lnTo>
                  <a:pt x="182310" y="153761"/>
                </a:lnTo>
                <a:lnTo>
                  <a:pt x="199157" y="111550"/>
                </a:lnTo>
                <a:lnTo>
                  <a:pt x="231175" y="80041"/>
                </a:lnTo>
                <a:lnTo>
                  <a:pt x="232262" y="79425"/>
                </a:lnTo>
                <a:lnTo>
                  <a:pt x="148742" y="79425"/>
                </a:lnTo>
                <a:lnTo>
                  <a:pt x="100408" y="30689"/>
                </a:lnTo>
                <a:lnTo>
                  <a:pt x="35725" y="4676"/>
                </a:lnTo>
                <a:lnTo>
                  <a:pt x="0" y="0"/>
                </a:lnTo>
                <a:close/>
              </a:path>
              <a:path w="238125" h="179070">
                <a:moveTo>
                  <a:pt x="230581" y="13931"/>
                </a:moveTo>
                <a:lnTo>
                  <a:pt x="183757" y="40224"/>
                </a:lnTo>
                <a:lnTo>
                  <a:pt x="153664" y="72103"/>
                </a:lnTo>
                <a:lnTo>
                  <a:pt x="148742" y="79425"/>
                </a:lnTo>
                <a:lnTo>
                  <a:pt x="232262" y="79425"/>
                </a:lnTo>
                <a:lnTo>
                  <a:pt x="238023" y="76161"/>
                </a:lnTo>
                <a:lnTo>
                  <a:pt x="234361" y="65068"/>
                </a:lnTo>
                <a:lnTo>
                  <a:pt x="231741" y="53832"/>
                </a:lnTo>
                <a:lnTo>
                  <a:pt x="230117" y="42104"/>
                </a:lnTo>
                <a:lnTo>
                  <a:pt x="229593" y="30689"/>
                </a:lnTo>
                <a:lnTo>
                  <a:pt x="229565" y="24549"/>
                </a:lnTo>
                <a:lnTo>
                  <a:pt x="229869" y="19215"/>
                </a:lnTo>
                <a:lnTo>
                  <a:pt x="230581" y="13931"/>
                </a:lnTo>
                <a:close/>
              </a:path>
            </a:pathLst>
          </a:custGeom>
          <a:solidFill>
            <a:srgbClr val="3879A0"/>
          </a:solidFill>
        </p:spPr>
        <p:txBody>
          <a:bodyPr wrap="square" lIns="0" tIns="0" rIns="0" bIns="0" rtlCol="0"/>
          <a:lstStyle/>
          <a:p>
            <a:endParaRPr dirty="0"/>
          </a:p>
        </p:txBody>
      </p:sp>
      <p:sp>
        <p:nvSpPr>
          <p:cNvPr id="27" name="object 23">
            <a:extLst>
              <a:ext uri="{FF2B5EF4-FFF2-40B4-BE49-F238E27FC236}">
                <a16:creationId xmlns:a16="http://schemas.microsoft.com/office/drawing/2014/main" id="{09C84ACC-88B0-4C57-A5EB-B82B0CBDD6B5}"/>
              </a:ext>
            </a:extLst>
          </p:cNvPr>
          <p:cNvSpPr/>
          <p:nvPr userDrawn="1"/>
        </p:nvSpPr>
        <p:spPr>
          <a:xfrm>
            <a:off x="11387606" y="5798787"/>
            <a:ext cx="258445" cy="259079"/>
          </a:xfrm>
          <a:custGeom>
            <a:avLst/>
            <a:gdLst/>
            <a:ahLst/>
            <a:cxnLst/>
            <a:rect l="l" t="t" r="r" b="b"/>
            <a:pathLst>
              <a:path w="258445" h="259079">
                <a:moveTo>
                  <a:pt x="129133" y="0"/>
                </a:moveTo>
                <a:lnTo>
                  <a:pt x="78861" y="10154"/>
                </a:lnTo>
                <a:lnTo>
                  <a:pt x="37815" y="37850"/>
                </a:lnTo>
                <a:lnTo>
                  <a:pt x="10145" y="78936"/>
                </a:lnTo>
                <a:lnTo>
                  <a:pt x="0" y="129260"/>
                </a:lnTo>
                <a:lnTo>
                  <a:pt x="10145" y="179551"/>
                </a:lnTo>
                <a:lnTo>
                  <a:pt x="37815" y="220627"/>
                </a:lnTo>
                <a:lnTo>
                  <a:pt x="78861" y="248325"/>
                </a:lnTo>
                <a:lnTo>
                  <a:pt x="129133" y="258483"/>
                </a:lnTo>
                <a:lnTo>
                  <a:pt x="179457" y="248325"/>
                </a:lnTo>
                <a:lnTo>
                  <a:pt x="220543" y="220627"/>
                </a:lnTo>
                <a:lnTo>
                  <a:pt x="248239" y="179551"/>
                </a:lnTo>
                <a:lnTo>
                  <a:pt x="258394" y="129260"/>
                </a:lnTo>
                <a:lnTo>
                  <a:pt x="248239" y="78936"/>
                </a:lnTo>
                <a:lnTo>
                  <a:pt x="220543" y="37850"/>
                </a:lnTo>
                <a:lnTo>
                  <a:pt x="179457" y="10154"/>
                </a:lnTo>
                <a:lnTo>
                  <a:pt x="129133" y="0"/>
                </a:lnTo>
                <a:close/>
              </a:path>
            </a:pathLst>
          </a:custGeom>
          <a:solidFill>
            <a:srgbClr val="851520"/>
          </a:solidFill>
        </p:spPr>
        <p:txBody>
          <a:bodyPr wrap="square" lIns="0" tIns="0" rIns="0" bIns="0" rtlCol="0"/>
          <a:lstStyle/>
          <a:p>
            <a:endParaRPr dirty="0"/>
          </a:p>
        </p:txBody>
      </p:sp>
      <p:sp>
        <p:nvSpPr>
          <p:cNvPr id="28" name="object 24">
            <a:extLst>
              <a:ext uri="{FF2B5EF4-FFF2-40B4-BE49-F238E27FC236}">
                <a16:creationId xmlns:a16="http://schemas.microsoft.com/office/drawing/2014/main" id="{67726D96-08EB-4ADE-B86D-48D0DFB87313}"/>
              </a:ext>
            </a:extLst>
          </p:cNvPr>
          <p:cNvSpPr/>
          <p:nvPr userDrawn="1"/>
        </p:nvSpPr>
        <p:spPr>
          <a:xfrm>
            <a:off x="11433778" y="5860612"/>
            <a:ext cx="86360" cy="139065"/>
          </a:xfrm>
          <a:custGeom>
            <a:avLst/>
            <a:gdLst/>
            <a:ahLst/>
            <a:cxnLst/>
            <a:rect l="l" t="t" r="r" b="b"/>
            <a:pathLst>
              <a:path w="86359" h="139064">
                <a:moveTo>
                  <a:pt x="46177" y="0"/>
                </a:moveTo>
                <a:lnTo>
                  <a:pt x="6857" y="0"/>
                </a:lnTo>
                <a:lnTo>
                  <a:pt x="6857" y="20726"/>
                </a:lnTo>
                <a:lnTo>
                  <a:pt x="52069" y="20726"/>
                </a:lnTo>
                <a:lnTo>
                  <a:pt x="56476" y="22491"/>
                </a:lnTo>
                <a:lnTo>
                  <a:pt x="63792" y="29857"/>
                </a:lnTo>
                <a:lnTo>
                  <a:pt x="65608" y="34315"/>
                </a:lnTo>
                <a:lnTo>
                  <a:pt x="65608" y="45199"/>
                </a:lnTo>
                <a:lnTo>
                  <a:pt x="63753" y="49618"/>
                </a:lnTo>
                <a:lnTo>
                  <a:pt x="60032" y="53238"/>
                </a:lnTo>
                <a:lnTo>
                  <a:pt x="56197" y="56921"/>
                </a:lnTo>
                <a:lnTo>
                  <a:pt x="51663" y="58737"/>
                </a:lnTo>
                <a:lnTo>
                  <a:pt x="39839" y="58737"/>
                </a:lnTo>
                <a:lnTo>
                  <a:pt x="31945" y="59478"/>
                </a:lnTo>
                <a:lnTo>
                  <a:pt x="731" y="90896"/>
                </a:lnTo>
                <a:lnTo>
                  <a:pt x="0" y="98717"/>
                </a:lnTo>
                <a:lnTo>
                  <a:pt x="0" y="138823"/>
                </a:lnTo>
                <a:lnTo>
                  <a:pt x="78828" y="138823"/>
                </a:lnTo>
                <a:lnTo>
                  <a:pt x="78828" y="118224"/>
                </a:lnTo>
                <a:lnTo>
                  <a:pt x="20535" y="118224"/>
                </a:lnTo>
                <a:lnTo>
                  <a:pt x="20535" y="93776"/>
                </a:lnTo>
                <a:lnTo>
                  <a:pt x="22351" y="89407"/>
                </a:lnTo>
                <a:lnTo>
                  <a:pt x="26111" y="85712"/>
                </a:lnTo>
                <a:lnTo>
                  <a:pt x="29832" y="81991"/>
                </a:lnTo>
                <a:lnTo>
                  <a:pt x="34340" y="80162"/>
                </a:lnTo>
                <a:lnTo>
                  <a:pt x="46075" y="80162"/>
                </a:lnTo>
                <a:lnTo>
                  <a:pt x="54071" y="79427"/>
                </a:lnTo>
                <a:lnTo>
                  <a:pt x="85460" y="48263"/>
                </a:lnTo>
                <a:lnTo>
                  <a:pt x="86207" y="40182"/>
                </a:lnTo>
                <a:lnTo>
                  <a:pt x="85476" y="32059"/>
                </a:lnTo>
                <a:lnTo>
                  <a:pt x="54235" y="730"/>
                </a:lnTo>
                <a:lnTo>
                  <a:pt x="46177" y="0"/>
                </a:lnTo>
                <a:close/>
              </a:path>
            </a:pathLst>
          </a:custGeom>
          <a:solidFill>
            <a:srgbClr val="FFFFFF"/>
          </a:solidFill>
        </p:spPr>
        <p:txBody>
          <a:bodyPr wrap="square" lIns="0" tIns="0" rIns="0" bIns="0" rtlCol="0"/>
          <a:lstStyle/>
          <a:p>
            <a:endParaRPr dirty="0"/>
          </a:p>
        </p:txBody>
      </p:sp>
      <p:sp>
        <p:nvSpPr>
          <p:cNvPr id="29" name="object 25">
            <a:extLst>
              <a:ext uri="{FF2B5EF4-FFF2-40B4-BE49-F238E27FC236}">
                <a16:creationId xmlns:a16="http://schemas.microsoft.com/office/drawing/2014/main" id="{B0510C3A-684D-4649-811C-B5E63EC6978E}"/>
              </a:ext>
            </a:extLst>
          </p:cNvPr>
          <p:cNvSpPr/>
          <p:nvPr userDrawn="1"/>
        </p:nvSpPr>
        <p:spPr>
          <a:xfrm>
            <a:off x="11520351" y="5860612"/>
            <a:ext cx="86360" cy="139065"/>
          </a:xfrm>
          <a:custGeom>
            <a:avLst/>
            <a:gdLst/>
            <a:ahLst/>
            <a:cxnLst/>
            <a:rect l="l" t="t" r="r" b="b"/>
            <a:pathLst>
              <a:path w="86359" h="139064">
                <a:moveTo>
                  <a:pt x="46177" y="0"/>
                </a:moveTo>
                <a:lnTo>
                  <a:pt x="6870" y="0"/>
                </a:lnTo>
                <a:lnTo>
                  <a:pt x="6870" y="20726"/>
                </a:lnTo>
                <a:lnTo>
                  <a:pt x="52019" y="20726"/>
                </a:lnTo>
                <a:lnTo>
                  <a:pt x="56451" y="22491"/>
                </a:lnTo>
                <a:lnTo>
                  <a:pt x="63792" y="29857"/>
                </a:lnTo>
                <a:lnTo>
                  <a:pt x="65570" y="34315"/>
                </a:lnTo>
                <a:lnTo>
                  <a:pt x="65570" y="45199"/>
                </a:lnTo>
                <a:lnTo>
                  <a:pt x="63766" y="49618"/>
                </a:lnTo>
                <a:lnTo>
                  <a:pt x="60020" y="53238"/>
                </a:lnTo>
                <a:lnTo>
                  <a:pt x="56146" y="56921"/>
                </a:lnTo>
                <a:lnTo>
                  <a:pt x="51650" y="58737"/>
                </a:lnTo>
                <a:lnTo>
                  <a:pt x="39814" y="58737"/>
                </a:lnTo>
                <a:lnTo>
                  <a:pt x="31945" y="59478"/>
                </a:lnTo>
                <a:lnTo>
                  <a:pt x="723" y="90896"/>
                </a:lnTo>
                <a:lnTo>
                  <a:pt x="0" y="98717"/>
                </a:lnTo>
                <a:lnTo>
                  <a:pt x="0" y="138823"/>
                </a:lnTo>
                <a:lnTo>
                  <a:pt x="78778" y="138823"/>
                </a:lnTo>
                <a:lnTo>
                  <a:pt x="78778" y="118224"/>
                </a:lnTo>
                <a:lnTo>
                  <a:pt x="20535" y="118224"/>
                </a:lnTo>
                <a:lnTo>
                  <a:pt x="20535" y="93776"/>
                </a:lnTo>
                <a:lnTo>
                  <a:pt x="22326" y="89407"/>
                </a:lnTo>
                <a:lnTo>
                  <a:pt x="26098" y="85712"/>
                </a:lnTo>
                <a:lnTo>
                  <a:pt x="29819" y="81991"/>
                </a:lnTo>
                <a:lnTo>
                  <a:pt x="34315" y="80162"/>
                </a:lnTo>
                <a:lnTo>
                  <a:pt x="46075" y="80162"/>
                </a:lnTo>
                <a:lnTo>
                  <a:pt x="54054" y="79427"/>
                </a:lnTo>
                <a:lnTo>
                  <a:pt x="85435" y="48259"/>
                </a:lnTo>
                <a:lnTo>
                  <a:pt x="86182" y="40182"/>
                </a:lnTo>
                <a:lnTo>
                  <a:pt x="85447" y="32048"/>
                </a:lnTo>
                <a:lnTo>
                  <a:pt x="54227" y="730"/>
                </a:lnTo>
                <a:lnTo>
                  <a:pt x="46177" y="0"/>
                </a:lnTo>
                <a:close/>
              </a:path>
            </a:pathLst>
          </a:custGeom>
          <a:solidFill>
            <a:srgbClr val="FFFFFF"/>
          </a:solidFill>
        </p:spPr>
        <p:txBody>
          <a:bodyPr wrap="square" lIns="0" tIns="0" rIns="0" bIns="0" rtlCol="0"/>
          <a:lstStyle/>
          <a:p>
            <a:endParaRPr dirty="0"/>
          </a:p>
        </p:txBody>
      </p:sp>
      <p:sp>
        <p:nvSpPr>
          <p:cNvPr id="30" name="object 26">
            <a:extLst>
              <a:ext uri="{FF2B5EF4-FFF2-40B4-BE49-F238E27FC236}">
                <a16:creationId xmlns:a16="http://schemas.microsoft.com/office/drawing/2014/main" id="{686EC24A-3DF2-4158-BC26-909C0A0F46C6}"/>
              </a:ext>
            </a:extLst>
          </p:cNvPr>
          <p:cNvSpPr/>
          <p:nvPr userDrawn="1"/>
        </p:nvSpPr>
        <p:spPr>
          <a:xfrm>
            <a:off x="437568" y="5995287"/>
            <a:ext cx="178435" cy="178435"/>
          </a:xfrm>
          <a:custGeom>
            <a:avLst/>
            <a:gdLst/>
            <a:ahLst/>
            <a:cxnLst/>
            <a:rect l="l" t="t" r="r" b="b"/>
            <a:pathLst>
              <a:path w="178434" h="178435">
                <a:moveTo>
                  <a:pt x="178269" y="0"/>
                </a:moveTo>
                <a:lnTo>
                  <a:pt x="108970" y="14833"/>
                </a:lnTo>
                <a:lnTo>
                  <a:pt x="51815" y="51765"/>
                </a:lnTo>
                <a:lnTo>
                  <a:pt x="14849" y="108980"/>
                </a:lnTo>
                <a:lnTo>
                  <a:pt x="0" y="178282"/>
                </a:lnTo>
                <a:lnTo>
                  <a:pt x="59753" y="178282"/>
                </a:lnTo>
                <a:lnTo>
                  <a:pt x="63136" y="154715"/>
                </a:lnTo>
                <a:lnTo>
                  <a:pt x="69824" y="132154"/>
                </a:lnTo>
                <a:lnTo>
                  <a:pt x="93954" y="93941"/>
                </a:lnTo>
                <a:lnTo>
                  <a:pt x="132173" y="69802"/>
                </a:lnTo>
                <a:lnTo>
                  <a:pt x="178269" y="59778"/>
                </a:lnTo>
                <a:lnTo>
                  <a:pt x="178269" y="0"/>
                </a:lnTo>
                <a:close/>
              </a:path>
            </a:pathLst>
          </a:custGeom>
          <a:solidFill>
            <a:srgbClr val="851520"/>
          </a:solidFill>
        </p:spPr>
        <p:txBody>
          <a:bodyPr wrap="square" lIns="0" tIns="0" rIns="0" bIns="0" rtlCol="0"/>
          <a:lstStyle/>
          <a:p>
            <a:endParaRPr dirty="0"/>
          </a:p>
        </p:txBody>
      </p:sp>
      <p:sp>
        <p:nvSpPr>
          <p:cNvPr id="31" name="object 27">
            <a:extLst>
              <a:ext uri="{FF2B5EF4-FFF2-40B4-BE49-F238E27FC236}">
                <a16:creationId xmlns:a16="http://schemas.microsoft.com/office/drawing/2014/main" id="{BBEEFC10-1E0E-43D1-87FA-E8BB7B9B5EF1}"/>
              </a:ext>
            </a:extLst>
          </p:cNvPr>
          <p:cNvSpPr/>
          <p:nvPr userDrawn="1"/>
        </p:nvSpPr>
        <p:spPr>
          <a:xfrm>
            <a:off x="119327" y="6193232"/>
            <a:ext cx="179705" cy="179705"/>
          </a:xfrm>
          <a:custGeom>
            <a:avLst/>
            <a:gdLst/>
            <a:ahLst/>
            <a:cxnLst/>
            <a:rect l="l" t="t" r="r" b="b"/>
            <a:pathLst>
              <a:path w="179704" h="179704">
                <a:moveTo>
                  <a:pt x="60045" y="0"/>
                </a:moveTo>
                <a:lnTo>
                  <a:pt x="0" y="0"/>
                </a:lnTo>
                <a:lnTo>
                  <a:pt x="4665" y="35733"/>
                </a:lnTo>
                <a:lnTo>
                  <a:pt x="30721" y="100528"/>
                </a:lnTo>
                <a:lnTo>
                  <a:pt x="78648" y="148453"/>
                </a:lnTo>
                <a:lnTo>
                  <a:pt x="143439" y="174508"/>
                </a:lnTo>
                <a:lnTo>
                  <a:pt x="179171" y="179184"/>
                </a:lnTo>
                <a:lnTo>
                  <a:pt x="179171" y="119126"/>
                </a:lnTo>
                <a:lnTo>
                  <a:pt x="155500" y="115707"/>
                </a:lnTo>
                <a:lnTo>
                  <a:pt x="132824" y="108983"/>
                </a:lnTo>
                <a:lnTo>
                  <a:pt x="94373" y="84734"/>
                </a:lnTo>
                <a:lnTo>
                  <a:pt x="70189" y="46339"/>
                </a:lnTo>
                <a:lnTo>
                  <a:pt x="63462" y="23666"/>
                </a:lnTo>
                <a:lnTo>
                  <a:pt x="60045" y="0"/>
                </a:lnTo>
                <a:close/>
              </a:path>
            </a:pathLst>
          </a:custGeom>
          <a:solidFill>
            <a:srgbClr val="E5231B"/>
          </a:solidFill>
        </p:spPr>
        <p:txBody>
          <a:bodyPr wrap="square" lIns="0" tIns="0" rIns="0" bIns="0" rtlCol="0"/>
          <a:lstStyle/>
          <a:p>
            <a:endParaRPr dirty="0"/>
          </a:p>
        </p:txBody>
      </p:sp>
      <p:sp>
        <p:nvSpPr>
          <p:cNvPr id="32" name="object 28">
            <a:extLst>
              <a:ext uri="{FF2B5EF4-FFF2-40B4-BE49-F238E27FC236}">
                <a16:creationId xmlns:a16="http://schemas.microsoft.com/office/drawing/2014/main" id="{F92978A8-7651-4CBF-ACE7-20EBDC4F64B1}"/>
              </a:ext>
            </a:extLst>
          </p:cNvPr>
          <p:cNvSpPr/>
          <p:nvPr userDrawn="1"/>
        </p:nvSpPr>
        <p:spPr>
          <a:xfrm>
            <a:off x="318455" y="6193499"/>
            <a:ext cx="179705" cy="179705"/>
          </a:xfrm>
          <a:custGeom>
            <a:avLst/>
            <a:gdLst/>
            <a:ahLst/>
            <a:cxnLst/>
            <a:rect l="l" t="t" r="r" b="b"/>
            <a:pathLst>
              <a:path w="179704" h="179704">
                <a:moveTo>
                  <a:pt x="179222" y="0"/>
                </a:moveTo>
                <a:lnTo>
                  <a:pt x="119138" y="0"/>
                </a:lnTo>
                <a:lnTo>
                  <a:pt x="115719" y="23660"/>
                </a:lnTo>
                <a:lnTo>
                  <a:pt x="108997" y="46331"/>
                </a:lnTo>
                <a:lnTo>
                  <a:pt x="84797" y="84709"/>
                </a:lnTo>
                <a:lnTo>
                  <a:pt x="46356" y="108981"/>
                </a:lnTo>
                <a:lnTo>
                  <a:pt x="0" y="119138"/>
                </a:lnTo>
                <a:lnTo>
                  <a:pt x="0" y="179171"/>
                </a:lnTo>
                <a:lnTo>
                  <a:pt x="69662" y="164245"/>
                </a:lnTo>
                <a:lnTo>
                  <a:pt x="127152" y="127127"/>
                </a:lnTo>
                <a:lnTo>
                  <a:pt x="164288" y="69654"/>
                </a:lnTo>
                <a:lnTo>
                  <a:pt x="174549" y="35738"/>
                </a:lnTo>
                <a:lnTo>
                  <a:pt x="179222" y="0"/>
                </a:lnTo>
                <a:close/>
              </a:path>
            </a:pathLst>
          </a:custGeom>
          <a:solidFill>
            <a:srgbClr val="55A0C6"/>
          </a:solidFill>
        </p:spPr>
        <p:txBody>
          <a:bodyPr wrap="square" lIns="0" tIns="0" rIns="0" bIns="0" rtlCol="0"/>
          <a:lstStyle/>
          <a:p>
            <a:endParaRPr dirty="0"/>
          </a:p>
        </p:txBody>
      </p:sp>
      <p:sp>
        <p:nvSpPr>
          <p:cNvPr id="33" name="object 29">
            <a:extLst>
              <a:ext uri="{FF2B5EF4-FFF2-40B4-BE49-F238E27FC236}">
                <a16:creationId xmlns:a16="http://schemas.microsoft.com/office/drawing/2014/main" id="{27F1BFEF-FEDD-4E74-A402-3E0D187EDA3D}"/>
              </a:ext>
            </a:extLst>
          </p:cNvPr>
          <p:cNvSpPr/>
          <p:nvPr userDrawn="1"/>
        </p:nvSpPr>
        <p:spPr>
          <a:xfrm>
            <a:off x="0" y="5993997"/>
            <a:ext cx="179705" cy="179705"/>
          </a:xfrm>
          <a:custGeom>
            <a:avLst/>
            <a:gdLst/>
            <a:ahLst/>
            <a:cxnLst/>
            <a:rect l="l" t="t" r="r" b="b"/>
            <a:pathLst>
              <a:path w="179705" h="179704">
                <a:moveTo>
                  <a:pt x="0" y="0"/>
                </a:moveTo>
                <a:lnTo>
                  <a:pt x="0" y="60058"/>
                </a:lnTo>
                <a:lnTo>
                  <a:pt x="23670" y="63478"/>
                </a:lnTo>
                <a:lnTo>
                  <a:pt x="46347" y="70205"/>
                </a:lnTo>
                <a:lnTo>
                  <a:pt x="84797" y="94449"/>
                </a:lnTo>
                <a:lnTo>
                  <a:pt x="108991" y="132845"/>
                </a:lnTo>
                <a:lnTo>
                  <a:pt x="119126" y="179184"/>
                </a:lnTo>
                <a:lnTo>
                  <a:pt x="179171" y="179184"/>
                </a:lnTo>
                <a:lnTo>
                  <a:pt x="164257" y="109537"/>
                </a:lnTo>
                <a:lnTo>
                  <a:pt x="127139" y="52044"/>
                </a:lnTo>
                <a:lnTo>
                  <a:pt x="69646" y="14930"/>
                </a:lnTo>
                <a:lnTo>
                  <a:pt x="35731" y="4676"/>
                </a:lnTo>
                <a:lnTo>
                  <a:pt x="0" y="0"/>
                </a:lnTo>
                <a:close/>
              </a:path>
            </a:pathLst>
          </a:custGeom>
          <a:solidFill>
            <a:srgbClr val="3879A0"/>
          </a:solidFill>
        </p:spPr>
        <p:txBody>
          <a:bodyPr wrap="square" lIns="0" tIns="0" rIns="0" bIns="0" rtlCol="0"/>
          <a:lstStyle/>
          <a:p>
            <a:endParaRPr dirty="0"/>
          </a:p>
        </p:txBody>
      </p:sp>
      <p:sp>
        <p:nvSpPr>
          <p:cNvPr id="35" name="object 17">
            <a:extLst>
              <a:ext uri="{FF2B5EF4-FFF2-40B4-BE49-F238E27FC236}">
                <a16:creationId xmlns:a16="http://schemas.microsoft.com/office/drawing/2014/main" id="{25E58C01-BE1B-497A-9FE0-60F074892015}"/>
              </a:ext>
            </a:extLst>
          </p:cNvPr>
          <p:cNvSpPr txBox="1">
            <a:spLocks/>
          </p:cNvSpPr>
          <p:nvPr userDrawn="1"/>
        </p:nvSpPr>
        <p:spPr>
          <a:xfrm>
            <a:off x="6583796" y="1109379"/>
            <a:ext cx="3664585" cy="1112520"/>
          </a:xfrm>
          <a:prstGeom prst="rect">
            <a:avLst/>
          </a:prstGeom>
        </p:spPr>
        <p:txBody>
          <a:bodyPr vert="horz" wrap="square" lIns="0" tIns="0" rIns="0" bIns="0" rtlCol="0">
            <a:spAutoFit/>
          </a:bodyPr>
          <a:lstStyle>
            <a:lvl1pPr>
              <a:defRPr sz="3950" b="1" i="0">
                <a:solidFill>
                  <a:schemeClr val="bg1"/>
                </a:solidFill>
                <a:latin typeface="Calibri"/>
                <a:ea typeface="+mj-ea"/>
                <a:cs typeface="Calibri"/>
              </a:defRPr>
            </a:lvl1pPr>
          </a:lstStyle>
          <a:p>
            <a:pPr marL="12700" marR="5080">
              <a:lnSpc>
                <a:spcPts val="4220"/>
              </a:lnSpc>
            </a:pPr>
            <a:r>
              <a:rPr lang="fr-FR" spc="-20" dirty="0">
                <a:solidFill>
                  <a:srgbClr val="3C7DA0"/>
                </a:solidFill>
              </a:rPr>
              <a:t>Merci </a:t>
            </a:r>
            <a:r>
              <a:rPr lang="fr-FR" spc="-55" dirty="0">
                <a:solidFill>
                  <a:srgbClr val="3C7DA0"/>
                </a:solidFill>
              </a:rPr>
              <a:t>d’avoir  </a:t>
            </a:r>
            <a:r>
              <a:rPr lang="fr-FR" spc="-5" dirty="0">
                <a:solidFill>
                  <a:srgbClr val="3C7DA0"/>
                </a:solidFill>
              </a:rPr>
              <a:t>suivi </a:t>
            </a:r>
            <a:r>
              <a:rPr lang="fr-FR" spc="-50" dirty="0">
                <a:solidFill>
                  <a:srgbClr val="3C7DA0"/>
                </a:solidFill>
              </a:rPr>
              <a:t>cette</a:t>
            </a:r>
            <a:r>
              <a:rPr lang="fr-FR" spc="-90" dirty="0">
                <a:solidFill>
                  <a:srgbClr val="3C7DA0"/>
                </a:solidFill>
              </a:rPr>
              <a:t> </a:t>
            </a:r>
            <a:r>
              <a:rPr lang="fr-FR" spc="-5" dirty="0">
                <a:solidFill>
                  <a:srgbClr val="3C7DA0"/>
                </a:solidFill>
              </a:rPr>
              <a:t>séance</a:t>
            </a:r>
            <a:endParaRPr lang="fr-FR" dirty="0">
              <a:solidFill>
                <a:srgbClr val="3C7DA0"/>
              </a:solidFill>
            </a:endParaRPr>
          </a:p>
        </p:txBody>
      </p:sp>
      <p:sp>
        <p:nvSpPr>
          <p:cNvPr id="37" name="object 57">
            <a:extLst>
              <a:ext uri="{FF2B5EF4-FFF2-40B4-BE49-F238E27FC236}">
                <a16:creationId xmlns:a16="http://schemas.microsoft.com/office/drawing/2014/main" id="{EA05812A-1EE4-4888-85BA-676FC099A80F}"/>
              </a:ext>
            </a:extLst>
          </p:cNvPr>
          <p:cNvSpPr txBox="1"/>
          <p:nvPr userDrawn="1"/>
        </p:nvSpPr>
        <p:spPr>
          <a:xfrm>
            <a:off x="707299" y="6265799"/>
            <a:ext cx="7178675" cy="200055"/>
          </a:xfrm>
          <a:prstGeom prst="rect">
            <a:avLst/>
          </a:prstGeom>
        </p:spPr>
        <p:txBody>
          <a:bodyPr vert="horz" wrap="square" lIns="0" tIns="0" rIns="0" bIns="0" rtlCol="0">
            <a:spAutoFit/>
          </a:bodyPr>
          <a:lstStyle/>
          <a:p>
            <a:pPr marL="12700">
              <a:lnSpc>
                <a:spcPct val="100000"/>
              </a:lnSpc>
              <a:spcBef>
                <a:spcPts val="1720"/>
              </a:spcBef>
            </a:pPr>
            <a:r>
              <a:rPr sz="1300" spc="-35" dirty="0">
                <a:solidFill>
                  <a:srgbClr val="3879A0"/>
                </a:solidFill>
                <a:latin typeface="piron"/>
                <a:cs typeface="piron"/>
              </a:rPr>
              <a:t>Centre </a:t>
            </a:r>
            <a:r>
              <a:rPr sz="1300" spc="-10" dirty="0">
                <a:solidFill>
                  <a:srgbClr val="3879A0"/>
                </a:solidFill>
                <a:latin typeface="piron"/>
                <a:cs typeface="piron"/>
              </a:rPr>
              <a:t>de </a:t>
            </a:r>
            <a:r>
              <a:rPr sz="1300" spc="-35" dirty="0">
                <a:solidFill>
                  <a:srgbClr val="3879A0"/>
                </a:solidFill>
                <a:latin typeface="piron"/>
                <a:cs typeface="piron"/>
              </a:rPr>
              <a:t>gestion </a:t>
            </a:r>
            <a:r>
              <a:rPr sz="1050" spc="5" dirty="0">
                <a:solidFill>
                  <a:srgbClr val="3879A0"/>
                </a:solidFill>
                <a:latin typeface="Calibri-Light"/>
                <a:cs typeface="Calibri-Light"/>
              </a:rPr>
              <a:t>I </a:t>
            </a:r>
            <a:r>
              <a:rPr sz="1050" spc="10" dirty="0">
                <a:latin typeface="Calibri-Light"/>
                <a:cs typeface="Calibri-Light"/>
              </a:rPr>
              <a:t>1, </a:t>
            </a:r>
            <a:r>
              <a:rPr sz="1050" spc="15" dirty="0">
                <a:latin typeface="Calibri-Light"/>
                <a:cs typeface="Calibri-Light"/>
              </a:rPr>
              <a:t>rue </a:t>
            </a:r>
            <a:r>
              <a:rPr sz="1050" spc="10" dirty="0">
                <a:latin typeface="Calibri-Light"/>
                <a:cs typeface="Calibri-Light"/>
              </a:rPr>
              <a:t>Pierre et </a:t>
            </a:r>
            <a:r>
              <a:rPr sz="1050" spc="15" dirty="0">
                <a:latin typeface="Calibri-Light"/>
                <a:cs typeface="Calibri-Light"/>
              </a:rPr>
              <a:t>Marie </a:t>
            </a:r>
            <a:r>
              <a:rPr sz="1050" spc="10" dirty="0">
                <a:latin typeface="Calibri-Light"/>
                <a:cs typeface="Calibri-Light"/>
              </a:rPr>
              <a:t>Curie </a:t>
            </a:r>
            <a:r>
              <a:rPr sz="1050" spc="5" dirty="0">
                <a:solidFill>
                  <a:srgbClr val="3879A0"/>
                </a:solidFill>
                <a:latin typeface="Calibri-Light"/>
                <a:cs typeface="Calibri-Light"/>
              </a:rPr>
              <a:t>I </a:t>
            </a:r>
            <a:r>
              <a:rPr sz="1050" spc="15" dirty="0">
                <a:latin typeface="Calibri-Light"/>
                <a:cs typeface="Calibri-Light"/>
              </a:rPr>
              <a:t>Eleusis 2 </a:t>
            </a:r>
            <a:r>
              <a:rPr sz="1050" spc="5" dirty="0">
                <a:latin typeface="Calibri-Light"/>
                <a:cs typeface="Calibri-Light"/>
              </a:rPr>
              <a:t>I </a:t>
            </a:r>
            <a:r>
              <a:rPr sz="1050" spc="15" dirty="0">
                <a:latin typeface="Calibri-Light"/>
                <a:cs typeface="Calibri-Light"/>
              </a:rPr>
              <a:t>BP 417 </a:t>
            </a:r>
            <a:r>
              <a:rPr sz="1050" spc="5" dirty="0">
                <a:solidFill>
                  <a:srgbClr val="3879A0"/>
                </a:solidFill>
                <a:latin typeface="Calibri-Light"/>
                <a:cs typeface="Calibri-Light"/>
              </a:rPr>
              <a:t>I </a:t>
            </a:r>
            <a:r>
              <a:rPr sz="1050" spc="15" dirty="0">
                <a:latin typeface="Calibri-Light"/>
                <a:cs typeface="Calibri-Light"/>
              </a:rPr>
              <a:t>22194 Plérin </a:t>
            </a:r>
            <a:r>
              <a:rPr sz="1050" spc="10" dirty="0">
                <a:latin typeface="Calibri-Light"/>
                <a:cs typeface="Calibri-Light"/>
              </a:rPr>
              <a:t>Cedex </a:t>
            </a:r>
            <a:r>
              <a:rPr sz="1050" spc="5" dirty="0">
                <a:solidFill>
                  <a:srgbClr val="3879A0"/>
                </a:solidFill>
                <a:latin typeface="Calibri-Light"/>
                <a:cs typeface="Calibri-Light"/>
              </a:rPr>
              <a:t>I </a:t>
            </a:r>
            <a:r>
              <a:rPr sz="1050" spc="15" dirty="0">
                <a:latin typeface="Calibri-Light"/>
                <a:cs typeface="Calibri-Light"/>
              </a:rPr>
              <a:t>02 96 58 64 00 </a:t>
            </a:r>
            <a:r>
              <a:rPr sz="1050" spc="5" dirty="0">
                <a:solidFill>
                  <a:srgbClr val="3879A0"/>
                </a:solidFill>
                <a:latin typeface="Calibri-Light"/>
                <a:cs typeface="Calibri-Light"/>
              </a:rPr>
              <a:t>I</a:t>
            </a:r>
            <a:r>
              <a:rPr sz="1050" spc="-50" dirty="0">
                <a:solidFill>
                  <a:srgbClr val="3879A0"/>
                </a:solidFill>
                <a:latin typeface="Calibri-Light"/>
                <a:cs typeface="Calibri-Light"/>
              </a:rPr>
              <a:t> </a:t>
            </a:r>
            <a:r>
              <a:rPr lang="fr-FR" sz="1050" b="1" spc="10" dirty="0">
                <a:solidFill>
                  <a:srgbClr val="4F81BD"/>
                </a:solidFill>
                <a:latin typeface="Calibri"/>
                <a:cs typeface="Calibri"/>
              </a:rPr>
              <a:t>www.cdg22.fr</a:t>
            </a:r>
            <a:endParaRPr sz="1050" dirty="0">
              <a:solidFill>
                <a:srgbClr val="4F81BD"/>
              </a:solidFill>
              <a:latin typeface="Calibri"/>
              <a:cs typeface="Calibri"/>
            </a:endParaRPr>
          </a:p>
        </p:txBody>
      </p:sp>
      <p:sp>
        <p:nvSpPr>
          <p:cNvPr id="38" name="Espace réservé du texte 140">
            <a:extLst>
              <a:ext uri="{FF2B5EF4-FFF2-40B4-BE49-F238E27FC236}">
                <a16:creationId xmlns:a16="http://schemas.microsoft.com/office/drawing/2014/main" id="{EE40EFFC-C8F4-4013-A990-7E54223762BD}"/>
              </a:ext>
            </a:extLst>
          </p:cNvPr>
          <p:cNvSpPr>
            <a:spLocks noGrp="1"/>
          </p:cNvSpPr>
          <p:nvPr>
            <p:ph type="body" sz="quarter" idx="11" hasCustomPrompt="1"/>
          </p:nvPr>
        </p:nvSpPr>
        <p:spPr>
          <a:xfrm>
            <a:off x="708025" y="5861050"/>
            <a:ext cx="2108200" cy="328613"/>
          </a:xfrm>
        </p:spPr>
        <p:txBody>
          <a:bodyPr>
            <a:noAutofit/>
          </a:bodyPr>
          <a:lstStyle>
            <a:lvl1pPr marL="0" indent="0">
              <a:buFontTx/>
              <a:buNone/>
              <a:defRPr sz="2100">
                <a:latin typeface="+mj-lt"/>
              </a:defRPr>
            </a:lvl1pPr>
          </a:lstStyle>
          <a:p>
            <a:pPr lvl="0"/>
            <a:r>
              <a:rPr lang="fr-FR" dirty="0"/>
              <a:t>Septembre 2021</a:t>
            </a:r>
          </a:p>
        </p:txBody>
      </p:sp>
      <p:sp>
        <p:nvSpPr>
          <p:cNvPr id="39" name="Espace réservé du texte 38">
            <a:extLst>
              <a:ext uri="{FF2B5EF4-FFF2-40B4-BE49-F238E27FC236}">
                <a16:creationId xmlns:a16="http://schemas.microsoft.com/office/drawing/2014/main" id="{FDCEB52D-7F1E-4311-A8F6-49E8A216ADC7}"/>
              </a:ext>
            </a:extLst>
          </p:cNvPr>
          <p:cNvSpPr>
            <a:spLocks noGrp="1"/>
          </p:cNvSpPr>
          <p:nvPr>
            <p:ph type="body" sz="quarter" idx="10" hasCustomPrompt="1"/>
          </p:nvPr>
        </p:nvSpPr>
        <p:spPr>
          <a:xfrm>
            <a:off x="6583796" y="2760534"/>
            <a:ext cx="4087812" cy="1941513"/>
          </a:xfrm>
        </p:spPr>
        <p:txBody>
          <a:bodyPr/>
          <a:lstStyle>
            <a:lvl1pPr marL="12700" marR="5080" indent="0" algn="l" defTabSz="914400" rtl="0" eaLnBrk="1" fontAlgn="auto" latinLnBrk="0" hangingPunct="1">
              <a:lnSpc>
                <a:spcPct val="111100"/>
              </a:lnSpc>
              <a:spcBef>
                <a:spcPts val="0"/>
              </a:spcBef>
              <a:spcAft>
                <a:spcPts val="0"/>
              </a:spcAft>
              <a:buClrTx/>
              <a:buSzTx/>
              <a:buFontTx/>
              <a:buNone/>
              <a:tabLst/>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Service</a:t>
            </a:r>
            <a:r>
              <a:rPr kumimoji="0" lang="fr-FR" sz="2250" b="0" i="0" u="none" strike="noStrike" kern="1200" cap="none" spc="-35"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10" normalizeH="0" baseline="0" noProof="0" dirty="0" err="1">
                <a:ln>
                  <a:noFill/>
                </a:ln>
                <a:solidFill>
                  <a:prstClr val="black"/>
                </a:solidFill>
                <a:effectLst/>
                <a:uLnTx/>
                <a:uFillTx/>
                <a:latin typeface="Calibri-Light"/>
                <a:ea typeface="+mn-ea"/>
                <a:cs typeface="Calibri-Light"/>
              </a:rPr>
              <a:t>xxxxx</a:t>
            </a:r>
            <a:br>
              <a:rPr kumimoji="0" lang="fr-FR" sz="2250" b="0" i="0" u="none" strike="noStrike" kern="1200" cap="none" spc="-10" normalizeH="0" baseline="0" noProof="0" dirty="0">
                <a:ln>
                  <a:noFill/>
                </a:ln>
                <a:solidFill>
                  <a:prstClr val="black"/>
                </a:solidFill>
                <a:effectLst/>
                <a:uLnTx/>
                <a:uFillTx/>
                <a:latin typeface="Calibri-Light"/>
                <a:ea typeface="+mn-ea"/>
                <a:cs typeface="Calibri-Light"/>
              </a:rPr>
            </a:b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02</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96</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58</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xx </a:t>
            </a:r>
            <a:r>
              <a:rPr kumimoji="0" lang="fr-FR" sz="2250" b="0" i="0" u="none" strike="noStrike" kern="1200" cap="none" spc="0" normalizeH="0" baseline="0" noProof="0" dirty="0" err="1">
                <a:ln>
                  <a:noFill/>
                </a:ln>
                <a:solidFill>
                  <a:prstClr val="black"/>
                </a:solidFill>
                <a:effectLst/>
                <a:uLnTx/>
                <a:uFillTx/>
                <a:latin typeface="Calibri-Light"/>
                <a:ea typeface="+mn-ea"/>
                <a:cs typeface="Calibri-Light"/>
              </a:rPr>
              <a:t>xx</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srgbClr val="3879A0"/>
                </a:solidFill>
                <a:effectLst/>
                <a:uLnTx/>
                <a:uFillTx/>
                <a:latin typeface="Calibri-Light"/>
                <a:ea typeface="+mn-ea"/>
                <a:cs typeface="Calibri-Light"/>
              </a:rPr>
              <a:t>/</a:t>
            </a:r>
            <a:r>
              <a:rPr kumimoji="0" lang="fr-FR" sz="2250" b="0" i="0" u="none" strike="noStrike" kern="1200" cap="none" spc="-20" normalizeH="0" baseline="0" noProof="0" dirty="0">
                <a:ln>
                  <a:noFill/>
                </a:ln>
                <a:solidFill>
                  <a:srgbClr val="3879A0"/>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02</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96</a:t>
            </a:r>
            <a:r>
              <a:rPr kumimoji="0" lang="fr-FR" sz="2250" b="0" i="0" u="none" strike="noStrike" kern="1200" cap="none" spc="-240" normalizeH="0" baseline="0" noProof="0" dirty="0">
                <a:ln>
                  <a:noFill/>
                </a:ln>
                <a:solidFill>
                  <a:prstClr val="black"/>
                </a:solidFill>
                <a:effectLst/>
                <a:uLnTx/>
                <a:uFillTx/>
                <a:latin typeface="Calibri-Light"/>
                <a:ea typeface="+mn-ea"/>
                <a:cs typeface="Calibri-Light"/>
              </a:rPr>
              <a:t> </a:t>
            </a:r>
            <a:r>
              <a:rPr kumimoji="0" lang="fr-FR" sz="2250" b="0" i="0" u="none" strike="noStrike" kern="1200" cap="none" spc="0" normalizeH="0" baseline="0" noProof="0" dirty="0">
                <a:ln>
                  <a:noFill/>
                </a:ln>
                <a:solidFill>
                  <a:prstClr val="black"/>
                </a:solidFill>
                <a:effectLst/>
                <a:uLnTx/>
                <a:uFillTx/>
                <a:latin typeface="Calibri-Light"/>
                <a:ea typeface="+mn-ea"/>
                <a:cs typeface="Calibri-Light"/>
              </a:rPr>
              <a:t>58</a:t>
            </a:r>
          </a:p>
          <a:p>
            <a:pPr marL="12700" marR="5080" lvl="0" indent="0" algn="l" defTabSz="914400" rtl="0" eaLnBrk="1" fontAlgn="auto" latinLnBrk="0" hangingPunct="1">
              <a:lnSpc>
                <a:spcPct val="111100"/>
              </a:lnSpc>
              <a:spcBef>
                <a:spcPts val="0"/>
              </a:spcBef>
              <a:spcAft>
                <a:spcPts val="0"/>
              </a:spcAft>
              <a:buClrTx/>
              <a:buSzTx/>
              <a:buFontTx/>
              <a:buNone/>
              <a:tabLst/>
              <a:defRPr/>
            </a:pPr>
            <a:r>
              <a:rPr kumimoji="0" lang="fr-FR" sz="2250" b="1" i="0" u="none" strike="noStrike" kern="1200" cap="none" spc="0" normalizeH="0" baseline="0" noProof="0" dirty="0">
                <a:ln>
                  <a:noFill/>
                </a:ln>
                <a:solidFill>
                  <a:srgbClr val="4472C4"/>
                </a:solidFill>
                <a:effectLst/>
                <a:uLnTx/>
                <a:uFillTx/>
                <a:latin typeface="Calibri-Light"/>
                <a:ea typeface="+mn-ea"/>
                <a:cs typeface="Calibri-Light"/>
              </a:rPr>
              <a:t>xxxx@cdg22.fr</a:t>
            </a:r>
          </a:p>
        </p:txBody>
      </p:sp>
    </p:spTree>
    <p:extLst>
      <p:ext uri="{BB962C8B-B14F-4D97-AF65-F5344CB8AC3E}">
        <p14:creationId xmlns:p14="http://schemas.microsoft.com/office/powerpoint/2010/main" val="136068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PARTIES 2 ELU.ES">
    <p:spTree>
      <p:nvGrpSpPr>
        <p:cNvPr id="1" name=""/>
        <p:cNvGrpSpPr/>
        <p:nvPr/>
      </p:nvGrpSpPr>
      <p:grpSpPr>
        <a:xfrm>
          <a:off x="0" y="0"/>
          <a:ext cx="0" cy="0"/>
          <a:chOff x="0" y="0"/>
          <a:chExt cx="0" cy="0"/>
        </a:xfrm>
      </p:grpSpPr>
      <p:sp>
        <p:nvSpPr>
          <p:cNvPr id="61" name="Titre 10">
            <a:extLst>
              <a:ext uri="{FF2B5EF4-FFF2-40B4-BE49-F238E27FC236}">
                <a16:creationId xmlns:a16="http://schemas.microsoft.com/office/drawing/2014/main" id="{A2DA2EFC-0BBC-4FCC-9B47-8B8B3CB91851}"/>
              </a:ext>
            </a:extLst>
          </p:cNvPr>
          <p:cNvSpPr txBox="1">
            <a:spLocks/>
          </p:cNvSpPr>
          <p:nvPr userDrawn="1"/>
        </p:nvSpPr>
        <p:spPr>
          <a:xfrm>
            <a:off x="0" y="0"/>
            <a:ext cx="12192000" cy="6858000"/>
          </a:xfrm>
          <a:prstGeom prst="rect">
            <a:avLst/>
          </a:prstGeom>
          <a:solidFill>
            <a:srgbClr val="EB7674"/>
          </a:solidFill>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a:lstStyle>
          <a:p>
            <a:endParaRPr lang="fr-FR" dirty="0"/>
          </a:p>
        </p:txBody>
      </p:sp>
      <p:sp>
        <p:nvSpPr>
          <p:cNvPr id="60" name="Espace réservé du texte 4">
            <a:extLst>
              <a:ext uri="{FF2B5EF4-FFF2-40B4-BE49-F238E27FC236}">
                <a16:creationId xmlns:a16="http://schemas.microsoft.com/office/drawing/2014/main" id="{F6242812-C6AB-4F5E-82B3-56E468361BC0}"/>
              </a:ext>
            </a:extLst>
          </p:cNvPr>
          <p:cNvSpPr>
            <a:spLocks noGrp="1"/>
          </p:cNvSpPr>
          <p:nvPr>
            <p:ph type="body" sz="quarter" idx="10"/>
          </p:nvPr>
        </p:nvSpPr>
        <p:spPr>
          <a:xfrm>
            <a:off x="2717256" y="923163"/>
            <a:ext cx="8737600" cy="4776788"/>
          </a:xfrm>
        </p:spPr>
        <p:txBody>
          <a:bodyPr anchor="ctr" anchorCtr="0">
            <a:normAutofit/>
          </a:bodyPr>
          <a:lstStyle>
            <a:lvl1pPr marL="0" indent="0" algn="ctr">
              <a:buNone/>
              <a:defRPr sz="8000">
                <a:solidFill>
                  <a:schemeClr val="bg1"/>
                </a:solidFill>
              </a:defRPr>
            </a:lvl1pPr>
          </a:lstStyle>
          <a:p>
            <a:pPr lvl="0"/>
            <a:r>
              <a:rPr lang="fr-FR"/>
              <a:t>Modifier les styles du texte du masque</a:t>
            </a:r>
          </a:p>
        </p:txBody>
      </p:sp>
      <p:grpSp>
        <p:nvGrpSpPr>
          <p:cNvPr id="62" name="Groupe 61">
            <a:extLst>
              <a:ext uri="{FF2B5EF4-FFF2-40B4-BE49-F238E27FC236}">
                <a16:creationId xmlns:a16="http://schemas.microsoft.com/office/drawing/2014/main" id="{B701EB69-7F4D-49CC-8C8C-0BD8DB607E6A}"/>
              </a:ext>
            </a:extLst>
          </p:cNvPr>
          <p:cNvGrpSpPr/>
          <p:nvPr userDrawn="1"/>
        </p:nvGrpSpPr>
        <p:grpSpPr>
          <a:xfrm>
            <a:off x="217084" y="2329922"/>
            <a:ext cx="2113740" cy="1963270"/>
            <a:chOff x="1035005" y="2034273"/>
            <a:chExt cx="3005943" cy="2960728"/>
          </a:xfrm>
        </p:grpSpPr>
        <p:sp>
          <p:nvSpPr>
            <p:cNvPr id="63" name="object 26">
              <a:extLst>
                <a:ext uri="{FF2B5EF4-FFF2-40B4-BE49-F238E27FC236}">
                  <a16:creationId xmlns:a16="http://schemas.microsoft.com/office/drawing/2014/main" id="{4EF64402-D992-428D-BBA5-E76104B8B7F6}"/>
                </a:ext>
              </a:extLst>
            </p:cNvPr>
            <p:cNvSpPr/>
            <p:nvPr userDrawn="1"/>
          </p:nvSpPr>
          <p:spPr>
            <a:xfrm>
              <a:off x="1224674" y="2926085"/>
              <a:ext cx="1633220" cy="768350"/>
            </a:xfrm>
            <a:custGeom>
              <a:avLst/>
              <a:gdLst/>
              <a:ahLst/>
              <a:cxnLst/>
              <a:rect l="l" t="t" r="r" b="b"/>
              <a:pathLst>
                <a:path w="1633220" h="768350">
                  <a:moveTo>
                    <a:pt x="279238" y="0"/>
                  </a:moveTo>
                  <a:lnTo>
                    <a:pt x="262259" y="88252"/>
                  </a:lnTo>
                  <a:lnTo>
                    <a:pt x="246451" y="169450"/>
                  </a:lnTo>
                  <a:lnTo>
                    <a:pt x="231815" y="243594"/>
                  </a:lnTo>
                  <a:lnTo>
                    <a:pt x="218349" y="310684"/>
                  </a:lnTo>
                  <a:lnTo>
                    <a:pt x="206054" y="370720"/>
                  </a:lnTo>
                  <a:lnTo>
                    <a:pt x="194930" y="423702"/>
                  </a:lnTo>
                  <a:lnTo>
                    <a:pt x="184977" y="469629"/>
                  </a:lnTo>
                  <a:lnTo>
                    <a:pt x="176194" y="508503"/>
                  </a:lnTo>
                  <a:lnTo>
                    <a:pt x="162142" y="565088"/>
                  </a:lnTo>
                  <a:lnTo>
                    <a:pt x="134058" y="616053"/>
                  </a:lnTo>
                  <a:lnTo>
                    <a:pt x="98972" y="648079"/>
                  </a:lnTo>
                  <a:lnTo>
                    <a:pt x="55893" y="682989"/>
                  </a:lnTo>
                  <a:lnTo>
                    <a:pt x="13198" y="714235"/>
                  </a:lnTo>
                  <a:lnTo>
                    <a:pt x="2408" y="725654"/>
                  </a:lnTo>
                  <a:lnTo>
                    <a:pt x="0" y="736933"/>
                  </a:lnTo>
                  <a:lnTo>
                    <a:pt x="3082" y="746407"/>
                  </a:lnTo>
                  <a:lnTo>
                    <a:pt x="8766" y="752411"/>
                  </a:lnTo>
                  <a:lnTo>
                    <a:pt x="54119" y="767852"/>
                  </a:lnTo>
                  <a:lnTo>
                    <a:pt x="94465" y="760561"/>
                  </a:lnTo>
                  <a:lnTo>
                    <a:pt x="133163" y="740788"/>
                  </a:lnTo>
                  <a:lnTo>
                    <a:pt x="173574" y="718781"/>
                  </a:lnTo>
                  <a:lnTo>
                    <a:pt x="209316" y="714487"/>
                  </a:lnTo>
                  <a:lnTo>
                    <a:pt x="263396" y="714487"/>
                  </a:lnTo>
                  <a:lnTo>
                    <a:pt x="250615" y="683204"/>
                  </a:lnTo>
                  <a:lnTo>
                    <a:pt x="241795" y="645651"/>
                  </a:lnTo>
                  <a:lnTo>
                    <a:pt x="245684" y="611441"/>
                  </a:lnTo>
                  <a:lnTo>
                    <a:pt x="248392" y="603917"/>
                  </a:lnTo>
                  <a:lnTo>
                    <a:pt x="253100" y="589817"/>
                  </a:lnTo>
                  <a:lnTo>
                    <a:pt x="268513" y="541884"/>
                  </a:lnTo>
                  <a:lnTo>
                    <a:pt x="291922" y="467641"/>
                  </a:lnTo>
                  <a:lnTo>
                    <a:pt x="306626" y="420653"/>
                  </a:lnTo>
                  <a:lnTo>
                    <a:pt x="342031" y="306945"/>
                  </a:lnTo>
                  <a:lnTo>
                    <a:pt x="436832" y="596"/>
                  </a:lnTo>
                  <a:lnTo>
                    <a:pt x="279238" y="0"/>
                  </a:lnTo>
                  <a:close/>
                </a:path>
                <a:path w="1633220" h="768350">
                  <a:moveTo>
                    <a:pt x="263396" y="714487"/>
                  </a:moveTo>
                  <a:lnTo>
                    <a:pt x="209316" y="714487"/>
                  </a:lnTo>
                  <a:lnTo>
                    <a:pt x="231267" y="731488"/>
                  </a:lnTo>
                  <a:lnTo>
                    <a:pt x="250812" y="749775"/>
                  </a:lnTo>
                  <a:lnTo>
                    <a:pt x="279339" y="749338"/>
                  </a:lnTo>
                  <a:lnTo>
                    <a:pt x="265383" y="719349"/>
                  </a:lnTo>
                  <a:lnTo>
                    <a:pt x="263396" y="714487"/>
                  </a:lnTo>
                  <a:close/>
                </a:path>
                <a:path w="1633220" h="768350">
                  <a:moveTo>
                    <a:pt x="1276188" y="180009"/>
                  </a:moveTo>
                  <a:lnTo>
                    <a:pt x="1208471" y="297180"/>
                  </a:lnTo>
                  <a:lnTo>
                    <a:pt x="1420485" y="422173"/>
                  </a:lnTo>
                  <a:lnTo>
                    <a:pt x="1456242" y="476056"/>
                  </a:lnTo>
                  <a:lnTo>
                    <a:pt x="1483771" y="512106"/>
                  </a:lnTo>
                  <a:lnTo>
                    <a:pt x="1503072" y="530324"/>
                  </a:lnTo>
                  <a:lnTo>
                    <a:pt x="1514147" y="530707"/>
                  </a:lnTo>
                  <a:lnTo>
                    <a:pt x="1518845" y="517521"/>
                  </a:lnTo>
                  <a:lnTo>
                    <a:pt x="1516175" y="504164"/>
                  </a:lnTo>
                  <a:lnTo>
                    <a:pt x="1512306" y="491559"/>
                  </a:lnTo>
                  <a:lnTo>
                    <a:pt x="1513411" y="480631"/>
                  </a:lnTo>
                  <a:lnTo>
                    <a:pt x="1525043" y="474402"/>
                  </a:lnTo>
                  <a:lnTo>
                    <a:pt x="1546298" y="474065"/>
                  </a:lnTo>
                  <a:lnTo>
                    <a:pt x="1632011" y="474065"/>
                  </a:lnTo>
                  <a:lnTo>
                    <a:pt x="1631638" y="471597"/>
                  </a:lnTo>
                  <a:lnTo>
                    <a:pt x="1595461" y="440278"/>
                  </a:lnTo>
                  <a:lnTo>
                    <a:pt x="1561022" y="418830"/>
                  </a:lnTo>
                  <a:lnTo>
                    <a:pt x="1522560" y="398368"/>
                  </a:lnTo>
                  <a:lnTo>
                    <a:pt x="1480073" y="378891"/>
                  </a:lnTo>
                  <a:lnTo>
                    <a:pt x="1276188" y="180009"/>
                  </a:lnTo>
                  <a:close/>
                </a:path>
                <a:path w="1633220" h="768350">
                  <a:moveTo>
                    <a:pt x="1632011" y="474065"/>
                  </a:moveTo>
                  <a:lnTo>
                    <a:pt x="1546298" y="474065"/>
                  </a:lnTo>
                  <a:lnTo>
                    <a:pt x="1573658" y="477824"/>
                  </a:lnTo>
                  <a:lnTo>
                    <a:pt x="1603606" y="483882"/>
                  </a:lnTo>
                  <a:lnTo>
                    <a:pt x="1625196" y="485734"/>
                  </a:lnTo>
                  <a:lnTo>
                    <a:pt x="1632975" y="480455"/>
                  </a:lnTo>
                  <a:lnTo>
                    <a:pt x="1632011" y="474065"/>
                  </a:lnTo>
                  <a:close/>
                </a:path>
              </a:pathLst>
            </a:custGeom>
            <a:solidFill>
              <a:srgbClr val="F2D4BF"/>
            </a:solidFill>
          </p:spPr>
          <p:txBody>
            <a:bodyPr wrap="square" lIns="0" tIns="0" rIns="0" bIns="0" rtlCol="0"/>
            <a:lstStyle/>
            <a:p>
              <a:endParaRPr dirty="0"/>
            </a:p>
          </p:txBody>
        </p:sp>
        <p:sp>
          <p:nvSpPr>
            <p:cNvPr id="64" name="object 27">
              <a:extLst>
                <a:ext uri="{FF2B5EF4-FFF2-40B4-BE49-F238E27FC236}">
                  <a16:creationId xmlns:a16="http://schemas.microsoft.com/office/drawing/2014/main" id="{C0FEC8A3-81AF-40D9-8426-5CC38096049A}"/>
                </a:ext>
              </a:extLst>
            </p:cNvPr>
            <p:cNvSpPr/>
            <p:nvPr userDrawn="1"/>
          </p:nvSpPr>
          <p:spPr>
            <a:xfrm>
              <a:off x="1984137" y="2468355"/>
              <a:ext cx="696595" cy="857885"/>
            </a:xfrm>
            <a:custGeom>
              <a:avLst/>
              <a:gdLst/>
              <a:ahLst/>
              <a:cxnLst/>
              <a:rect l="l" t="t" r="r" b="b"/>
              <a:pathLst>
                <a:path w="696594" h="857885">
                  <a:moveTo>
                    <a:pt x="62230" y="0"/>
                  </a:moveTo>
                  <a:lnTo>
                    <a:pt x="0" y="10680"/>
                  </a:lnTo>
                  <a:lnTo>
                    <a:pt x="2929" y="69248"/>
                  </a:lnTo>
                  <a:lnTo>
                    <a:pt x="11362" y="127545"/>
                  </a:lnTo>
                  <a:lnTo>
                    <a:pt x="24761" y="185321"/>
                  </a:lnTo>
                  <a:lnTo>
                    <a:pt x="42592" y="242324"/>
                  </a:lnTo>
                  <a:lnTo>
                    <a:pt x="64319" y="298305"/>
                  </a:lnTo>
                  <a:lnTo>
                    <a:pt x="89407" y="353012"/>
                  </a:lnTo>
                  <a:lnTo>
                    <a:pt x="117320" y="406195"/>
                  </a:lnTo>
                  <a:lnTo>
                    <a:pt x="147522" y="457604"/>
                  </a:lnTo>
                  <a:lnTo>
                    <a:pt x="179478" y="506986"/>
                  </a:lnTo>
                  <a:lnTo>
                    <a:pt x="212653" y="554093"/>
                  </a:lnTo>
                  <a:lnTo>
                    <a:pt x="246511" y="598673"/>
                  </a:lnTo>
                  <a:lnTo>
                    <a:pt x="280516" y="640475"/>
                  </a:lnTo>
                  <a:lnTo>
                    <a:pt x="314133" y="679249"/>
                  </a:lnTo>
                  <a:lnTo>
                    <a:pt x="346826" y="714744"/>
                  </a:lnTo>
                  <a:lnTo>
                    <a:pt x="378061" y="746709"/>
                  </a:lnTo>
                  <a:lnTo>
                    <a:pt x="407300" y="774894"/>
                  </a:lnTo>
                  <a:lnTo>
                    <a:pt x="457654" y="818920"/>
                  </a:lnTo>
                  <a:lnTo>
                    <a:pt x="493603" y="844817"/>
                  </a:lnTo>
                  <a:lnTo>
                    <a:pt x="544918" y="857843"/>
                  </a:lnTo>
                  <a:lnTo>
                    <a:pt x="574589" y="855613"/>
                  </a:lnTo>
                  <a:lnTo>
                    <a:pt x="595377" y="852546"/>
                  </a:lnTo>
                  <a:lnTo>
                    <a:pt x="615636" y="852546"/>
                  </a:lnTo>
                  <a:lnTo>
                    <a:pt x="689711" y="798322"/>
                  </a:lnTo>
                  <a:lnTo>
                    <a:pt x="684665" y="785459"/>
                  </a:lnTo>
                  <a:lnTo>
                    <a:pt x="689937" y="767713"/>
                  </a:lnTo>
                  <a:lnTo>
                    <a:pt x="696394" y="743774"/>
                  </a:lnTo>
                  <a:lnTo>
                    <a:pt x="694905" y="712330"/>
                  </a:lnTo>
                  <a:lnTo>
                    <a:pt x="687366" y="693096"/>
                  </a:lnTo>
                  <a:lnTo>
                    <a:pt x="655267" y="650266"/>
                  </a:lnTo>
                  <a:lnTo>
                    <a:pt x="604268" y="601602"/>
                  </a:lnTo>
                  <a:lnTo>
                    <a:pt x="573104" y="575076"/>
                  </a:lnTo>
                  <a:lnTo>
                    <a:pt x="538922" y="547085"/>
                  </a:lnTo>
                  <a:lnTo>
                    <a:pt x="463781" y="486697"/>
                  </a:lnTo>
                  <a:lnTo>
                    <a:pt x="423961" y="454295"/>
                  </a:lnTo>
                  <a:lnTo>
                    <a:pt x="383399" y="420419"/>
                  </a:lnTo>
                  <a:lnTo>
                    <a:pt x="342666" y="385064"/>
                  </a:lnTo>
                  <a:lnTo>
                    <a:pt x="302330" y="348230"/>
                  </a:lnTo>
                  <a:lnTo>
                    <a:pt x="262960" y="309914"/>
                  </a:lnTo>
                  <a:lnTo>
                    <a:pt x="225125" y="270113"/>
                  </a:lnTo>
                  <a:lnTo>
                    <a:pt x="189395" y="228825"/>
                  </a:lnTo>
                  <a:lnTo>
                    <a:pt x="156338" y="186048"/>
                  </a:lnTo>
                  <a:lnTo>
                    <a:pt x="126524" y="141780"/>
                  </a:lnTo>
                  <a:lnTo>
                    <a:pt x="100522" y="96017"/>
                  </a:lnTo>
                  <a:lnTo>
                    <a:pt x="78901" y="48758"/>
                  </a:lnTo>
                  <a:lnTo>
                    <a:pt x="62230" y="0"/>
                  </a:lnTo>
                  <a:close/>
                </a:path>
                <a:path w="696594" h="857885">
                  <a:moveTo>
                    <a:pt x="615636" y="852546"/>
                  </a:moveTo>
                  <a:lnTo>
                    <a:pt x="595377" y="852546"/>
                  </a:lnTo>
                  <a:lnTo>
                    <a:pt x="608812" y="857542"/>
                  </a:lnTo>
                  <a:lnTo>
                    <a:pt x="615636" y="852546"/>
                  </a:lnTo>
                  <a:close/>
                </a:path>
              </a:pathLst>
            </a:custGeom>
            <a:solidFill>
              <a:srgbClr val="3E5A6C"/>
            </a:solidFill>
          </p:spPr>
          <p:txBody>
            <a:bodyPr wrap="square" lIns="0" tIns="0" rIns="0" bIns="0" rtlCol="0"/>
            <a:lstStyle/>
            <a:p>
              <a:endParaRPr dirty="0"/>
            </a:p>
          </p:txBody>
        </p:sp>
        <p:sp>
          <p:nvSpPr>
            <p:cNvPr id="65" name="object 28">
              <a:extLst>
                <a:ext uri="{FF2B5EF4-FFF2-40B4-BE49-F238E27FC236}">
                  <a16:creationId xmlns:a16="http://schemas.microsoft.com/office/drawing/2014/main" id="{1164AABE-3F3E-42C4-87CB-1F768180C611}"/>
                </a:ext>
              </a:extLst>
            </p:cNvPr>
            <p:cNvSpPr/>
            <p:nvPr userDrawn="1"/>
          </p:nvSpPr>
          <p:spPr>
            <a:xfrm>
              <a:off x="1885186" y="2048975"/>
              <a:ext cx="302260" cy="525145"/>
            </a:xfrm>
            <a:custGeom>
              <a:avLst/>
              <a:gdLst/>
              <a:ahLst/>
              <a:cxnLst/>
              <a:rect l="l" t="t" r="r" b="b"/>
              <a:pathLst>
                <a:path w="302260" h="525144">
                  <a:moveTo>
                    <a:pt x="149598" y="0"/>
                  </a:moveTo>
                  <a:lnTo>
                    <a:pt x="109618" y="759"/>
                  </a:lnTo>
                  <a:lnTo>
                    <a:pt x="72330" y="10694"/>
                  </a:lnTo>
                  <a:lnTo>
                    <a:pt x="18221" y="62834"/>
                  </a:lnTo>
                  <a:lnTo>
                    <a:pt x="7594" y="107410"/>
                  </a:lnTo>
                  <a:lnTo>
                    <a:pt x="9458" y="146383"/>
                  </a:lnTo>
                  <a:lnTo>
                    <a:pt x="19688" y="182910"/>
                  </a:lnTo>
                  <a:lnTo>
                    <a:pt x="36837" y="216712"/>
                  </a:lnTo>
                  <a:lnTo>
                    <a:pt x="59461" y="247504"/>
                  </a:lnTo>
                  <a:lnTo>
                    <a:pt x="0" y="524656"/>
                  </a:lnTo>
                  <a:lnTo>
                    <a:pt x="172719" y="524656"/>
                  </a:lnTo>
                  <a:lnTo>
                    <a:pt x="143471" y="317697"/>
                  </a:lnTo>
                  <a:lnTo>
                    <a:pt x="285872" y="317697"/>
                  </a:lnTo>
                  <a:lnTo>
                    <a:pt x="291631" y="304094"/>
                  </a:lnTo>
                  <a:lnTo>
                    <a:pt x="299873" y="258800"/>
                  </a:lnTo>
                  <a:lnTo>
                    <a:pt x="302243" y="206948"/>
                  </a:lnTo>
                  <a:lnTo>
                    <a:pt x="298778" y="153835"/>
                  </a:lnTo>
                  <a:lnTo>
                    <a:pt x="289521" y="104756"/>
                  </a:lnTo>
                  <a:lnTo>
                    <a:pt x="274510" y="65005"/>
                  </a:lnTo>
                  <a:lnTo>
                    <a:pt x="225250" y="21265"/>
                  </a:lnTo>
                  <a:lnTo>
                    <a:pt x="189175" y="7230"/>
                  </a:lnTo>
                  <a:lnTo>
                    <a:pt x="149598" y="0"/>
                  </a:lnTo>
                  <a:close/>
                </a:path>
                <a:path w="302260" h="525144">
                  <a:moveTo>
                    <a:pt x="285872" y="317697"/>
                  </a:moveTo>
                  <a:lnTo>
                    <a:pt x="143471" y="317697"/>
                  </a:lnTo>
                  <a:lnTo>
                    <a:pt x="177907" y="335973"/>
                  </a:lnTo>
                  <a:lnTo>
                    <a:pt x="209834" y="348374"/>
                  </a:lnTo>
                  <a:lnTo>
                    <a:pt x="237053" y="354469"/>
                  </a:lnTo>
                  <a:lnTo>
                    <a:pt x="257365" y="353829"/>
                  </a:lnTo>
                  <a:lnTo>
                    <a:pt x="277474" y="337535"/>
                  </a:lnTo>
                  <a:lnTo>
                    <a:pt x="285872" y="317697"/>
                  </a:lnTo>
                  <a:close/>
                </a:path>
              </a:pathLst>
            </a:custGeom>
            <a:solidFill>
              <a:srgbClr val="F2D4BF"/>
            </a:solidFill>
          </p:spPr>
          <p:txBody>
            <a:bodyPr wrap="square" lIns="0" tIns="0" rIns="0" bIns="0" rtlCol="0"/>
            <a:lstStyle/>
            <a:p>
              <a:endParaRPr dirty="0"/>
            </a:p>
          </p:txBody>
        </p:sp>
        <p:sp>
          <p:nvSpPr>
            <p:cNvPr id="66" name="object 29">
              <a:extLst>
                <a:ext uri="{FF2B5EF4-FFF2-40B4-BE49-F238E27FC236}">
                  <a16:creationId xmlns:a16="http://schemas.microsoft.com/office/drawing/2014/main" id="{B7C9430A-8304-4B87-9C7A-375DC56AA7BD}"/>
                </a:ext>
              </a:extLst>
            </p:cNvPr>
            <p:cNvSpPr/>
            <p:nvPr userDrawn="1"/>
          </p:nvSpPr>
          <p:spPr>
            <a:xfrm>
              <a:off x="1875318" y="2034273"/>
              <a:ext cx="321310" cy="375920"/>
            </a:xfrm>
            <a:custGeom>
              <a:avLst/>
              <a:gdLst/>
              <a:ahLst/>
              <a:cxnLst/>
              <a:rect l="l" t="t" r="r" b="b"/>
              <a:pathLst>
                <a:path w="321310" h="375919">
                  <a:moveTo>
                    <a:pt x="164144" y="157914"/>
                  </a:moveTo>
                  <a:lnTo>
                    <a:pt x="132212" y="157914"/>
                  </a:lnTo>
                  <a:lnTo>
                    <a:pt x="135679" y="158029"/>
                  </a:lnTo>
                  <a:lnTo>
                    <a:pt x="137368" y="158207"/>
                  </a:lnTo>
                  <a:lnTo>
                    <a:pt x="139889" y="215728"/>
                  </a:lnTo>
                  <a:lnTo>
                    <a:pt x="143585" y="262528"/>
                  </a:lnTo>
                  <a:lnTo>
                    <a:pt x="154488" y="323967"/>
                  </a:lnTo>
                  <a:lnTo>
                    <a:pt x="209828" y="365183"/>
                  </a:lnTo>
                  <a:lnTo>
                    <a:pt x="275798" y="375415"/>
                  </a:lnTo>
                  <a:lnTo>
                    <a:pt x="290915" y="370512"/>
                  </a:lnTo>
                  <a:lnTo>
                    <a:pt x="297353" y="358536"/>
                  </a:lnTo>
                  <a:lnTo>
                    <a:pt x="298633" y="343589"/>
                  </a:lnTo>
                  <a:lnTo>
                    <a:pt x="298277" y="329771"/>
                  </a:lnTo>
                  <a:lnTo>
                    <a:pt x="293802" y="325935"/>
                  </a:lnTo>
                  <a:lnTo>
                    <a:pt x="283958" y="325621"/>
                  </a:lnTo>
                  <a:lnTo>
                    <a:pt x="274113" y="324074"/>
                  </a:lnTo>
                  <a:lnTo>
                    <a:pt x="269638" y="316537"/>
                  </a:lnTo>
                  <a:lnTo>
                    <a:pt x="275418" y="305468"/>
                  </a:lnTo>
                  <a:lnTo>
                    <a:pt x="288692" y="296083"/>
                  </a:lnTo>
                  <a:lnTo>
                    <a:pt x="303361" y="287771"/>
                  </a:lnTo>
                  <a:lnTo>
                    <a:pt x="313326" y="279923"/>
                  </a:lnTo>
                  <a:lnTo>
                    <a:pt x="314778" y="277282"/>
                  </a:lnTo>
                  <a:lnTo>
                    <a:pt x="214444" y="277282"/>
                  </a:lnTo>
                  <a:lnTo>
                    <a:pt x="195206" y="268646"/>
                  </a:lnTo>
                  <a:lnTo>
                    <a:pt x="180048" y="242739"/>
                  </a:lnTo>
                  <a:lnTo>
                    <a:pt x="168969" y="199567"/>
                  </a:lnTo>
                  <a:lnTo>
                    <a:pt x="164144" y="157914"/>
                  </a:lnTo>
                  <a:close/>
                </a:path>
                <a:path w="321310" h="375919">
                  <a:moveTo>
                    <a:pt x="311777" y="250256"/>
                  </a:moveTo>
                  <a:lnTo>
                    <a:pt x="294676" y="254479"/>
                  </a:lnTo>
                  <a:lnTo>
                    <a:pt x="272064" y="263769"/>
                  </a:lnTo>
                  <a:lnTo>
                    <a:pt x="244976" y="273059"/>
                  </a:lnTo>
                  <a:lnTo>
                    <a:pt x="214444" y="277282"/>
                  </a:lnTo>
                  <a:lnTo>
                    <a:pt x="314778" y="277282"/>
                  </a:lnTo>
                  <a:lnTo>
                    <a:pt x="318801" y="269962"/>
                  </a:lnTo>
                  <a:lnTo>
                    <a:pt x="321034" y="260356"/>
                  </a:lnTo>
                  <a:lnTo>
                    <a:pt x="319025" y="253116"/>
                  </a:lnTo>
                  <a:lnTo>
                    <a:pt x="311777" y="250256"/>
                  </a:lnTo>
                  <a:close/>
                </a:path>
                <a:path w="321310" h="375919">
                  <a:moveTo>
                    <a:pt x="150928" y="0"/>
                  </a:moveTo>
                  <a:lnTo>
                    <a:pt x="108514" y="10112"/>
                  </a:lnTo>
                  <a:lnTo>
                    <a:pt x="54813" y="37157"/>
                  </a:lnTo>
                  <a:lnTo>
                    <a:pt x="17467" y="86680"/>
                  </a:lnTo>
                  <a:lnTo>
                    <a:pt x="0" y="134822"/>
                  </a:lnTo>
                  <a:lnTo>
                    <a:pt x="1020" y="180130"/>
                  </a:lnTo>
                  <a:lnTo>
                    <a:pt x="15830" y="220302"/>
                  </a:lnTo>
                  <a:lnTo>
                    <a:pt x="39731" y="253035"/>
                  </a:lnTo>
                  <a:lnTo>
                    <a:pt x="68026" y="276024"/>
                  </a:lnTo>
                  <a:lnTo>
                    <a:pt x="77342" y="264719"/>
                  </a:lnTo>
                  <a:lnTo>
                    <a:pt x="86519" y="253035"/>
                  </a:lnTo>
                  <a:lnTo>
                    <a:pt x="94313" y="242685"/>
                  </a:lnTo>
                  <a:lnTo>
                    <a:pt x="102037" y="231994"/>
                  </a:lnTo>
                  <a:lnTo>
                    <a:pt x="96618" y="225558"/>
                  </a:lnTo>
                  <a:lnTo>
                    <a:pt x="92524" y="218144"/>
                  </a:lnTo>
                  <a:lnTo>
                    <a:pt x="89935" y="209930"/>
                  </a:lnTo>
                  <a:lnTo>
                    <a:pt x="89032" y="201094"/>
                  </a:lnTo>
                  <a:lnTo>
                    <a:pt x="92425" y="184286"/>
                  </a:lnTo>
                  <a:lnTo>
                    <a:pt x="101678" y="170560"/>
                  </a:lnTo>
                  <a:lnTo>
                    <a:pt x="115403" y="161307"/>
                  </a:lnTo>
                  <a:lnTo>
                    <a:pt x="132212" y="157914"/>
                  </a:lnTo>
                  <a:lnTo>
                    <a:pt x="164144" y="157914"/>
                  </a:lnTo>
                  <a:lnTo>
                    <a:pt x="161968" y="139131"/>
                  </a:lnTo>
                  <a:lnTo>
                    <a:pt x="196651" y="98755"/>
                  </a:lnTo>
                  <a:lnTo>
                    <a:pt x="255200" y="87906"/>
                  </a:lnTo>
                  <a:lnTo>
                    <a:pt x="280803" y="78565"/>
                  </a:lnTo>
                  <a:lnTo>
                    <a:pt x="292169" y="60394"/>
                  </a:lnTo>
                  <a:lnTo>
                    <a:pt x="294746" y="31753"/>
                  </a:lnTo>
                  <a:lnTo>
                    <a:pt x="280134" y="24306"/>
                  </a:lnTo>
                  <a:lnTo>
                    <a:pt x="256313" y="16168"/>
                  </a:lnTo>
                  <a:lnTo>
                    <a:pt x="225706" y="8894"/>
                  </a:lnTo>
                  <a:lnTo>
                    <a:pt x="190733" y="4041"/>
                  </a:lnTo>
                  <a:lnTo>
                    <a:pt x="171421" y="346"/>
                  </a:lnTo>
                  <a:lnTo>
                    <a:pt x="150928" y="0"/>
                  </a:lnTo>
                  <a:close/>
                </a:path>
              </a:pathLst>
            </a:custGeom>
            <a:solidFill>
              <a:srgbClr val="BE716F"/>
            </a:solidFill>
          </p:spPr>
          <p:txBody>
            <a:bodyPr wrap="square" lIns="0" tIns="0" rIns="0" bIns="0" rtlCol="0"/>
            <a:lstStyle/>
            <a:p>
              <a:endParaRPr dirty="0"/>
            </a:p>
          </p:txBody>
        </p:sp>
        <p:sp>
          <p:nvSpPr>
            <p:cNvPr id="67" name="object 30">
              <a:extLst>
                <a:ext uri="{FF2B5EF4-FFF2-40B4-BE49-F238E27FC236}">
                  <a16:creationId xmlns:a16="http://schemas.microsoft.com/office/drawing/2014/main" id="{DC5DC88B-DC9B-4772-BB14-DEF2AC70BDEC}"/>
                </a:ext>
              </a:extLst>
            </p:cNvPr>
            <p:cNvSpPr/>
            <p:nvPr userDrawn="1"/>
          </p:nvSpPr>
          <p:spPr>
            <a:xfrm>
              <a:off x="1825575" y="3195341"/>
              <a:ext cx="728345" cy="1572260"/>
            </a:xfrm>
            <a:custGeom>
              <a:avLst/>
              <a:gdLst/>
              <a:ahLst/>
              <a:cxnLst/>
              <a:rect l="l" t="t" r="r" b="b"/>
              <a:pathLst>
                <a:path w="728344" h="1572260">
                  <a:moveTo>
                    <a:pt x="398398" y="0"/>
                  </a:moveTo>
                  <a:lnTo>
                    <a:pt x="0" y="0"/>
                  </a:lnTo>
                  <a:lnTo>
                    <a:pt x="283248" y="1572056"/>
                  </a:lnTo>
                  <a:lnTo>
                    <a:pt x="728065" y="1523784"/>
                  </a:lnTo>
                  <a:lnTo>
                    <a:pt x="398398" y="0"/>
                  </a:lnTo>
                  <a:close/>
                </a:path>
              </a:pathLst>
            </a:custGeom>
            <a:solidFill>
              <a:srgbClr val="8B7555"/>
            </a:solidFill>
          </p:spPr>
          <p:txBody>
            <a:bodyPr wrap="square" lIns="0" tIns="0" rIns="0" bIns="0" rtlCol="0"/>
            <a:lstStyle/>
            <a:p>
              <a:endParaRPr dirty="0"/>
            </a:p>
          </p:txBody>
        </p:sp>
        <p:sp>
          <p:nvSpPr>
            <p:cNvPr id="68" name="object 31">
              <a:extLst>
                <a:ext uri="{FF2B5EF4-FFF2-40B4-BE49-F238E27FC236}">
                  <a16:creationId xmlns:a16="http://schemas.microsoft.com/office/drawing/2014/main" id="{4FDD8B31-E9B0-409F-AA0B-656C2B499D8D}"/>
                </a:ext>
              </a:extLst>
            </p:cNvPr>
            <p:cNvSpPr/>
            <p:nvPr userDrawn="1"/>
          </p:nvSpPr>
          <p:spPr>
            <a:xfrm>
              <a:off x="1219700" y="3195350"/>
              <a:ext cx="967105" cy="1489075"/>
            </a:xfrm>
            <a:custGeom>
              <a:avLst/>
              <a:gdLst/>
              <a:ahLst/>
              <a:cxnLst/>
              <a:rect l="l" t="t" r="r" b="b"/>
              <a:pathLst>
                <a:path w="967105" h="1489075">
                  <a:moveTo>
                    <a:pt x="966851" y="0"/>
                  </a:moveTo>
                  <a:lnTo>
                    <a:pt x="518312" y="0"/>
                  </a:lnTo>
                  <a:lnTo>
                    <a:pt x="512906" y="95515"/>
                  </a:lnTo>
                  <a:lnTo>
                    <a:pt x="507802" y="183127"/>
                  </a:lnTo>
                  <a:lnTo>
                    <a:pt x="502999" y="262837"/>
                  </a:lnTo>
                  <a:lnTo>
                    <a:pt x="498497" y="334644"/>
                  </a:lnTo>
                  <a:lnTo>
                    <a:pt x="494297" y="398547"/>
                  </a:lnTo>
                  <a:lnTo>
                    <a:pt x="490399" y="454548"/>
                  </a:lnTo>
                  <a:lnTo>
                    <a:pt x="486803" y="502646"/>
                  </a:lnTo>
                  <a:lnTo>
                    <a:pt x="483508" y="542841"/>
                  </a:lnTo>
                  <a:lnTo>
                    <a:pt x="477826" y="599520"/>
                  </a:lnTo>
                  <a:lnTo>
                    <a:pt x="460852" y="641979"/>
                  </a:lnTo>
                  <a:lnTo>
                    <a:pt x="429977" y="678290"/>
                  </a:lnTo>
                  <a:lnTo>
                    <a:pt x="380729" y="733517"/>
                  </a:lnTo>
                  <a:lnTo>
                    <a:pt x="313107" y="807661"/>
                  </a:lnTo>
                  <a:lnTo>
                    <a:pt x="227111" y="900722"/>
                  </a:lnTo>
                  <a:lnTo>
                    <a:pt x="0" y="1143596"/>
                  </a:lnTo>
                  <a:lnTo>
                    <a:pt x="291769" y="1488948"/>
                  </a:lnTo>
                  <a:lnTo>
                    <a:pt x="394912" y="1375331"/>
                  </a:lnTo>
                  <a:lnTo>
                    <a:pt x="442493" y="1322155"/>
                  </a:lnTo>
                  <a:lnTo>
                    <a:pt x="487414" y="1271400"/>
                  </a:lnTo>
                  <a:lnTo>
                    <a:pt x="529673" y="1223067"/>
                  </a:lnTo>
                  <a:lnTo>
                    <a:pt x="569273" y="1177156"/>
                  </a:lnTo>
                  <a:lnTo>
                    <a:pt x="606211" y="1133665"/>
                  </a:lnTo>
                  <a:lnTo>
                    <a:pt x="640489" y="1092596"/>
                  </a:lnTo>
                  <a:lnTo>
                    <a:pt x="672107" y="1053949"/>
                  </a:lnTo>
                  <a:lnTo>
                    <a:pt x="701064" y="1017723"/>
                  </a:lnTo>
                  <a:lnTo>
                    <a:pt x="727360" y="983918"/>
                  </a:lnTo>
                  <a:lnTo>
                    <a:pt x="750995" y="952535"/>
                  </a:lnTo>
                  <a:lnTo>
                    <a:pt x="790283" y="897033"/>
                  </a:lnTo>
                  <a:lnTo>
                    <a:pt x="818928" y="851215"/>
                  </a:lnTo>
                  <a:lnTo>
                    <a:pt x="838208" y="812056"/>
                  </a:lnTo>
                  <a:lnTo>
                    <a:pt x="855785" y="761395"/>
                  </a:lnTo>
                  <a:lnTo>
                    <a:pt x="872935" y="696205"/>
                  </a:lnTo>
                  <a:lnTo>
                    <a:pt x="881428" y="657770"/>
                  </a:lnTo>
                  <a:lnTo>
                    <a:pt x="889744" y="616005"/>
                  </a:lnTo>
                  <a:lnTo>
                    <a:pt x="897857" y="571181"/>
                  </a:lnTo>
                  <a:lnTo>
                    <a:pt x="905950" y="522243"/>
                  </a:lnTo>
                  <a:lnTo>
                    <a:pt x="913937" y="469673"/>
                  </a:lnTo>
                  <a:lnTo>
                    <a:pt x="921817" y="413471"/>
                  </a:lnTo>
                  <a:lnTo>
                    <a:pt x="929589" y="353638"/>
                  </a:lnTo>
                  <a:lnTo>
                    <a:pt x="937255" y="290173"/>
                  </a:lnTo>
                  <a:lnTo>
                    <a:pt x="944814" y="223077"/>
                  </a:lnTo>
                  <a:lnTo>
                    <a:pt x="952266" y="152349"/>
                  </a:lnTo>
                  <a:lnTo>
                    <a:pt x="959612" y="77990"/>
                  </a:lnTo>
                  <a:lnTo>
                    <a:pt x="966851" y="0"/>
                  </a:lnTo>
                  <a:close/>
                </a:path>
              </a:pathLst>
            </a:custGeom>
            <a:solidFill>
              <a:srgbClr val="AA8C68"/>
            </a:solidFill>
          </p:spPr>
          <p:txBody>
            <a:bodyPr wrap="square" lIns="0" tIns="0" rIns="0" bIns="0" rtlCol="0"/>
            <a:lstStyle/>
            <a:p>
              <a:endParaRPr dirty="0"/>
            </a:p>
          </p:txBody>
        </p:sp>
        <p:sp>
          <p:nvSpPr>
            <p:cNvPr id="69" name="object 32">
              <a:extLst>
                <a:ext uri="{FF2B5EF4-FFF2-40B4-BE49-F238E27FC236}">
                  <a16:creationId xmlns:a16="http://schemas.microsoft.com/office/drawing/2014/main" id="{48953EBB-C501-4FC8-A363-28214B156497}"/>
                </a:ext>
              </a:extLst>
            </p:cNvPr>
            <p:cNvSpPr/>
            <p:nvPr userDrawn="1"/>
          </p:nvSpPr>
          <p:spPr>
            <a:xfrm>
              <a:off x="1356674" y="2406682"/>
              <a:ext cx="939800" cy="1106805"/>
            </a:xfrm>
            <a:custGeom>
              <a:avLst/>
              <a:gdLst/>
              <a:ahLst/>
              <a:cxnLst/>
              <a:rect l="l" t="t" r="r" b="b"/>
              <a:pathLst>
                <a:path w="939800" h="1106804">
                  <a:moveTo>
                    <a:pt x="516784" y="0"/>
                  </a:moveTo>
                  <a:lnTo>
                    <a:pt x="486050" y="26720"/>
                  </a:lnTo>
                  <a:lnTo>
                    <a:pt x="483345" y="65506"/>
                  </a:lnTo>
                  <a:lnTo>
                    <a:pt x="446571" y="91782"/>
                  </a:lnTo>
                  <a:lnTo>
                    <a:pt x="411173" y="119546"/>
                  </a:lnTo>
                  <a:lnTo>
                    <a:pt x="377151" y="148797"/>
                  </a:lnTo>
                  <a:lnTo>
                    <a:pt x="344505" y="179536"/>
                  </a:lnTo>
                  <a:lnTo>
                    <a:pt x="313235" y="211763"/>
                  </a:lnTo>
                  <a:lnTo>
                    <a:pt x="283341" y="245477"/>
                  </a:lnTo>
                  <a:lnTo>
                    <a:pt x="254822" y="280678"/>
                  </a:lnTo>
                  <a:lnTo>
                    <a:pt x="227680" y="317367"/>
                  </a:lnTo>
                  <a:lnTo>
                    <a:pt x="201913" y="355544"/>
                  </a:lnTo>
                  <a:lnTo>
                    <a:pt x="177522" y="395208"/>
                  </a:lnTo>
                  <a:lnTo>
                    <a:pt x="154508" y="436359"/>
                  </a:lnTo>
                  <a:lnTo>
                    <a:pt x="132869" y="478998"/>
                  </a:lnTo>
                  <a:lnTo>
                    <a:pt x="112606" y="523125"/>
                  </a:lnTo>
                  <a:lnTo>
                    <a:pt x="93720" y="568739"/>
                  </a:lnTo>
                  <a:lnTo>
                    <a:pt x="76209" y="615841"/>
                  </a:lnTo>
                  <a:lnTo>
                    <a:pt x="60075" y="664430"/>
                  </a:lnTo>
                  <a:lnTo>
                    <a:pt x="45317" y="714507"/>
                  </a:lnTo>
                  <a:lnTo>
                    <a:pt x="31935" y="766072"/>
                  </a:lnTo>
                  <a:lnTo>
                    <a:pt x="19929" y="819124"/>
                  </a:lnTo>
                  <a:lnTo>
                    <a:pt x="9300" y="873663"/>
                  </a:lnTo>
                  <a:lnTo>
                    <a:pt x="46" y="929690"/>
                  </a:lnTo>
                  <a:lnTo>
                    <a:pt x="0" y="984601"/>
                  </a:lnTo>
                  <a:lnTo>
                    <a:pt x="12398" y="1021916"/>
                  </a:lnTo>
                  <a:lnTo>
                    <a:pt x="25962" y="1050046"/>
                  </a:lnTo>
                  <a:lnTo>
                    <a:pt x="29409" y="1077404"/>
                  </a:lnTo>
                  <a:lnTo>
                    <a:pt x="135263" y="1106639"/>
                  </a:lnTo>
                  <a:lnTo>
                    <a:pt x="148142" y="1086669"/>
                  </a:lnTo>
                  <a:lnTo>
                    <a:pt x="178030" y="1065552"/>
                  </a:lnTo>
                  <a:lnTo>
                    <a:pt x="211805" y="1035695"/>
                  </a:lnTo>
                  <a:lnTo>
                    <a:pt x="236342" y="989507"/>
                  </a:lnTo>
                  <a:lnTo>
                    <a:pt x="246163" y="954936"/>
                  </a:lnTo>
                  <a:lnTo>
                    <a:pt x="257602" y="917190"/>
                  </a:lnTo>
                  <a:lnTo>
                    <a:pt x="270661" y="876268"/>
                  </a:lnTo>
                  <a:lnTo>
                    <a:pt x="285339" y="832167"/>
                  </a:lnTo>
                  <a:lnTo>
                    <a:pt x="939012" y="832167"/>
                  </a:lnTo>
                  <a:lnTo>
                    <a:pt x="939694" y="821936"/>
                  </a:lnTo>
                  <a:lnTo>
                    <a:pt x="930882" y="767160"/>
                  </a:lnTo>
                  <a:lnTo>
                    <a:pt x="908861" y="711118"/>
                  </a:lnTo>
                  <a:lnTo>
                    <a:pt x="877807" y="650949"/>
                  </a:lnTo>
                  <a:lnTo>
                    <a:pt x="860197" y="618423"/>
                  </a:lnTo>
                  <a:lnTo>
                    <a:pt x="841895" y="583793"/>
                  </a:lnTo>
                  <a:lnTo>
                    <a:pt x="823423" y="546701"/>
                  </a:lnTo>
                  <a:lnTo>
                    <a:pt x="805303" y="506789"/>
                  </a:lnTo>
                  <a:lnTo>
                    <a:pt x="788056" y="463701"/>
                  </a:lnTo>
                  <a:lnTo>
                    <a:pt x="772204" y="417077"/>
                  </a:lnTo>
                  <a:lnTo>
                    <a:pt x="758270" y="366562"/>
                  </a:lnTo>
                  <a:lnTo>
                    <a:pt x="746776" y="311797"/>
                  </a:lnTo>
                  <a:lnTo>
                    <a:pt x="738243" y="252424"/>
                  </a:lnTo>
                  <a:lnTo>
                    <a:pt x="733883" y="196862"/>
                  </a:lnTo>
                  <a:lnTo>
                    <a:pt x="625013" y="196862"/>
                  </a:lnTo>
                  <a:lnTo>
                    <a:pt x="592819" y="73672"/>
                  </a:lnTo>
                  <a:lnTo>
                    <a:pt x="592819" y="6362"/>
                  </a:lnTo>
                  <a:lnTo>
                    <a:pt x="516784" y="0"/>
                  </a:lnTo>
                  <a:close/>
                </a:path>
                <a:path w="939800" h="1106804">
                  <a:moveTo>
                    <a:pt x="939012" y="832167"/>
                  </a:moveTo>
                  <a:lnTo>
                    <a:pt x="285339" y="832167"/>
                  </a:lnTo>
                  <a:lnTo>
                    <a:pt x="289146" y="890345"/>
                  </a:lnTo>
                  <a:lnTo>
                    <a:pt x="298328" y="945556"/>
                  </a:lnTo>
                  <a:lnTo>
                    <a:pt x="313325" y="997209"/>
                  </a:lnTo>
                  <a:lnTo>
                    <a:pt x="334577" y="1044714"/>
                  </a:lnTo>
                  <a:lnTo>
                    <a:pt x="381406" y="1086573"/>
                  </a:lnTo>
                  <a:lnTo>
                    <a:pt x="455012" y="1102940"/>
                  </a:lnTo>
                  <a:lnTo>
                    <a:pt x="498910" y="1102749"/>
                  </a:lnTo>
                  <a:lnTo>
                    <a:pt x="545968" y="1097609"/>
                  </a:lnTo>
                  <a:lnTo>
                    <a:pt x="595008" y="1087994"/>
                  </a:lnTo>
                  <a:lnTo>
                    <a:pt x="644851" y="1074377"/>
                  </a:lnTo>
                  <a:lnTo>
                    <a:pt x="694318" y="1057232"/>
                  </a:lnTo>
                  <a:lnTo>
                    <a:pt x="742232" y="1037036"/>
                  </a:lnTo>
                  <a:lnTo>
                    <a:pt x="787415" y="1014260"/>
                  </a:lnTo>
                  <a:lnTo>
                    <a:pt x="828689" y="989380"/>
                  </a:lnTo>
                  <a:lnTo>
                    <a:pt x="864874" y="962871"/>
                  </a:lnTo>
                  <a:lnTo>
                    <a:pt x="894793" y="935206"/>
                  </a:lnTo>
                  <a:lnTo>
                    <a:pt x="931121" y="878306"/>
                  </a:lnTo>
                  <a:lnTo>
                    <a:pt x="939012" y="832167"/>
                  </a:lnTo>
                  <a:close/>
                </a:path>
                <a:path w="939800" h="1106804">
                  <a:moveTo>
                    <a:pt x="679217" y="8864"/>
                  </a:moveTo>
                  <a:lnTo>
                    <a:pt x="683103" y="73672"/>
                  </a:lnTo>
                  <a:lnTo>
                    <a:pt x="625013" y="196862"/>
                  </a:lnTo>
                  <a:lnTo>
                    <a:pt x="733883" y="196862"/>
                  </a:lnTo>
                  <a:lnTo>
                    <a:pt x="733194" y="188087"/>
                  </a:lnTo>
                  <a:lnTo>
                    <a:pt x="732150" y="118427"/>
                  </a:lnTo>
                  <a:lnTo>
                    <a:pt x="737332" y="44284"/>
                  </a:lnTo>
                  <a:lnTo>
                    <a:pt x="735861" y="32948"/>
                  </a:lnTo>
                  <a:lnTo>
                    <a:pt x="730345" y="23390"/>
                  </a:lnTo>
                  <a:lnTo>
                    <a:pt x="721646" y="16599"/>
                  </a:lnTo>
                  <a:lnTo>
                    <a:pt x="710624" y="13563"/>
                  </a:lnTo>
                  <a:lnTo>
                    <a:pt x="679217" y="8864"/>
                  </a:lnTo>
                  <a:close/>
                </a:path>
              </a:pathLst>
            </a:custGeom>
            <a:solidFill>
              <a:srgbClr val="4A6B82"/>
            </a:solidFill>
          </p:spPr>
          <p:txBody>
            <a:bodyPr wrap="square" lIns="0" tIns="0" rIns="0" bIns="0" rtlCol="0"/>
            <a:lstStyle/>
            <a:p>
              <a:endParaRPr dirty="0"/>
            </a:p>
          </p:txBody>
        </p:sp>
        <p:sp>
          <p:nvSpPr>
            <p:cNvPr id="70" name="object 33">
              <a:extLst>
                <a:ext uri="{FF2B5EF4-FFF2-40B4-BE49-F238E27FC236}">
                  <a16:creationId xmlns:a16="http://schemas.microsoft.com/office/drawing/2014/main" id="{83A6A165-0C95-4CC9-A0E9-12D4853522E0}"/>
                </a:ext>
              </a:extLst>
            </p:cNvPr>
            <p:cNvSpPr/>
            <p:nvPr userDrawn="1"/>
          </p:nvSpPr>
          <p:spPr>
            <a:xfrm>
              <a:off x="2411102" y="4765669"/>
              <a:ext cx="417195" cy="149860"/>
            </a:xfrm>
            <a:custGeom>
              <a:avLst/>
              <a:gdLst/>
              <a:ahLst/>
              <a:cxnLst/>
              <a:rect l="l" t="t" r="r" b="b"/>
              <a:pathLst>
                <a:path w="417194" h="149860">
                  <a:moveTo>
                    <a:pt x="24320" y="33337"/>
                  </a:moveTo>
                  <a:lnTo>
                    <a:pt x="3019" y="72872"/>
                  </a:lnTo>
                  <a:lnTo>
                    <a:pt x="0" y="92938"/>
                  </a:lnTo>
                  <a:lnTo>
                    <a:pt x="405" y="103784"/>
                  </a:lnTo>
                  <a:lnTo>
                    <a:pt x="1620" y="116870"/>
                  </a:lnTo>
                  <a:lnTo>
                    <a:pt x="3648" y="132191"/>
                  </a:lnTo>
                  <a:lnTo>
                    <a:pt x="6489" y="149745"/>
                  </a:lnTo>
                  <a:lnTo>
                    <a:pt x="412407" y="149745"/>
                  </a:lnTo>
                  <a:lnTo>
                    <a:pt x="417202" y="126599"/>
                  </a:lnTo>
                  <a:lnTo>
                    <a:pt x="415758" y="109472"/>
                  </a:lnTo>
                  <a:lnTo>
                    <a:pt x="408072" y="98362"/>
                  </a:lnTo>
                  <a:lnTo>
                    <a:pt x="394144" y="93268"/>
                  </a:lnTo>
                  <a:lnTo>
                    <a:pt x="349506" y="87466"/>
                  </a:lnTo>
                  <a:lnTo>
                    <a:pt x="337515" y="85737"/>
                  </a:lnTo>
                  <a:lnTo>
                    <a:pt x="256469" y="49606"/>
                  </a:lnTo>
                  <a:lnTo>
                    <a:pt x="75831" y="49606"/>
                  </a:lnTo>
                  <a:lnTo>
                    <a:pt x="67055" y="48798"/>
                  </a:lnTo>
                  <a:lnTo>
                    <a:pt x="56748" y="46372"/>
                  </a:lnTo>
                  <a:lnTo>
                    <a:pt x="44915" y="42324"/>
                  </a:lnTo>
                  <a:lnTo>
                    <a:pt x="31559" y="36652"/>
                  </a:lnTo>
                  <a:lnTo>
                    <a:pt x="24320" y="33337"/>
                  </a:lnTo>
                  <a:close/>
                </a:path>
                <a:path w="417194" h="149860">
                  <a:moveTo>
                    <a:pt x="145199" y="0"/>
                  </a:moveTo>
                  <a:lnTo>
                    <a:pt x="140944" y="1638"/>
                  </a:lnTo>
                  <a:lnTo>
                    <a:pt x="139255" y="5461"/>
                  </a:lnTo>
                  <a:lnTo>
                    <a:pt x="127126" y="34886"/>
                  </a:lnTo>
                  <a:lnTo>
                    <a:pt x="112089" y="41323"/>
                  </a:lnTo>
                  <a:lnTo>
                    <a:pt x="98526" y="45923"/>
                  </a:lnTo>
                  <a:lnTo>
                    <a:pt x="86439" y="48685"/>
                  </a:lnTo>
                  <a:lnTo>
                    <a:pt x="75831" y="49606"/>
                  </a:lnTo>
                  <a:lnTo>
                    <a:pt x="256469" y="49606"/>
                  </a:lnTo>
                  <a:lnTo>
                    <a:pt x="145199" y="0"/>
                  </a:lnTo>
                  <a:close/>
                </a:path>
              </a:pathLst>
            </a:custGeom>
            <a:solidFill>
              <a:srgbClr val="FFFFFF"/>
            </a:solidFill>
          </p:spPr>
          <p:txBody>
            <a:bodyPr wrap="square" lIns="0" tIns="0" rIns="0" bIns="0" rtlCol="0"/>
            <a:lstStyle/>
            <a:p>
              <a:endParaRPr dirty="0"/>
            </a:p>
          </p:txBody>
        </p:sp>
        <p:sp>
          <p:nvSpPr>
            <p:cNvPr id="71" name="object 34">
              <a:extLst>
                <a:ext uri="{FF2B5EF4-FFF2-40B4-BE49-F238E27FC236}">
                  <a16:creationId xmlns:a16="http://schemas.microsoft.com/office/drawing/2014/main" id="{865A5195-4ABC-41DC-BD30-89A6F26A9930}"/>
                </a:ext>
              </a:extLst>
            </p:cNvPr>
            <p:cNvSpPr/>
            <p:nvPr userDrawn="1"/>
          </p:nvSpPr>
          <p:spPr>
            <a:xfrm>
              <a:off x="2432357" y="4740443"/>
              <a:ext cx="104775" cy="53975"/>
            </a:xfrm>
            <a:custGeom>
              <a:avLst/>
              <a:gdLst/>
              <a:ahLst/>
              <a:cxnLst/>
              <a:rect l="l" t="t" r="r" b="b"/>
              <a:pathLst>
                <a:path w="104775" h="53975">
                  <a:moveTo>
                    <a:pt x="97853" y="0"/>
                  </a:moveTo>
                  <a:lnTo>
                    <a:pt x="0" y="9207"/>
                  </a:lnTo>
                  <a:lnTo>
                    <a:pt x="11518" y="47193"/>
                  </a:lnTo>
                  <a:lnTo>
                    <a:pt x="58303" y="53377"/>
                  </a:lnTo>
                  <a:lnTo>
                    <a:pt x="83612" y="53520"/>
                  </a:lnTo>
                  <a:lnTo>
                    <a:pt x="96188" y="45896"/>
                  </a:lnTo>
                  <a:lnTo>
                    <a:pt x="104775" y="28778"/>
                  </a:lnTo>
                  <a:lnTo>
                    <a:pt x="97853" y="0"/>
                  </a:lnTo>
                  <a:close/>
                </a:path>
              </a:pathLst>
            </a:custGeom>
            <a:solidFill>
              <a:srgbClr val="F2D4BF"/>
            </a:solidFill>
          </p:spPr>
          <p:txBody>
            <a:bodyPr wrap="square" lIns="0" tIns="0" rIns="0" bIns="0" rtlCol="0"/>
            <a:lstStyle/>
            <a:p>
              <a:endParaRPr dirty="0"/>
            </a:p>
          </p:txBody>
        </p:sp>
        <p:sp>
          <p:nvSpPr>
            <p:cNvPr id="72" name="object 35">
              <a:extLst>
                <a:ext uri="{FF2B5EF4-FFF2-40B4-BE49-F238E27FC236}">
                  <a16:creationId xmlns:a16="http://schemas.microsoft.com/office/drawing/2014/main" id="{7465D80A-10FD-4E49-BBFD-CFBA8D3686CE}"/>
                </a:ext>
              </a:extLst>
            </p:cNvPr>
            <p:cNvSpPr/>
            <p:nvPr userDrawn="1"/>
          </p:nvSpPr>
          <p:spPr>
            <a:xfrm>
              <a:off x="1035005" y="4424765"/>
              <a:ext cx="297815" cy="377190"/>
            </a:xfrm>
            <a:custGeom>
              <a:avLst/>
              <a:gdLst/>
              <a:ahLst/>
              <a:cxnLst/>
              <a:rect l="l" t="t" r="r" b="b"/>
              <a:pathLst>
                <a:path w="297815" h="377189">
                  <a:moveTo>
                    <a:pt x="92710" y="0"/>
                  </a:moveTo>
                  <a:lnTo>
                    <a:pt x="56656" y="13585"/>
                  </a:lnTo>
                  <a:lnTo>
                    <a:pt x="22053" y="40798"/>
                  </a:lnTo>
                  <a:lnTo>
                    <a:pt x="0" y="65658"/>
                  </a:lnTo>
                  <a:lnTo>
                    <a:pt x="260921" y="376605"/>
                  </a:lnTo>
                  <a:lnTo>
                    <a:pt x="281730" y="365404"/>
                  </a:lnTo>
                  <a:lnTo>
                    <a:pt x="293922" y="353288"/>
                  </a:lnTo>
                  <a:lnTo>
                    <a:pt x="297493" y="340258"/>
                  </a:lnTo>
                  <a:lnTo>
                    <a:pt x="292442" y="326313"/>
                  </a:lnTo>
                  <a:lnTo>
                    <a:pt x="283506" y="312499"/>
                  </a:lnTo>
                  <a:lnTo>
                    <a:pt x="275421" y="299859"/>
                  </a:lnTo>
                  <a:lnTo>
                    <a:pt x="268189" y="288391"/>
                  </a:lnTo>
                  <a:lnTo>
                    <a:pt x="261810" y="278091"/>
                  </a:lnTo>
                  <a:lnTo>
                    <a:pt x="206319" y="84226"/>
                  </a:lnTo>
                  <a:lnTo>
                    <a:pt x="165544" y="84226"/>
                  </a:lnTo>
                  <a:lnTo>
                    <a:pt x="128809" y="61946"/>
                  </a:lnTo>
                  <a:lnTo>
                    <a:pt x="106993" y="26042"/>
                  </a:lnTo>
                  <a:lnTo>
                    <a:pt x="100634" y="4508"/>
                  </a:lnTo>
                  <a:lnTo>
                    <a:pt x="92710" y="0"/>
                  </a:lnTo>
                  <a:close/>
                </a:path>
                <a:path w="297815" h="377189">
                  <a:moveTo>
                    <a:pt x="199885" y="73469"/>
                  </a:moveTo>
                  <a:lnTo>
                    <a:pt x="195872" y="74612"/>
                  </a:lnTo>
                  <a:lnTo>
                    <a:pt x="165544" y="84226"/>
                  </a:lnTo>
                  <a:lnTo>
                    <a:pt x="206319" y="84226"/>
                  </a:lnTo>
                  <a:lnTo>
                    <a:pt x="203873" y="75679"/>
                  </a:lnTo>
                  <a:lnTo>
                    <a:pt x="199885" y="73469"/>
                  </a:lnTo>
                  <a:close/>
                </a:path>
              </a:pathLst>
            </a:custGeom>
            <a:solidFill>
              <a:srgbClr val="EAECEC"/>
            </a:solidFill>
          </p:spPr>
          <p:txBody>
            <a:bodyPr wrap="square" lIns="0" tIns="0" rIns="0" bIns="0" rtlCol="0"/>
            <a:lstStyle/>
            <a:p>
              <a:endParaRPr dirty="0"/>
            </a:p>
          </p:txBody>
        </p:sp>
        <p:sp>
          <p:nvSpPr>
            <p:cNvPr id="73" name="object 36">
              <a:extLst>
                <a:ext uri="{FF2B5EF4-FFF2-40B4-BE49-F238E27FC236}">
                  <a16:creationId xmlns:a16="http://schemas.microsoft.com/office/drawing/2014/main" id="{19B4E234-924F-48A6-8FED-500B2587D3C4}"/>
                </a:ext>
              </a:extLst>
            </p:cNvPr>
            <p:cNvSpPr/>
            <p:nvPr userDrawn="1"/>
          </p:nvSpPr>
          <p:spPr>
            <a:xfrm>
              <a:off x="1151799" y="4373698"/>
              <a:ext cx="139700" cy="119380"/>
            </a:xfrm>
            <a:custGeom>
              <a:avLst/>
              <a:gdLst/>
              <a:ahLst/>
              <a:cxnLst/>
              <a:rect l="l" t="t" r="r" b="b"/>
              <a:pathLst>
                <a:path w="139700" h="119379">
                  <a:moveTo>
                    <a:pt x="71297" y="0"/>
                  </a:moveTo>
                  <a:lnTo>
                    <a:pt x="0" y="56514"/>
                  </a:lnTo>
                  <a:lnTo>
                    <a:pt x="14505" y="90754"/>
                  </a:lnTo>
                  <a:lnTo>
                    <a:pt x="28036" y="108691"/>
                  </a:lnTo>
                  <a:lnTo>
                    <a:pt x="48418" y="116195"/>
                  </a:lnTo>
                  <a:lnTo>
                    <a:pt x="83477" y="119138"/>
                  </a:lnTo>
                  <a:lnTo>
                    <a:pt x="139128" y="85216"/>
                  </a:lnTo>
                  <a:lnTo>
                    <a:pt x="71297" y="0"/>
                  </a:lnTo>
                  <a:close/>
                </a:path>
              </a:pathLst>
            </a:custGeom>
            <a:solidFill>
              <a:srgbClr val="F2D4BF"/>
            </a:solidFill>
          </p:spPr>
          <p:txBody>
            <a:bodyPr wrap="square" lIns="0" tIns="0" rIns="0" bIns="0" rtlCol="0"/>
            <a:lstStyle/>
            <a:p>
              <a:endParaRPr dirty="0"/>
            </a:p>
          </p:txBody>
        </p:sp>
        <p:sp>
          <p:nvSpPr>
            <p:cNvPr id="74" name="object 37">
              <a:extLst>
                <a:ext uri="{FF2B5EF4-FFF2-40B4-BE49-F238E27FC236}">
                  <a16:creationId xmlns:a16="http://schemas.microsoft.com/office/drawing/2014/main" id="{1B6FAD59-81AD-47DE-8D9B-055290FC22B0}"/>
                </a:ext>
              </a:extLst>
            </p:cNvPr>
            <p:cNvSpPr/>
            <p:nvPr userDrawn="1"/>
          </p:nvSpPr>
          <p:spPr>
            <a:xfrm>
              <a:off x="1950731" y="2475044"/>
              <a:ext cx="198120" cy="513080"/>
            </a:xfrm>
            <a:custGeom>
              <a:avLst/>
              <a:gdLst/>
              <a:ahLst/>
              <a:cxnLst/>
              <a:rect l="l" t="t" r="r" b="b"/>
              <a:pathLst>
                <a:path w="198119" h="513080">
                  <a:moveTo>
                    <a:pt x="0" y="0"/>
                  </a:moveTo>
                  <a:lnTo>
                    <a:pt x="6294" y="172736"/>
                  </a:lnTo>
                  <a:lnTo>
                    <a:pt x="29016" y="283752"/>
                  </a:lnTo>
                  <a:lnTo>
                    <a:pt x="86728" y="381144"/>
                  </a:lnTo>
                  <a:lnTo>
                    <a:pt x="197993" y="513003"/>
                  </a:lnTo>
                  <a:lnTo>
                    <a:pt x="135239" y="342406"/>
                  </a:lnTo>
                  <a:lnTo>
                    <a:pt x="103014" y="232644"/>
                  </a:lnTo>
                  <a:lnTo>
                    <a:pt x="91142" y="136113"/>
                  </a:lnTo>
                  <a:lnTo>
                    <a:pt x="89859" y="37093"/>
                  </a:lnTo>
                  <a:lnTo>
                    <a:pt x="46709" y="37093"/>
                  </a:lnTo>
                  <a:lnTo>
                    <a:pt x="28043" y="27413"/>
                  </a:lnTo>
                  <a:lnTo>
                    <a:pt x="0" y="0"/>
                  </a:lnTo>
                  <a:close/>
                </a:path>
                <a:path w="198119" h="513080">
                  <a:moveTo>
                    <a:pt x="89446" y="5207"/>
                  </a:moveTo>
                  <a:lnTo>
                    <a:pt x="64381" y="29528"/>
                  </a:lnTo>
                  <a:lnTo>
                    <a:pt x="46709" y="37093"/>
                  </a:lnTo>
                  <a:lnTo>
                    <a:pt x="89859" y="37093"/>
                  </a:lnTo>
                  <a:lnTo>
                    <a:pt x="89446" y="5207"/>
                  </a:lnTo>
                  <a:close/>
                </a:path>
              </a:pathLst>
            </a:custGeom>
            <a:solidFill>
              <a:srgbClr val="FFFFFF"/>
            </a:solidFill>
          </p:spPr>
          <p:txBody>
            <a:bodyPr wrap="square" lIns="0" tIns="0" rIns="0" bIns="0" rtlCol="0"/>
            <a:lstStyle/>
            <a:p>
              <a:endParaRPr dirty="0"/>
            </a:p>
          </p:txBody>
        </p:sp>
        <p:sp>
          <p:nvSpPr>
            <p:cNvPr id="75" name="object 38">
              <a:extLst>
                <a:ext uri="{FF2B5EF4-FFF2-40B4-BE49-F238E27FC236}">
                  <a16:creationId xmlns:a16="http://schemas.microsoft.com/office/drawing/2014/main" id="{58D14B45-DB20-4EC1-BFFA-4C7CADB0C5B8}"/>
                </a:ext>
              </a:extLst>
            </p:cNvPr>
            <p:cNvSpPr/>
            <p:nvPr userDrawn="1"/>
          </p:nvSpPr>
          <p:spPr>
            <a:xfrm>
              <a:off x="1562587" y="2521285"/>
              <a:ext cx="683895" cy="1169670"/>
            </a:xfrm>
            <a:custGeom>
              <a:avLst/>
              <a:gdLst/>
              <a:ahLst/>
              <a:cxnLst/>
              <a:rect l="l" t="t" r="r" b="b"/>
              <a:pathLst>
                <a:path w="683894" h="1169670">
                  <a:moveTo>
                    <a:pt x="520700" y="0"/>
                  </a:moveTo>
                  <a:lnTo>
                    <a:pt x="534302" y="366515"/>
                  </a:lnTo>
                  <a:lnTo>
                    <a:pt x="484597" y="584923"/>
                  </a:lnTo>
                  <a:lnTo>
                    <a:pt x="322768" y="741839"/>
                  </a:lnTo>
                  <a:lnTo>
                    <a:pt x="0" y="923874"/>
                  </a:lnTo>
                  <a:lnTo>
                    <a:pt x="27345" y="979818"/>
                  </a:lnTo>
                  <a:lnTo>
                    <a:pt x="53600" y="1024048"/>
                  </a:lnTo>
                  <a:lnTo>
                    <a:pt x="94190" y="1079590"/>
                  </a:lnTo>
                  <a:lnTo>
                    <a:pt x="164541" y="1169466"/>
                  </a:lnTo>
                  <a:lnTo>
                    <a:pt x="222126" y="1134055"/>
                  </a:lnTo>
                  <a:lnTo>
                    <a:pt x="263178" y="1105011"/>
                  </a:lnTo>
                  <a:lnTo>
                    <a:pt x="307369" y="1066818"/>
                  </a:lnTo>
                  <a:lnTo>
                    <a:pt x="374370" y="1003960"/>
                  </a:lnTo>
                  <a:lnTo>
                    <a:pt x="435714" y="938214"/>
                  </a:lnTo>
                  <a:lnTo>
                    <a:pt x="471200" y="896755"/>
                  </a:lnTo>
                  <a:lnTo>
                    <a:pt x="495820" y="864438"/>
                  </a:lnTo>
                  <a:lnTo>
                    <a:pt x="516367" y="831610"/>
                  </a:lnTo>
                  <a:lnTo>
                    <a:pt x="537849" y="794492"/>
                  </a:lnTo>
                  <a:lnTo>
                    <a:pt x="559718" y="753579"/>
                  </a:lnTo>
                  <a:lnTo>
                    <a:pt x="581428" y="709366"/>
                  </a:lnTo>
                  <a:lnTo>
                    <a:pt x="602432" y="662346"/>
                  </a:lnTo>
                  <a:lnTo>
                    <a:pt x="622181" y="613014"/>
                  </a:lnTo>
                  <a:lnTo>
                    <a:pt x="640130" y="561866"/>
                  </a:lnTo>
                  <a:lnTo>
                    <a:pt x="655731" y="509395"/>
                  </a:lnTo>
                  <a:lnTo>
                    <a:pt x="668436" y="456096"/>
                  </a:lnTo>
                  <a:lnTo>
                    <a:pt x="677699" y="402464"/>
                  </a:lnTo>
                  <a:lnTo>
                    <a:pt x="682972" y="348993"/>
                  </a:lnTo>
                  <a:lnTo>
                    <a:pt x="683708" y="296178"/>
                  </a:lnTo>
                  <a:lnTo>
                    <a:pt x="679361" y="244513"/>
                  </a:lnTo>
                  <a:lnTo>
                    <a:pt x="661721" y="179982"/>
                  </a:lnTo>
                  <a:lnTo>
                    <a:pt x="639158" y="122514"/>
                  </a:lnTo>
                  <a:lnTo>
                    <a:pt x="612722" y="73945"/>
                  </a:lnTo>
                  <a:lnTo>
                    <a:pt x="583466" y="36112"/>
                  </a:lnTo>
                  <a:lnTo>
                    <a:pt x="552441" y="10851"/>
                  </a:lnTo>
                  <a:lnTo>
                    <a:pt x="520700" y="0"/>
                  </a:lnTo>
                  <a:close/>
                </a:path>
              </a:pathLst>
            </a:custGeom>
            <a:solidFill>
              <a:srgbClr val="4EB1D2"/>
            </a:solidFill>
          </p:spPr>
          <p:txBody>
            <a:bodyPr wrap="square" lIns="0" tIns="0" rIns="0" bIns="0" rtlCol="0"/>
            <a:lstStyle/>
            <a:p>
              <a:endParaRPr dirty="0"/>
            </a:p>
          </p:txBody>
        </p:sp>
        <p:sp>
          <p:nvSpPr>
            <p:cNvPr id="76" name="object 39">
              <a:extLst>
                <a:ext uri="{FF2B5EF4-FFF2-40B4-BE49-F238E27FC236}">
                  <a16:creationId xmlns:a16="http://schemas.microsoft.com/office/drawing/2014/main" id="{BC587EFC-7BE7-4883-87C1-72909AD2A484}"/>
                </a:ext>
              </a:extLst>
            </p:cNvPr>
            <p:cNvSpPr/>
            <p:nvPr userDrawn="1"/>
          </p:nvSpPr>
          <p:spPr>
            <a:xfrm>
              <a:off x="1635555" y="2608515"/>
              <a:ext cx="610870" cy="1082675"/>
            </a:xfrm>
            <a:custGeom>
              <a:avLst/>
              <a:gdLst/>
              <a:ahLst/>
              <a:cxnLst/>
              <a:rect l="l" t="t" r="r" b="b"/>
              <a:pathLst>
                <a:path w="610869" h="1082675">
                  <a:moveTo>
                    <a:pt x="548982" y="0"/>
                  </a:moveTo>
                  <a:lnTo>
                    <a:pt x="549656" y="5473"/>
                  </a:lnTo>
                  <a:lnTo>
                    <a:pt x="550113" y="9753"/>
                  </a:lnTo>
                  <a:lnTo>
                    <a:pt x="550189" y="11861"/>
                  </a:lnTo>
                  <a:lnTo>
                    <a:pt x="549788" y="34640"/>
                  </a:lnTo>
                  <a:lnTo>
                    <a:pt x="548519" y="72971"/>
                  </a:lnTo>
                  <a:lnTo>
                    <a:pt x="547226" y="109813"/>
                  </a:lnTo>
                  <a:lnTo>
                    <a:pt x="546646" y="131076"/>
                  </a:lnTo>
                  <a:lnTo>
                    <a:pt x="534117" y="213064"/>
                  </a:lnTo>
                  <a:lnTo>
                    <a:pt x="524425" y="266779"/>
                  </a:lnTo>
                  <a:lnTo>
                    <a:pt x="509205" y="321266"/>
                  </a:lnTo>
                  <a:lnTo>
                    <a:pt x="492435" y="372380"/>
                  </a:lnTo>
                  <a:lnTo>
                    <a:pt x="472146" y="433134"/>
                  </a:lnTo>
                  <a:lnTo>
                    <a:pt x="452975" y="487333"/>
                  </a:lnTo>
                  <a:lnTo>
                    <a:pt x="424950" y="538451"/>
                  </a:lnTo>
                  <a:lnTo>
                    <a:pt x="395673" y="575196"/>
                  </a:lnTo>
                  <a:lnTo>
                    <a:pt x="356696" y="623145"/>
                  </a:lnTo>
                  <a:lnTo>
                    <a:pt x="203120" y="809500"/>
                  </a:lnTo>
                  <a:lnTo>
                    <a:pt x="190144" y="825360"/>
                  </a:lnTo>
                  <a:lnTo>
                    <a:pt x="163584" y="844138"/>
                  </a:lnTo>
                  <a:lnTo>
                    <a:pt x="109674" y="877350"/>
                  </a:lnTo>
                  <a:lnTo>
                    <a:pt x="48462" y="914207"/>
                  </a:lnTo>
                  <a:lnTo>
                    <a:pt x="0" y="943914"/>
                  </a:lnTo>
                  <a:lnTo>
                    <a:pt x="24378" y="991181"/>
                  </a:lnTo>
                  <a:lnTo>
                    <a:pt x="47593" y="1024594"/>
                  </a:lnTo>
                  <a:lnTo>
                    <a:pt x="76023" y="1062275"/>
                  </a:lnTo>
                  <a:lnTo>
                    <a:pt x="91579" y="1082230"/>
                  </a:lnTo>
                  <a:lnTo>
                    <a:pt x="96050" y="1079461"/>
                  </a:lnTo>
                  <a:lnTo>
                    <a:pt x="128879" y="1057579"/>
                  </a:lnTo>
                  <a:lnTo>
                    <a:pt x="163842" y="1032433"/>
                  </a:lnTo>
                  <a:lnTo>
                    <a:pt x="197015" y="1006995"/>
                  </a:lnTo>
                  <a:lnTo>
                    <a:pt x="228244" y="981646"/>
                  </a:lnTo>
                  <a:lnTo>
                    <a:pt x="239483" y="972185"/>
                  </a:lnTo>
                  <a:lnTo>
                    <a:pt x="239814" y="971931"/>
                  </a:lnTo>
                  <a:lnTo>
                    <a:pt x="245910" y="966749"/>
                  </a:lnTo>
                  <a:lnTo>
                    <a:pt x="259283" y="955090"/>
                  </a:lnTo>
                  <a:lnTo>
                    <a:pt x="260832" y="953706"/>
                  </a:lnTo>
                  <a:lnTo>
                    <a:pt x="262394" y="952347"/>
                  </a:lnTo>
                  <a:lnTo>
                    <a:pt x="293319" y="924318"/>
                  </a:lnTo>
                  <a:lnTo>
                    <a:pt x="329136" y="888088"/>
                  </a:lnTo>
                  <a:lnTo>
                    <a:pt x="364394" y="849126"/>
                  </a:lnTo>
                  <a:lnTo>
                    <a:pt x="398928" y="808685"/>
                  </a:lnTo>
                  <a:lnTo>
                    <a:pt x="422859" y="777201"/>
                  </a:lnTo>
                  <a:lnTo>
                    <a:pt x="443403" y="744374"/>
                  </a:lnTo>
                  <a:lnTo>
                    <a:pt x="464883" y="707256"/>
                  </a:lnTo>
                  <a:lnTo>
                    <a:pt x="486752" y="666343"/>
                  </a:lnTo>
                  <a:lnTo>
                    <a:pt x="508461" y="622129"/>
                  </a:lnTo>
                  <a:lnTo>
                    <a:pt x="529465" y="575110"/>
                  </a:lnTo>
                  <a:lnTo>
                    <a:pt x="549215" y="525778"/>
                  </a:lnTo>
                  <a:lnTo>
                    <a:pt x="567164" y="474630"/>
                  </a:lnTo>
                  <a:lnTo>
                    <a:pt x="582766" y="422159"/>
                  </a:lnTo>
                  <a:lnTo>
                    <a:pt x="595472" y="368860"/>
                  </a:lnTo>
                  <a:lnTo>
                    <a:pt x="604736" y="315228"/>
                  </a:lnTo>
                  <a:lnTo>
                    <a:pt x="610010" y="261757"/>
                  </a:lnTo>
                  <a:lnTo>
                    <a:pt x="610746" y="208941"/>
                  </a:lnTo>
                  <a:lnTo>
                    <a:pt x="606399" y="157276"/>
                  </a:lnTo>
                  <a:lnTo>
                    <a:pt x="595578" y="114135"/>
                  </a:lnTo>
                  <a:lnTo>
                    <a:pt x="582396" y="72971"/>
                  </a:lnTo>
                  <a:lnTo>
                    <a:pt x="566862" y="34640"/>
                  </a:lnTo>
                  <a:lnTo>
                    <a:pt x="548982" y="0"/>
                  </a:lnTo>
                  <a:close/>
                </a:path>
              </a:pathLst>
            </a:custGeom>
            <a:solidFill>
              <a:srgbClr val="E31F15"/>
            </a:solidFill>
          </p:spPr>
          <p:txBody>
            <a:bodyPr wrap="square" lIns="0" tIns="0" rIns="0" bIns="0" rtlCol="0"/>
            <a:lstStyle/>
            <a:p>
              <a:endParaRPr dirty="0"/>
            </a:p>
          </p:txBody>
        </p:sp>
        <p:sp>
          <p:nvSpPr>
            <p:cNvPr id="77" name="object 40">
              <a:extLst>
                <a:ext uri="{FF2B5EF4-FFF2-40B4-BE49-F238E27FC236}">
                  <a16:creationId xmlns:a16="http://schemas.microsoft.com/office/drawing/2014/main" id="{D262A103-254F-467E-9729-ED0C366CC2CE}"/>
                </a:ext>
              </a:extLst>
            </p:cNvPr>
            <p:cNvSpPr/>
            <p:nvPr userDrawn="1"/>
          </p:nvSpPr>
          <p:spPr>
            <a:xfrm>
              <a:off x="1602365" y="2554996"/>
              <a:ext cx="620395" cy="1059815"/>
            </a:xfrm>
            <a:custGeom>
              <a:avLst/>
              <a:gdLst/>
              <a:ahLst/>
              <a:cxnLst/>
              <a:rect l="l" t="t" r="r" b="b"/>
              <a:pathLst>
                <a:path w="620394" h="1059814">
                  <a:moveTo>
                    <a:pt x="540677" y="0"/>
                  </a:moveTo>
                  <a:lnTo>
                    <a:pt x="546280" y="64828"/>
                  </a:lnTo>
                  <a:lnTo>
                    <a:pt x="547003" y="127575"/>
                  </a:lnTo>
                  <a:lnTo>
                    <a:pt x="543192" y="188221"/>
                  </a:lnTo>
                  <a:lnTo>
                    <a:pt x="535192" y="246748"/>
                  </a:lnTo>
                  <a:lnTo>
                    <a:pt x="523349" y="303136"/>
                  </a:lnTo>
                  <a:lnTo>
                    <a:pt x="508011" y="357367"/>
                  </a:lnTo>
                  <a:lnTo>
                    <a:pt x="489522" y="409421"/>
                  </a:lnTo>
                  <a:lnTo>
                    <a:pt x="468229" y="459281"/>
                  </a:lnTo>
                  <a:lnTo>
                    <a:pt x="444479" y="506927"/>
                  </a:lnTo>
                  <a:lnTo>
                    <a:pt x="418616" y="552340"/>
                  </a:lnTo>
                  <a:lnTo>
                    <a:pt x="390987" y="595501"/>
                  </a:lnTo>
                  <a:lnTo>
                    <a:pt x="361939" y="636392"/>
                  </a:lnTo>
                  <a:lnTo>
                    <a:pt x="331817" y="674993"/>
                  </a:lnTo>
                  <a:lnTo>
                    <a:pt x="300968" y="711287"/>
                  </a:lnTo>
                  <a:lnTo>
                    <a:pt x="269737" y="745253"/>
                  </a:lnTo>
                  <a:lnTo>
                    <a:pt x="238470" y="776873"/>
                  </a:lnTo>
                  <a:lnTo>
                    <a:pt x="207515" y="806128"/>
                  </a:lnTo>
                  <a:lnTo>
                    <a:pt x="177216" y="832999"/>
                  </a:lnTo>
                  <a:lnTo>
                    <a:pt x="147920" y="857468"/>
                  </a:lnTo>
                  <a:lnTo>
                    <a:pt x="93721" y="899122"/>
                  </a:lnTo>
                  <a:lnTo>
                    <a:pt x="47686" y="930940"/>
                  </a:lnTo>
                  <a:lnTo>
                    <a:pt x="12585" y="952769"/>
                  </a:lnTo>
                  <a:lnTo>
                    <a:pt x="0" y="959891"/>
                  </a:lnTo>
                  <a:lnTo>
                    <a:pt x="13393" y="981020"/>
                  </a:lnTo>
                  <a:lnTo>
                    <a:pt x="28968" y="1004679"/>
                  </a:lnTo>
                  <a:lnTo>
                    <a:pt x="46820" y="1030798"/>
                  </a:lnTo>
                  <a:lnTo>
                    <a:pt x="67043" y="1059307"/>
                  </a:lnTo>
                  <a:lnTo>
                    <a:pt x="135068" y="1014876"/>
                  </a:lnTo>
                  <a:lnTo>
                    <a:pt x="197309" y="968906"/>
                  </a:lnTo>
                  <a:lnTo>
                    <a:pt x="254022" y="921679"/>
                  </a:lnTo>
                  <a:lnTo>
                    <a:pt x="305462" y="873479"/>
                  </a:lnTo>
                  <a:lnTo>
                    <a:pt x="351883" y="824587"/>
                  </a:lnTo>
                  <a:lnTo>
                    <a:pt x="393542" y="775287"/>
                  </a:lnTo>
                  <a:lnTo>
                    <a:pt x="430691" y="725860"/>
                  </a:lnTo>
                  <a:lnTo>
                    <a:pt x="463588" y="676591"/>
                  </a:lnTo>
                  <a:lnTo>
                    <a:pt x="492487" y="627761"/>
                  </a:lnTo>
                  <a:lnTo>
                    <a:pt x="517642" y="579653"/>
                  </a:lnTo>
                  <a:lnTo>
                    <a:pt x="539309" y="532550"/>
                  </a:lnTo>
                  <a:lnTo>
                    <a:pt x="557743" y="486735"/>
                  </a:lnTo>
                  <a:lnTo>
                    <a:pt x="573199" y="442490"/>
                  </a:lnTo>
                  <a:lnTo>
                    <a:pt x="585932" y="400099"/>
                  </a:lnTo>
                  <a:lnTo>
                    <a:pt x="596197" y="359843"/>
                  </a:lnTo>
                  <a:lnTo>
                    <a:pt x="604249" y="322005"/>
                  </a:lnTo>
                  <a:lnTo>
                    <a:pt x="614734" y="254716"/>
                  </a:lnTo>
                  <a:lnTo>
                    <a:pt x="619428" y="200493"/>
                  </a:lnTo>
                  <a:lnTo>
                    <a:pt x="620370" y="161599"/>
                  </a:lnTo>
                  <a:lnTo>
                    <a:pt x="620072" y="148606"/>
                  </a:lnTo>
                  <a:lnTo>
                    <a:pt x="603467" y="95883"/>
                  </a:lnTo>
                  <a:lnTo>
                    <a:pt x="585127" y="58708"/>
                  </a:lnTo>
                  <a:lnTo>
                    <a:pt x="564196" y="26416"/>
                  </a:lnTo>
                  <a:lnTo>
                    <a:pt x="540677" y="0"/>
                  </a:lnTo>
                  <a:close/>
                </a:path>
              </a:pathLst>
            </a:custGeom>
            <a:solidFill>
              <a:srgbClr val="FFFFFF"/>
            </a:solidFill>
          </p:spPr>
          <p:txBody>
            <a:bodyPr wrap="square" lIns="0" tIns="0" rIns="0" bIns="0" rtlCol="0"/>
            <a:lstStyle/>
            <a:p>
              <a:endParaRPr dirty="0"/>
            </a:p>
          </p:txBody>
        </p:sp>
        <p:sp>
          <p:nvSpPr>
            <p:cNvPr id="78" name="object 41">
              <a:extLst>
                <a:ext uri="{FF2B5EF4-FFF2-40B4-BE49-F238E27FC236}">
                  <a16:creationId xmlns:a16="http://schemas.microsoft.com/office/drawing/2014/main" id="{EACBAFB0-112D-42E4-971E-FAE221F8762E}"/>
                </a:ext>
              </a:extLst>
            </p:cNvPr>
            <p:cNvSpPr/>
            <p:nvPr userDrawn="1"/>
          </p:nvSpPr>
          <p:spPr>
            <a:xfrm>
              <a:off x="3095995" y="2047578"/>
              <a:ext cx="944953" cy="2947423"/>
            </a:xfrm>
            <a:prstGeom prst="rect">
              <a:avLst/>
            </a:prstGeom>
            <a:blipFill>
              <a:blip r:embed="rId2" cstate="print"/>
              <a:stretch>
                <a:fillRect/>
              </a:stretch>
            </a:blipFill>
          </p:spPr>
          <p:txBody>
            <a:bodyPr wrap="square" lIns="0" tIns="0" rIns="0" bIns="0" rtlCol="0"/>
            <a:lstStyle/>
            <a:p>
              <a:endParaRPr dirty="0"/>
            </a:p>
          </p:txBody>
        </p:sp>
      </p:grpSp>
      <p:pic>
        <p:nvPicPr>
          <p:cNvPr id="22" name="Image 21">
            <a:extLst>
              <a:ext uri="{FF2B5EF4-FFF2-40B4-BE49-F238E27FC236}">
                <a16:creationId xmlns:a16="http://schemas.microsoft.com/office/drawing/2014/main" id="{A2BB8D65-F670-4326-850B-6477C3E8EA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2694" y="6492875"/>
            <a:ext cx="7026611" cy="347502"/>
          </a:xfrm>
          <a:prstGeom prst="rect">
            <a:avLst/>
          </a:prstGeom>
        </p:spPr>
      </p:pic>
    </p:spTree>
    <p:extLst>
      <p:ext uri="{BB962C8B-B14F-4D97-AF65-F5344CB8AC3E}">
        <p14:creationId xmlns:p14="http://schemas.microsoft.com/office/powerpoint/2010/main" val="127382446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B5A7623-4DEE-44A2-A2D7-5AA37F3EF5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076E32C-F627-4CE1-B376-C66F8134E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91E9A4-07BD-4E05-AB11-A259F7506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81587-B925-448A-AB18-75BBBDAA2A96}" type="datetimeFigureOut">
              <a:rPr lang="fr-FR" smtClean="0"/>
              <a:t>26/03/2026</a:t>
            </a:fld>
            <a:endParaRPr lang="fr-FR" dirty="0"/>
          </a:p>
        </p:txBody>
      </p:sp>
      <p:sp>
        <p:nvSpPr>
          <p:cNvPr id="5" name="Espace réservé du pied de page 4">
            <a:extLst>
              <a:ext uri="{FF2B5EF4-FFF2-40B4-BE49-F238E27FC236}">
                <a16:creationId xmlns:a16="http://schemas.microsoft.com/office/drawing/2014/main" id="{A64AA046-7223-4F0E-B4A4-CA2CDC4598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001BCEB7-25CE-422E-9E6F-25D8E132E9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12A98-C1FE-46C6-9927-320F802939F6}" type="slidenum">
              <a:rPr lang="fr-FR" smtClean="0"/>
              <a:t>‹N°›</a:t>
            </a:fld>
            <a:endParaRPr lang="fr-FR" dirty="0"/>
          </a:p>
        </p:txBody>
      </p:sp>
    </p:spTree>
    <p:extLst>
      <p:ext uri="{BB962C8B-B14F-4D97-AF65-F5344CB8AC3E}">
        <p14:creationId xmlns:p14="http://schemas.microsoft.com/office/powerpoint/2010/main" val="2378420329"/>
      </p:ext>
    </p:extLst>
  </p:cSld>
  <p:clrMap bg1="lt1" tx1="dk1" bg2="lt2" tx2="dk2" accent1="accent1" accent2="accent2" accent3="accent3" accent4="accent4" accent5="accent5" accent6="accent6" hlink="hlink" folHlink="folHlink"/>
  <p:sldLayoutIdLst>
    <p:sldLayoutId id="2147483687" r:id="rId1"/>
    <p:sldLayoutId id="2147483697" r:id="rId2"/>
    <p:sldLayoutId id="2147483694" r:id="rId3"/>
    <p:sldLayoutId id="2147483695" r:id="rId4"/>
    <p:sldLayoutId id="2147483688" r:id="rId5"/>
    <p:sldLayoutId id="2147483689" r:id="rId6"/>
    <p:sldLayoutId id="2147483690" r:id="rId7"/>
    <p:sldLayoutId id="2147483702" r:id="rId8"/>
    <p:sldLayoutId id="2147483709" r:id="rId9"/>
    <p:sldLayoutId id="2147483701" r:id="rId10"/>
    <p:sldLayoutId id="2147483708" r:id="rId11"/>
    <p:sldLayoutId id="2147483703" r:id="rId12"/>
    <p:sldLayoutId id="2147483710" r:id="rId13"/>
    <p:sldLayoutId id="2147483704" r:id="rId14"/>
    <p:sldLayoutId id="2147483711" r:id="rId15"/>
    <p:sldLayoutId id="2147483705" r:id="rId16"/>
    <p:sldLayoutId id="2147483712" r:id="rId17"/>
    <p:sldLayoutId id="2147483706" r:id="rId18"/>
    <p:sldLayoutId id="2147483713" r:id="rId19"/>
    <p:sldLayoutId id="2147483660" r:id="rId20"/>
    <p:sldLayoutId id="2147483719" r:id="rId21"/>
    <p:sldLayoutId id="2147483663" r:id="rId22"/>
    <p:sldLayoutId id="2147483715" r:id="rId23"/>
    <p:sldLayoutId id="2147483662" r:id="rId24"/>
    <p:sldLayoutId id="2147483714" r:id="rId25"/>
    <p:sldLayoutId id="2147483666" r:id="rId26"/>
    <p:sldLayoutId id="2147483716" r:id="rId27"/>
    <p:sldLayoutId id="2147483664" r:id="rId28"/>
    <p:sldLayoutId id="2147483717" r:id="rId29"/>
    <p:sldLayoutId id="2147483665" r:id="rId30"/>
    <p:sldLayoutId id="2147483718" r:id="rId31"/>
    <p:sldLayoutId id="2147483659" r:id="rId32"/>
    <p:sldLayoutId id="2147483720" r:id="rId33"/>
    <p:sldLayoutId id="2147483680" r:id="rId34"/>
    <p:sldLayoutId id="2147483722" r:id="rId35"/>
    <p:sldLayoutId id="2147483679" r:id="rId36"/>
    <p:sldLayoutId id="2147483721" r:id="rId37"/>
    <p:sldLayoutId id="2147483681" r:id="rId38"/>
    <p:sldLayoutId id="2147483723" r:id="rId39"/>
    <p:sldLayoutId id="2147483682" r:id="rId40"/>
    <p:sldLayoutId id="2147483724" r:id="rId41"/>
    <p:sldLayoutId id="2147483683" r:id="rId42"/>
    <p:sldLayoutId id="2147483725" r:id="rId43"/>
    <p:sldLayoutId id="2147483661" r:id="rId44"/>
    <p:sldLayoutId id="2147483726" r:id="rId45"/>
    <p:sldLayoutId id="2147483667" r:id="rId46"/>
    <p:sldLayoutId id="2147483727" r:id="rId47"/>
    <p:sldLayoutId id="2147483668" r:id="rId48"/>
    <p:sldLayoutId id="2147483728" r:id="rId49"/>
    <p:sldLayoutId id="2147483669" r:id="rId50"/>
    <p:sldLayoutId id="2147483729" r:id="rId51"/>
    <p:sldLayoutId id="2147483670" r:id="rId52"/>
    <p:sldLayoutId id="2147483730" r:id="rId53"/>
    <p:sldLayoutId id="2147483671" r:id="rId54"/>
    <p:sldLayoutId id="2147483731" r:id="rId55"/>
    <p:sldLayoutId id="2147483653" r:id="rId56"/>
    <p:sldLayoutId id="2147483654" r:id="rId57"/>
    <p:sldLayoutId id="2147483658" r:id="rId58"/>
    <p:sldLayoutId id="2147483655" r:id="rId59"/>
    <p:sldLayoutId id="2147483656" r:id="rId60"/>
    <p:sldLayoutId id="2147483657" r:id="rId61"/>
    <p:sldLayoutId id="2147483738" r:id="rId62"/>
    <p:sldLayoutId id="2147483742" r:id="rId63"/>
    <p:sldLayoutId id="2147483739" r:id="rId64"/>
    <p:sldLayoutId id="2147483737" r:id="rId65"/>
    <p:sldLayoutId id="2147483734" r:id="rId66"/>
    <p:sldLayoutId id="2147483740" r:id="rId67"/>
    <p:sldLayoutId id="2147483673" r:id="rId68"/>
    <p:sldLayoutId id="2147483684" r:id="rId69"/>
    <p:sldLayoutId id="2147483685" r:id="rId70"/>
    <p:sldLayoutId id="2147483686" r:id="rId71"/>
    <p:sldLayoutId id="2147483743" r:id="rId72"/>
    <p:sldLayoutId id="2147483744" r:id="rId73"/>
    <p:sldLayoutId id="2147483745" r:id="rId74"/>
    <p:sldLayoutId id="2147483746" r:id="rId75"/>
    <p:sldLayoutId id="2147483699" r:id="rId76"/>
    <p:sldLayoutId id="2147483698" r:id="rId77"/>
    <p:sldLayoutId id="2147483692" r:id="rId78"/>
    <p:sldLayoutId id="2147483696" r:id="rId79"/>
    <p:sldLayoutId id="2147483691" r:id="rId80"/>
    <p:sldLayoutId id="2147483693" r:id="rId8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44416551&amp;idArticle=LEGIARTI000050546213&amp;dateTexte=&amp;categorieLien=cid" TargetMode="External"/><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png"/><Relationship Id="rId1" Type="http://schemas.openxmlformats.org/officeDocument/2006/relationships/slideLayout" Target="../slideLayouts/slideLayout6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6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hyperlink" Target="https://www.legifrance.gouv.fr/codes/article_lc/LEGIARTI000006353028" TargetMode="External"/><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44416551&amp;idArticle=LEGIARTI000044421041&amp;dateTexte=&amp;categorieLien=cid" TargetMode="External"/><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6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6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A1EDB8-189F-44C0-BDA2-2D7FA5319EDD}"/>
              </a:ext>
            </a:extLst>
          </p:cNvPr>
          <p:cNvSpPr>
            <a:spLocks noGrp="1"/>
          </p:cNvSpPr>
          <p:nvPr>
            <p:ph type="title"/>
          </p:nvPr>
        </p:nvSpPr>
        <p:spPr>
          <a:xfrm>
            <a:off x="4240697" y="693614"/>
            <a:ext cx="7418004" cy="1495794"/>
          </a:xfrm>
        </p:spPr>
        <p:txBody>
          <a:bodyPr/>
          <a:lstStyle/>
          <a:p>
            <a:r>
              <a:rPr lang="fr-FR" sz="3600" dirty="0">
                <a:latin typeface="+mn-lt"/>
              </a:rPr>
              <a:t>Comités Sociaux Territoriaux</a:t>
            </a:r>
            <a:br>
              <a:rPr lang="fr-FR" sz="3600" dirty="0">
                <a:latin typeface="+mn-lt"/>
              </a:rPr>
            </a:br>
            <a:r>
              <a:rPr lang="fr-FR" sz="3600" dirty="0">
                <a:latin typeface="+mn-lt"/>
              </a:rPr>
              <a:t>Organisation des élections professionnelles</a:t>
            </a:r>
          </a:p>
        </p:txBody>
      </p:sp>
      <p:sp>
        <p:nvSpPr>
          <p:cNvPr id="3" name="Espace réservé du texte 2">
            <a:extLst>
              <a:ext uri="{FF2B5EF4-FFF2-40B4-BE49-F238E27FC236}">
                <a16:creationId xmlns:a16="http://schemas.microsoft.com/office/drawing/2014/main" id="{F89ACD5C-64A2-414A-AC3C-4F36CF3F0563}"/>
              </a:ext>
            </a:extLst>
          </p:cNvPr>
          <p:cNvSpPr>
            <a:spLocks noGrp="1"/>
          </p:cNvSpPr>
          <p:nvPr>
            <p:ph type="body" sz="quarter" idx="10"/>
          </p:nvPr>
        </p:nvSpPr>
        <p:spPr/>
        <p:txBody>
          <a:bodyPr/>
          <a:lstStyle/>
          <a:p>
            <a:r>
              <a:rPr lang="fr-FR" dirty="0">
                <a:latin typeface="+mn-lt"/>
              </a:rPr>
              <a:t>Octobre 2025</a:t>
            </a:r>
          </a:p>
        </p:txBody>
      </p:sp>
      <p:sp>
        <p:nvSpPr>
          <p:cNvPr id="4" name="Espace réservé du texte 3">
            <a:extLst>
              <a:ext uri="{FF2B5EF4-FFF2-40B4-BE49-F238E27FC236}">
                <a16:creationId xmlns:a16="http://schemas.microsoft.com/office/drawing/2014/main" id="{7CB859AA-2603-47A4-94B5-FAF9BB230F7A}"/>
              </a:ext>
            </a:extLst>
          </p:cNvPr>
          <p:cNvSpPr>
            <a:spLocks noGrp="1"/>
          </p:cNvSpPr>
          <p:nvPr>
            <p:ph type="body" sz="quarter" idx="11"/>
          </p:nvPr>
        </p:nvSpPr>
        <p:spPr>
          <a:xfrm>
            <a:off x="6838122" y="3429000"/>
            <a:ext cx="4682366" cy="506896"/>
          </a:xfrm>
        </p:spPr>
        <p:txBody>
          <a:bodyPr/>
          <a:lstStyle/>
          <a:p>
            <a:r>
              <a:rPr lang="fr-FR" b="1" dirty="0">
                <a:solidFill>
                  <a:schemeClr val="accent1">
                    <a:lumMod val="50000"/>
                  </a:schemeClr>
                </a:solidFill>
              </a:rPr>
              <a:t>Rencontre du 13 octobre 2025</a:t>
            </a:r>
          </a:p>
          <a:p>
            <a:endParaRPr lang="fr-FR" dirty="0"/>
          </a:p>
        </p:txBody>
      </p:sp>
    </p:spTree>
    <p:extLst>
      <p:ext uri="{BB962C8B-B14F-4D97-AF65-F5344CB8AC3E}">
        <p14:creationId xmlns:p14="http://schemas.microsoft.com/office/powerpoint/2010/main" val="88506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429FB-B8B4-4478-92F9-914C8E9337ED}"/>
              </a:ext>
            </a:extLst>
          </p:cNvPr>
          <p:cNvSpPr>
            <a:spLocks noGrp="1"/>
          </p:cNvSpPr>
          <p:nvPr>
            <p:ph type="title"/>
          </p:nvPr>
        </p:nvSpPr>
        <p:spPr>
          <a:xfrm>
            <a:off x="1324352" y="191560"/>
            <a:ext cx="9349509" cy="746499"/>
          </a:xfrm>
        </p:spPr>
        <p:txBody>
          <a:bodyPr>
            <a:normAutofit fontScale="90000"/>
          </a:bodyPr>
          <a:lstStyle/>
          <a:p>
            <a:r>
              <a:rPr lang="fr-FR" dirty="0"/>
              <a:t>L’organisation des comités sociaux territoriaux et Formations spécialisées</a:t>
            </a:r>
          </a:p>
        </p:txBody>
      </p:sp>
      <p:sp>
        <p:nvSpPr>
          <p:cNvPr id="6" name="Rectangle à coins arrondis 6">
            <a:extLst>
              <a:ext uri="{FF2B5EF4-FFF2-40B4-BE49-F238E27FC236}">
                <a16:creationId xmlns:a16="http://schemas.microsoft.com/office/drawing/2014/main" id="{BFD37052-156E-48F5-9E7D-B5447C25676F}"/>
              </a:ext>
            </a:extLst>
          </p:cNvPr>
          <p:cNvSpPr/>
          <p:nvPr/>
        </p:nvSpPr>
        <p:spPr>
          <a:xfrm>
            <a:off x="1922501" y="1311383"/>
            <a:ext cx="2972952" cy="127719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bg1"/>
                </a:solidFill>
                <a:effectLst/>
                <a:uLnTx/>
                <a:uFillTx/>
                <a:latin typeface="Calibri" panose="020F0502020204030204"/>
                <a:ea typeface="+mn-ea"/>
                <a:cs typeface="+mn-cs"/>
              </a:rPr>
              <a:t>Collectivité ou établissement public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de 50 agents et + au 01/01/2026</a:t>
            </a:r>
            <a:endParaRPr kumimoji="0" lang="fr-FR" sz="15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Rectangle à coins arrondis 7">
            <a:extLst>
              <a:ext uri="{FF2B5EF4-FFF2-40B4-BE49-F238E27FC236}">
                <a16:creationId xmlns:a16="http://schemas.microsoft.com/office/drawing/2014/main" id="{CF6A4BB2-6515-4A42-A48A-8CCD413B7F09}"/>
              </a:ext>
            </a:extLst>
          </p:cNvPr>
          <p:cNvSpPr/>
          <p:nvPr/>
        </p:nvSpPr>
        <p:spPr>
          <a:xfrm>
            <a:off x="1922501" y="3034828"/>
            <a:ext cx="2972952" cy="1277192"/>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bg1"/>
                </a:solidFill>
                <a:effectLst/>
                <a:uLnTx/>
                <a:uFillTx/>
                <a:latin typeface="Calibri" panose="020F0502020204030204"/>
                <a:ea typeface="+mn-ea"/>
                <a:cs typeface="+mn-cs"/>
              </a:rPr>
              <a:t>Collectivité ou établissement public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de 200 agents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bg1"/>
                </a:solidFill>
                <a:effectLst/>
                <a:uLnTx/>
                <a:uFillTx/>
                <a:latin typeface="Calibri" panose="020F0502020204030204"/>
                <a:ea typeface="+mn-ea"/>
                <a:cs typeface="+mn-cs"/>
              </a:rPr>
              <a:t>le SDIS au 01/01/2026</a:t>
            </a:r>
          </a:p>
        </p:txBody>
      </p:sp>
      <p:sp>
        <p:nvSpPr>
          <p:cNvPr id="11" name="Rectangle à coins arrondis 6">
            <a:extLst>
              <a:ext uri="{FF2B5EF4-FFF2-40B4-BE49-F238E27FC236}">
                <a16:creationId xmlns:a16="http://schemas.microsoft.com/office/drawing/2014/main" id="{3EF3016B-124F-47F1-BDE3-76E8C30EB652}"/>
              </a:ext>
            </a:extLst>
          </p:cNvPr>
          <p:cNvSpPr/>
          <p:nvPr/>
        </p:nvSpPr>
        <p:spPr>
          <a:xfrm>
            <a:off x="6282409" y="1394729"/>
            <a:ext cx="3787933" cy="88109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schemeClr val="bg1"/>
                </a:solidFill>
                <a:effectLst/>
                <a:uLnTx/>
                <a:uFillTx/>
                <a:latin typeface="Calibri" panose="020F0502020204030204"/>
                <a:ea typeface="+mn-ea"/>
                <a:cs typeface="+mn-cs"/>
              </a:rPr>
              <a:t>Comité social territorial (CST)</a:t>
            </a:r>
          </a:p>
        </p:txBody>
      </p:sp>
      <p:sp>
        <p:nvSpPr>
          <p:cNvPr id="12" name="Flèche : bas 11">
            <a:extLst>
              <a:ext uri="{FF2B5EF4-FFF2-40B4-BE49-F238E27FC236}">
                <a16:creationId xmlns:a16="http://schemas.microsoft.com/office/drawing/2014/main" id="{9BCCBD34-7735-4FF0-9197-6682005C034A}"/>
              </a:ext>
            </a:extLst>
          </p:cNvPr>
          <p:cNvSpPr/>
          <p:nvPr/>
        </p:nvSpPr>
        <p:spPr>
          <a:xfrm rot="16200000">
            <a:off x="5426369" y="1657181"/>
            <a:ext cx="410817" cy="555631"/>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à coins arrondis 6">
            <a:extLst>
              <a:ext uri="{FF2B5EF4-FFF2-40B4-BE49-F238E27FC236}">
                <a16:creationId xmlns:a16="http://schemas.microsoft.com/office/drawing/2014/main" id="{41F80F35-E324-496E-AAB5-6F83CAAC8637}"/>
              </a:ext>
            </a:extLst>
          </p:cNvPr>
          <p:cNvSpPr/>
          <p:nvPr/>
        </p:nvSpPr>
        <p:spPr>
          <a:xfrm>
            <a:off x="6282409" y="3104793"/>
            <a:ext cx="3787933" cy="1125461"/>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schemeClr val="bg1"/>
                </a:solidFill>
                <a:effectLst/>
                <a:uLnTx/>
                <a:uFillTx/>
                <a:latin typeface="Calibri" panose="020F0502020204030204"/>
                <a:ea typeface="+mn-ea"/>
                <a:cs typeface="+mn-cs"/>
              </a:rPr>
              <a:t>Comité social territorial (CST)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1"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chemeClr val="bg1"/>
                </a:solidFill>
                <a:effectLst/>
                <a:uLnTx/>
                <a:uFillTx/>
                <a:latin typeface="Calibri" panose="020F0502020204030204"/>
                <a:ea typeface="+mn-ea"/>
                <a:cs typeface="+mn-cs"/>
              </a:rPr>
              <a:t>1 Formation Spécialisée (FS)</a:t>
            </a:r>
          </a:p>
        </p:txBody>
      </p:sp>
      <p:sp>
        <p:nvSpPr>
          <p:cNvPr id="16" name="Flèche : bas 15">
            <a:extLst>
              <a:ext uri="{FF2B5EF4-FFF2-40B4-BE49-F238E27FC236}">
                <a16:creationId xmlns:a16="http://schemas.microsoft.com/office/drawing/2014/main" id="{05E7F18A-C17B-4F3C-979E-E33F3E8BF841}"/>
              </a:ext>
            </a:extLst>
          </p:cNvPr>
          <p:cNvSpPr/>
          <p:nvPr/>
        </p:nvSpPr>
        <p:spPr>
          <a:xfrm rot="16200000">
            <a:off x="5483100" y="3328494"/>
            <a:ext cx="410817" cy="55563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 avec coin rogné 9">
            <a:extLst>
              <a:ext uri="{FF2B5EF4-FFF2-40B4-BE49-F238E27FC236}">
                <a16:creationId xmlns:a16="http://schemas.microsoft.com/office/drawing/2014/main" id="{D374824F-8E20-4C43-BE7E-35C0EC959886}"/>
              </a:ext>
            </a:extLst>
          </p:cNvPr>
          <p:cNvSpPr/>
          <p:nvPr/>
        </p:nvSpPr>
        <p:spPr>
          <a:xfrm>
            <a:off x="10386647" y="303165"/>
            <a:ext cx="1570892" cy="484054"/>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L.251-5</a:t>
            </a:r>
          </a:p>
          <a:p>
            <a:pPr algn="ctr"/>
            <a:r>
              <a:rPr lang="fr-FR" sz="1400" b="1" dirty="0">
                <a:solidFill>
                  <a:srgbClr val="3879A0"/>
                </a:solidFill>
              </a:rPr>
              <a:t>L.251-9</a:t>
            </a:r>
          </a:p>
        </p:txBody>
      </p:sp>
      <p:sp>
        <p:nvSpPr>
          <p:cNvPr id="13" name="ZoneTexte 12">
            <a:extLst>
              <a:ext uri="{FF2B5EF4-FFF2-40B4-BE49-F238E27FC236}">
                <a16:creationId xmlns:a16="http://schemas.microsoft.com/office/drawing/2014/main" id="{B68D35D8-90F9-4C75-A66C-A88D254011FC}"/>
              </a:ext>
            </a:extLst>
          </p:cNvPr>
          <p:cNvSpPr txBox="1"/>
          <p:nvPr/>
        </p:nvSpPr>
        <p:spPr>
          <a:xfrm>
            <a:off x="1922501" y="5218572"/>
            <a:ext cx="10035038" cy="1015663"/>
          </a:xfrm>
          <a:prstGeom prst="rect">
            <a:avLst/>
          </a:prstGeom>
          <a:noFill/>
          <a:ln>
            <a:solidFill>
              <a:schemeClr val="accent1">
                <a:lumMod val="50000"/>
              </a:schemeClr>
            </a:solidFill>
          </a:ln>
        </p:spPr>
        <p:txBody>
          <a:bodyPr wrap="square" rtlCol="0">
            <a:spAutoFit/>
          </a:bodyPr>
          <a:lstStyle/>
          <a:p>
            <a:pPr algn="ctr"/>
            <a:r>
              <a:rPr lang="fr-FR" sz="2000" b="1" u="sng" dirty="0">
                <a:solidFill>
                  <a:schemeClr val="accent1">
                    <a:lumMod val="50000"/>
                  </a:schemeClr>
                </a:solidFill>
              </a:rPr>
              <a:t>A noter</a:t>
            </a:r>
          </a:p>
          <a:p>
            <a:pPr algn="ctr"/>
            <a:r>
              <a:rPr lang="fr-FR" sz="2000" b="1" dirty="0"/>
              <a:t>En dessous du seuil</a:t>
            </a:r>
            <a:r>
              <a:rPr lang="fr-FR" sz="2000" dirty="0"/>
              <a:t> de 200 agents,</a:t>
            </a:r>
            <a:r>
              <a:rPr lang="fr-FR" sz="2000" dirty="0">
                <a:solidFill>
                  <a:srgbClr val="FF0000"/>
                </a:solidFill>
              </a:rPr>
              <a:t> </a:t>
            </a:r>
            <a:r>
              <a:rPr lang="fr-FR" sz="2000" dirty="0"/>
              <a:t>une </a:t>
            </a:r>
            <a:r>
              <a:rPr lang="fr-FR" sz="2000" b="1" dirty="0"/>
              <a:t>FS peut être créée. </a:t>
            </a:r>
          </a:p>
          <a:p>
            <a:pPr algn="ctr"/>
            <a:r>
              <a:rPr lang="fr-FR" sz="2000" b="1" dirty="0"/>
              <a:t>Pour toutes créations :</a:t>
            </a:r>
            <a:r>
              <a:rPr lang="fr-FR" sz="2000" dirty="0"/>
              <a:t> décision de l’</a:t>
            </a:r>
            <a:r>
              <a:rPr lang="fr-FR" sz="2000" b="1" dirty="0"/>
              <a:t>organe délibérant</a:t>
            </a:r>
          </a:p>
        </p:txBody>
      </p:sp>
    </p:spTree>
    <p:extLst>
      <p:ext uri="{BB962C8B-B14F-4D97-AF65-F5344CB8AC3E}">
        <p14:creationId xmlns:p14="http://schemas.microsoft.com/office/powerpoint/2010/main" val="2751115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A3452C-708F-4BFE-8FD9-8A11446C1F3C}"/>
              </a:ext>
            </a:extLst>
          </p:cNvPr>
          <p:cNvSpPr>
            <a:spLocks noGrp="1"/>
          </p:cNvSpPr>
          <p:nvPr>
            <p:ph type="title"/>
          </p:nvPr>
        </p:nvSpPr>
        <p:spPr>
          <a:xfrm>
            <a:off x="1196600" y="61030"/>
            <a:ext cx="8465825" cy="746499"/>
          </a:xfrm>
        </p:spPr>
        <p:txBody>
          <a:bodyPr>
            <a:normAutofit/>
          </a:bodyPr>
          <a:lstStyle/>
          <a:p>
            <a:r>
              <a:rPr lang="fr-FR" sz="3600" dirty="0"/>
              <a:t>Création d’un CST commun ou propre ?</a:t>
            </a:r>
          </a:p>
        </p:txBody>
      </p:sp>
      <p:graphicFrame>
        <p:nvGraphicFramePr>
          <p:cNvPr id="7" name="Diagramme 6">
            <a:extLst>
              <a:ext uri="{FF2B5EF4-FFF2-40B4-BE49-F238E27FC236}">
                <a16:creationId xmlns:a16="http://schemas.microsoft.com/office/drawing/2014/main" id="{7C7289A5-754C-4922-BD32-75AFF51AFCB1}"/>
              </a:ext>
            </a:extLst>
          </p:cNvPr>
          <p:cNvGraphicFramePr/>
          <p:nvPr>
            <p:extLst>
              <p:ext uri="{D42A27DB-BD31-4B8C-83A1-F6EECF244321}">
                <p14:modId xmlns:p14="http://schemas.microsoft.com/office/powerpoint/2010/main" val="3766065541"/>
              </p:ext>
            </p:extLst>
          </p:nvPr>
        </p:nvGraphicFramePr>
        <p:xfrm>
          <a:off x="1125839" y="1422916"/>
          <a:ext cx="9999784" cy="4341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 avec coin rogné 9">
            <a:extLst>
              <a:ext uri="{FF2B5EF4-FFF2-40B4-BE49-F238E27FC236}">
                <a16:creationId xmlns:a16="http://schemas.microsoft.com/office/drawing/2014/main" id="{0EFF0173-0A0B-402B-8397-B97DDC9DD728}"/>
              </a:ext>
            </a:extLst>
          </p:cNvPr>
          <p:cNvSpPr/>
          <p:nvPr/>
        </p:nvSpPr>
        <p:spPr>
          <a:xfrm>
            <a:off x="10310163" y="252757"/>
            <a:ext cx="1370475" cy="428043"/>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L.251-7</a:t>
            </a:r>
          </a:p>
        </p:txBody>
      </p:sp>
      <p:sp>
        <p:nvSpPr>
          <p:cNvPr id="3" name="ZoneTexte 2">
            <a:extLst>
              <a:ext uri="{FF2B5EF4-FFF2-40B4-BE49-F238E27FC236}">
                <a16:creationId xmlns:a16="http://schemas.microsoft.com/office/drawing/2014/main" id="{54F50A6C-1E70-496B-82F7-77195107D443}"/>
              </a:ext>
            </a:extLst>
          </p:cNvPr>
          <p:cNvSpPr txBox="1"/>
          <p:nvPr/>
        </p:nvSpPr>
        <p:spPr>
          <a:xfrm>
            <a:off x="4696874" y="5072993"/>
            <a:ext cx="5687794" cy="1323439"/>
          </a:xfrm>
          <a:prstGeom prst="rect">
            <a:avLst/>
          </a:prstGeom>
          <a:noFill/>
        </p:spPr>
        <p:txBody>
          <a:bodyPr wrap="square" rtlCol="0">
            <a:spAutoFit/>
          </a:bodyPr>
          <a:lstStyle/>
          <a:p>
            <a:r>
              <a:rPr lang="fr-FR" sz="1600" b="1" u="sng" dirty="0"/>
              <a:t>2-Exemples</a:t>
            </a:r>
            <a:r>
              <a:rPr lang="fr-FR" sz="1600" b="1" dirty="0"/>
              <a:t> : </a:t>
            </a:r>
          </a:p>
          <a:p>
            <a:r>
              <a:rPr lang="fr-FR" sz="1600" dirty="0"/>
              <a:t>1- Communauté de communes et plusieurs communes membres</a:t>
            </a:r>
          </a:p>
          <a:p>
            <a:r>
              <a:rPr lang="fr-FR" sz="1600" dirty="0"/>
              <a:t>2- Communauté d’agglomération, plusieurs communes et un CIAS</a:t>
            </a:r>
          </a:p>
          <a:p>
            <a:r>
              <a:rPr lang="fr-FR" sz="1600" dirty="0"/>
              <a:t>3- Communauté de communes et CIAS</a:t>
            </a:r>
          </a:p>
          <a:p>
            <a:r>
              <a:rPr lang="fr-FR" sz="1600" dirty="0"/>
              <a:t>4 -….</a:t>
            </a:r>
          </a:p>
        </p:txBody>
      </p:sp>
      <p:sp>
        <p:nvSpPr>
          <p:cNvPr id="6" name="Ellipse 5">
            <a:extLst>
              <a:ext uri="{FF2B5EF4-FFF2-40B4-BE49-F238E27FC236}">
                <a16:creationId xmlns:a16="http://schemas.microsoft.com/office/drawing/2014/main" id="{3888CB95-5717-4C1C-B266-D52C2AAD4E93}"/>
              </a:ext>
            </a:extLst>
          </p:cNvPr>
          <p:cNvSpPr/>
          <p:nvPr/>
        </p:nvSpPr>
        <p:spPr>
          <a:xfrm>
            <a:off x="9816100" y="2149087"/>
            <a:ext cx="1137137" cy="107852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a:solidFill>
                  <a:schemeClr val="tx1"/>
                </a:solidFill>
              </a:rPr>
              <a:t>CIAS</a:t>
            </a:r>
          </a:p>
        </p:txBody>
      </p:sp>
      <p:sp>
        <p:nvSpPr>
          <p:cNvPr id="11" name="Ellipse 10">
            <a:extLst>
              <a:ext uri="{FF2B5EF4-FFF2-40B4-BE49-F238E27FC236}">
                <a16:creationId xmlns:a16="http://schemas.microsoft.com/office/drawing/2014/main" id="{30E4A286-E54E-4602-BD58-CDDE10B065A1}"/>
              </a:ext>
            </a:extLst>
          </p:cNvPr>
          <p:cNvSpPr/>
          <p:nvPr/>
        </p:nvSpPr>
        <p:spPr>
          <a:xfrm>
            <a:off x="10028801" y="3413139"/>
            <a:ext cx="1137138" cy="1078523"/>
          </a:xfrm>
          <a:prstGeom prst="ellipse">
            <a:avLst/>
          </a:prstGeom>
          <a:solidFill>
            <a:srgbClr val="4F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a:solidFill>
                  <a:schemeClr val="tx1"/>
                </a:solidFill>
              </a:rPr>
              <a:t>CCAS</a:t>
            </a:r>
          </a:p>
        </p:txBody>
      </p:sp>
      <p:sp>
        <p:nvSpPr>
          <p:cNvPr id="12" name="Ellipse 11">
            <a:extLst>
              <a:ext uri="{FF2B5EF4-FFF2-40B4-BE49-F238E27FC236}">
                <a16:creationId xmlns:a16="http://schemas.microsoft.com/office/drawing/2014/main" id="{69360A20-F785-4741-BCBC-81AA511480E9}"/>
              </a:ext>
            </a:extLst>
          </p:cNvPr>
          <p:cNvSpPr/>
          <p:nvPr/>
        </p:nvSpPr>
        <p:spPr>
          <a:xfrm>
            <a:off x="8678962" y="3623412"/>
            <a:ext cx="1137138" cy="10785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a:solidFill>
                  <a:schemeClr val="tx1"/>
                </a:solidFill>
              </a:rPr>
              <a:t>EPCI</a:t>
            </a:r>
          </a:p>
        </p:txBody>
      </p:sp>
      <p:sp>
        <p:nvSpPr>
          <p:cNvPr id="8" name="ZoneTexte 7">
            <a:extLst>
              <a:ext uri="{FF2B5EF4-FFF2-40B4-BE49-F238E27FC236}">
                <a16:creationId xmlns:a16="http://schemas.microsoft.com/office/drawing/2014/main" id="{C15D786D-153F-47BD-85ED-49A98E7A492E}"/>
              </a:ext>
            </a:extLst>
          </p:cNvPr>
          <p:cNvSpPr txBox="1"/>
          <p:nvPr/>
        </p:nvSpPr>
        <p:spPr>
          <a:xfrm>
            <a:off x="3790438" y="1053584"/>
            <a:ext cx="6025662" cy="400110"/>
          </a:xfrm>
          <a:prstGeom prst="rect">
            <a:avLst/>
          </a:prstGeom>
          <a:noFill/>
        </p:spPr>
        <p:txBody>
          <a:bodyPr wrap="square" rtlCol="0">
            <a:spAutoFit/>
          </a:bodyPr>
          <a:lstStyle/>
          <a:p>
            <a:pPr marL="285750" indent="-285750">
              <a:buFont typeface="Calibri" panose="020F0502020204030204" pitchFamily="34" charset="0"/>
              <a:buChar char="→"/>
            </a:pPr>
            <a:r>
              <a:rPr lang="fr-FR" sz="2000" dirty="0"/>
              <a:t>L’effectif </a:t>
            </a:r>
            <a:r>
              <a:rPr lang="fr-FR" sz="2000" b="1" u="sng" dirty="0"/>
              <a:t>global</a:t>
            </a:r>
            <a:r>
              <a:rPr lang="fr-FR" sz="2000" dirty="0"/>
              <a:t> est au moins de 50 agents</a:t>
            </a:r>
          </a:p>
        </p:txBody>
      </p:sp>
      <p:sp>
        <p:nvSpPr>
          <p:cNvPr id="4" name="Rectangle 3">
            <a:extLst>
              <a:ext uri="{FF2B5EF4-FFF2-40B4-BE49-F238E27FC236}">
                <a16:creationId xmlns:a16="http://schemas.microsoft.com/office/drawing/2014/main" id="{24C37727-83E3-4385-8AEB-790C3E4C3159}"/>
              </a:ext>
            </a:extLst>
          </p:cNvPr>
          <p:cNvSpPr/>
          <p:nvPr/>
        </p:nvSpPr>
        <p:spPr>
          <a:xfrm>
            <a:off x="2352953" y="824661"/>
            <a:ext cx="1315092" cy="74649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Condition</a:t>
            </a:r>
          </a:p>
        </p:txBody>
      </p:sp>
    </p:spTree>
    <p:extLst>
      <p:ext uri="{BB962C8B-B14F-4D97-AF65-F5344CB8AC3E}">
        <p14:creationId xmlns:p14="http://schemas.microsoft.com/office/powerpoint/2010/main" val="1946276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8EEF39F-948F-4BBC-92F8-ED2EC3AD6D59}"/>
              </a:ext>
            </a:extLst>
          </p:cNvPr>
          <p:cNvSpPr>
            <a:spLocks noGrp="1"/>
          </p:cNvSpPr>
          <p:nvPr>
            <p:ph type="body" sz="quarter" idx="10"/>
          </p:nvPr>
        </p:nvSpPr>
        <p:spPr>
          <a:xfrm>
            <a:off x="3343274" y="2713038"/>
            <a:ext cx="8442325" cy="1900237"/>
          </a:xfrm>
        </p:spPr>
        <p:txBody>
          <a:bodyPr>
            <a:normAutofit/>
          </a:bodyPr>
          <a:lstStyle/>
          <a:p>
            <a:r>
              <a:rPr lang="fr-FR" dirty="0">
                <a:latin typeface="+mn-lt"/>
              </a:rPr>
              <a:t>2- Définir son effectif pour chaque collectivités/établissements</a:t>
            </a:r>
          </a:p>
        </p:txBody>
      </p:sp>
    </p:spTree>
    <p:extLst>
      <p:ext uri="{BB962C8B-B14F-4D97-AF65-F5344CB8AC3E}">
        <p14:creationId xmlns:p14="http://schemas.microsoft.com/office/powerpoint/2010/main" val="135122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61794-3B19-494A-80D2-907D806CC0BD}"/>
              </a:ext>
            </a:extLst>
          </p:cNvPr>
          <p:cNvSpPr>
            <a:spLocks noGrp="1"/>
          </p:cNvSpPr>
          <p:nvPr>
            <p:ph type="title"/>
          </p:nvPr>
        </p:nvSpPr>
        <p:spPr>
          <a:xfrm>
            <a:off x="190303" y="52711"/>
            <a:ext cx="8247434" cy="746499"/>
          </a:xfrm>
          <a:noFill/>
        </p:spPr>
        <p:txBody>
          <a:bodyPr>
            <a:normAutofit/>
          </a:bodyPr>
          <a:lstStyle/>
          <a:p>
            <a:r>
              <a:rPr lang="fr-FR" sz="3600" dirty="0"/>
              <a:t>Comment déterminer les effectifs CST ?</a:t>
            </a:r>
          </a:p>
        </p:txBody>
      </p:sp>
      <p:sp>
        <p:nvSpPr>
          <p:cNvPr id="3" name="Espace réservé du texte 2">
            <a:extLst>
              <a:ext uri="{FF2B5EF4-FFF2-40B4-BE49-F238E27FC236}">
                <a16:creationId xmlns:a16="http://schemas.microsoft.com/office/drawing/2014/main" id="{8B1F5C30-F5B5-4488-8736-42370788D790}"/>
              </a:ext>
            </a:extLst>
          </p:cNvPr>
          <p:cNvSpPr>
            <a:spLocks noGrp="1"/>
          </p:cNvSpPr>
          <p:nvPr>
            <p:ph type="body" sz="quarter" idx="15"/>
          </p:nvPr>
        </p:nvSpPr>
        <p:spPr>
          <a:xfrm>
            <a:off x="2207244" y="2040328"/>
            <a:ext cx="3269345" cy="1054461"/>
          </a:xfrm>
          <a:solidFill>
            <a:schemeClr val="accent1">
              <a:lumMod val="75000"/>
            </a:schemeClr>
          </a:solidFill>
        </p:spPr>
        <p:txBody>
          <a:bodyPr>
            <a:normAutofit/>
          </a:bodyPr>
          <a:lstStyle/>
          <a:p>
            <a:r>
              <a:rPr lang="fr-FR" sz="2400" b="1" dirty="0"/>
              <a:t>Titulaires et stagiaires</a:t>
            </a:r>
          </a:p>
        </p:txBody>
      </p:sp>
      <p:sp>
        <p:nvSpPr>
          <p:cNvPr id="4" name="Espace réservé du texte 3">
            <a:extLst>
              <a:ext uri="{FF2B5EF4-FFF2-40B4-BE49-F238E27FC236}">
                <a16:creationId xmlns:a16="http://schemas.microsoft.com/office/drawing/2014/main" id="{121BEE78-56B8-4CBC-B83A-F998F3BD89F5}"/>
              </a:ext>
            </a:extLst>
          </p:cNvPr>
          <p:cNvSpPr>
            <a:spLocks noGrp="1"/>
          </p:cNvSpPr>
          <p:nvPr>
            <p:ph type="body" sz="quarter" idx="16"/>
          </p:nvPr>
        </p:nvSpPr>
        <p:spPr>
          <a:xfrm>
            <a:off x="5879115" y="1844688"/>
            <a:ext cx="6011989" cy="1588299"/>
          </a:xfrm>
          <a:ln>
            <a:solidFill>
              <a:schemeClr val="accent1">
                <a:lumMod val="75000"/>
              </a:schemeClr>
            </a:solidFill>
          </a:ln>
        </p:spPr>
        <p:txBody>
          <a:bodyPr>
            <a:noAutofit/>
          </a:bodyPr>
          <a:lstStyle/>
          <a:p>
            <a:pPr marL="342900" indent="-342900" algn="l">
              <a:lnSpc>
                <a:spcPct val="100000"/>
              </a:lnSpc>
              <a:spcBef>
                <a:spcPts val="0"/>
              </a:spcBef>
              <a:buFont typeface="Arial" panose="020B0604020202020204" pitchFamily="34" charset="0"/>
              <a:buChar char="•"/>
            </a:pPr>
            <a:r>
              <a:rPr lang="fr-FR" sz="2000" dirty="0">
                <a:solidFill>
                  <a:schemeClr val="accent1">
                    <a:lumMod val="75000"/>
                  </a:schemeClr>
                </a:solidFill>
              </a:rPr>
              <a:t>se trouvant dans le périmètre du CST</a:t>
            </a:r>
          </a:p>
          <a:p>
            <a:pPr marL="342900" indent="-342900" algn="l">
              <a:lnSpc>
                <a:spcPct val="100000"/>
              </a:lnSpc>
              <a:spcBef>
                <a:spcPts val="0"/>
              </a:spcBef>
              <a:buFont typeface="Arial" panose="020B0604020202020204" pitchFamily="34" charset="0"/>
              <a:buChar char="•"/>
            </a:pPr>
            <a:r>
              <a:rPr lang="fr-FR" sz="2000" dirty="0">
                <a:solidFill>
                  <a:schemeClr val="accent1">
                    <a:lumMod val="75000"/>
                  </a:schemeClr>
                </a:solidFill>
              </a:rPr>
              <a:t>en position d’activité</a:t>
            </a:r>
          </a:p>
          <a:p>
            <a:pPr marL="342900" indent="-342900" algn="l">
              <a:lnSpc>
                <a:spcPct val="100000"/>
              </a:lnSpc>
              <a:spcBef>
                <a:spcPts val="0"/>
              </a:spcBef>
              <a:buFont typeface="Arial" panose="020B0604020202020204" pitchFamily="34" charset="0"/>
              <a:buChar char="•"/>
            </a:pPr>
            <a:r>
              <a:rPr lang="fr-FR" sz="2000" dirty="0">
                <a:solidFill>
                  <a:schemeClr val="accent1">
                    <a:lumMod val="75000"/>
                  </a:schemeClr>
                </a:solidFill>
              </a:rPr>
              <a:t>congé parental</a:t>
            </a:r>
          </a:p>
          <a:p>
            <a:pPr marL="342900" indent="-342900" algn="l">
              <a:lnSpc>
                <a:spcPct val="100000"/>
              </a:lnSpc>
              <a:spcBef>
                <a:spcPts val="0"/>
              </a:spcBef>
              <a:buFont typeface="Arial" panose="020B0604020202020204" pitchFamily="34" charset="0"/>
              <a:buChar char="•"/>
            </a:pPr>
            <a:r>
              <a:rPr lang="fr-FR" sz="2000" dirty="0">
                <a:solidFill>
                  <a:schemeClr val="accent1">
                    <a:lumMod val="75000"/>
                  </a:schemeClr>
                </a:solidFill>
              </a:rPr>
              <a:t>nommés par détachement (structure d’accueil)</a:t>
            </a:r>
          </a:p>
          <a:p>
            <a:pPr marL="342900" indent="-342900" algn="l">
              <a:lnSpc>
                <a:spcPct val="100000"/>
              </a:lnSpc>
              <a:spcBef>
                <a:spcPts val="0"/>
              </a:spcBef>
              <a:buFont typeface="Arial" panose="020B0604020202020204" pitchFamily="34" charset="0"/>
              <a:buChar char="•"/>
            </a:pPr>
            <a:r>
              <a:rPr lang="fr-FR" sz="2000" dirty="0">
                <a:solidFill>
                  <a:schemeClr val="accent1">
                    <a:lumMod val="75000"/>
                  </a:schemeClr>
                </a:solidFill>
              </a:rPr>
              <a:t>mis à disposition (structure d’accueil)</a:t>
            </a:r>
          </a:p>
        </p:txBody>
      </p:sp>
      <p:sp>
        <p:nvSpPr>
          <p:cNvPr id="6" name="Rectangle 5">
            <a:extLst>
              <a:ext uri="{FF2B5EF4-FFF2-40B4-BE49-F238E27FC236}">
                <a16:creationId xmlns:a16="http://schemas.microsoft.com/office/drawing/2014/main" id="{6BCEB2D0-88A6-4C80-9108-301CE59DCB00}"/>
              </a:ext>
            </a:extLst>
          </p:cNvPr>
          <p:cNvSpPr/>
          <p:nvPr/>
        </p:nvSpPr>
        <p:spPr>
          <a:xfrm>
            <a:off x="2649896" y="880540"/>
            <a:ext cx="6892208" cy="523220"/>
          </a:xfrm>
          <a:prstGeom prst="rect">
            <a:avLst/>
          </a:prstGeom>
        </p:spPr>
        <p:txBody>
          <a:bodyPr wrap="none">
            <a:spAutoFit/>
          </a:bodyPr>
          <a:lstStyle/>
          <a:p>
            <a:r>
              <a:rPr lang="fr-FR" sz="2800" dirty="0"/>
              <a:t>Photographie des effectifs au </a:t>
            </a:r>
            <a:r>
              <a:rPr lang="fr-FR" sz="2800" b="1" u="sng" dirty="0"/>
              <a:t>1</a:t>
            </a:r>
            <a:r>
              <a:rPr lang="fr-FR" sz="2800" b="1" u="sng" baseline="30000" dirty="0"/>
              <a:t>er</a:t>
            </a:r>
            <a:r>
              <a:rPr lang="fr-FR" sz="2800" b="1" u="sng" dirty="0"/>
              <a:t> janvier 2026 </a:t>
            </a:r>
          </a:p>
        </p:txBody>
      </p:sp>
      <p:sp>
        <p:nvSpPr>
          <p:cNvPr id="8" name="Espace réservé du texte 2">
            <a:extLst>
              <a:ext uri="{FF2B5EF4-FFF2-40B4-BE49-F238E27FC236}">
                <a16:creationId xmlns:a16="http://schemas.microsoft.com/office/drawing/2014/main" id="{3D87879E-0870-424A-AC39-D957CC315B2F}"/>
              </a:ext>
            </a:extLst>
          </p:cNvPr>
          <p:cNvSpPr txBox="1">
            <a:spLocks/>
          </p:cNvSpPr>
          <p:nvPr/>
        </p:nvSpPr>
        <p:spPr>
          <a:xfrm>
            <a:off x="374297" y="3452488"/>
            <a:ext cx="3665895" cy="2626119"/>
          </a:xfrm>
          <a:prstGeom prst="rect">
            <a:avLst/>
          </a:prstGeom>
          <a:solidFill>
            <a:schemeClr val="accent6">
              <a:lumMod val="75000"/>
            </a:schemeClr>
          </a:solidFill>
        </p:spPr>
        <p:txBody>
          <a:bodyPr vert="horz" lIns="91440" tIns="45720" rIns="91440" bIns="45720" rtlCol="0" anchor="ctr" anchorCtr="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9600" dirty="0"/>
          </a:p>
          <a:p>
            <a:pPr>
              <a:lnSpc>
                <a:spcPct val="80000"/>
              </a:lnSpc>
              <a:spcBef>
                <a:spcPts val="0"/>
              </a:spcBef>
              <a:spcAft>
                <a:spcPts val="600"/>
              </a:spcAft>
              <a:buClr>
                <a:srgbClr val="1F497D"/>
              </a:buClr>
              <a:buSzPct val="70000"/>
            </a:pPr>
            <a:r>
              <a:rPr lang="fr-FR" sz="9600" b="1" dirty="0"/>
              <a:t>    Contractuels</a:t>
            </a:r>
          </a:p>
          <a:p>
            <a:pPr>
              <a:lnSpc>
                <a:spcPct val="80000"/>
              </a:lnSpc>
              <a:spcBef>
                <a:spcPts val="0"/>
              </a:spcBef>
              <a:spcAft>
                <a:spcPts val="600"/>
              </a:spcAft>
              <a:buClr>
                <a:srgbClr val="1F497D"/>
              </a:buClr>
              <a:buSzPct val="70000"/>
            </a:pPr>
            <a:endParaRPr lang="fr-FR" sz="6000" dirty="0"/>
          </a:p>
          <a:p>
            <a:pPr algn="l">
              <a:lnSpc>
                <a:spcPct val="80000"/>
              </a:lnSpc>
              <a:spcBef>
                <a:spcPts val="0"/>
              </a:spcBef>
              <a:spcAft>
                <a:spcPts val="600"/>
              </a:spcAft>
              <a:buClr>
                <a:srgbClr val="1F497D"/>
              </a:buClr>
              <a:buSzPct val="70000"/>
            </a:pPr>
            <a:r>
              <a:rPr lang="fr-FR" sz="6400" b="1" u="sng" dirty="0">
                <a:latin typeface="Calibri" pitchFamily="34" charset="0"/>
                <a:cs typeface="Calibri" pitchFamily="34" charset="0"/>
              </a:rPr>
              <a:t>de droit public</a:t>
            </a:r>
            <a:r>
              <a:rPr lang="fr-FR" sz="6400" b="1" dirty="0">
                <a:latin typeface="Calibri" pitchFamily="34" charset="0"/>
                <a:cs typeface="Calibri" pitchFamily="34" charset="0"/>
              </a:rPr>
              <a:t> : </a:t>
            </a:r>
            <a:r>
              <a:rPr lang="fr-FR" sz="6400" i="1" dirty="0"/>
              <a:t> </a:t>
            </a:r>
          </a:p>
          <a:p>
            <a:pPr algn="l">
              <a:lnSpc>
                <a:spcPct val="120000"/>
              </a:lnSpc>
              <a:spcBef>
                <a:spcPts val="0"/>
              </a:spcBef>
              <a:spcAft>
                <a:spcPts val="600"/>
              </a:spcAft>
              <a:buClr>
                <a:srgbClr val="1F497D"/>
              </a:buClr>
              <a:buSzPct val="70000"/>
            </a:pPr>
            <a:r>
              <a:rPr lang="fr-FR" sz="6400" i="1" dirty="0"/>
              <a:t>Articles L332-8,10,13, 14,23,24, L326-10 L352-4, L343-1, L333-1, 12 du CGFP</a:t>
            </a:r>
          </a:p>
          <a:p>
            <a:pPr marL="342900" indent="-342900" algn="l">
              <a:lnSpc>
                <a:spcPct val="80000"/>
              </a:lnSpc>
              <a:spcBef>
                <a:spcPts val="0"/>
              </a:spcBef>
              <a:spcAft>
                <a:spcPts val="400"/>
              </a:spcAft>
              <a:buClr>
                <a:srgbClr val="1F497D"/>
              </a:buClr>
              <a:buSzPct val="70000"/>
            </a:pPr>
            <a:r>
              <a:rPr lang="fr-FR" sz="6400" i="1" dirty="0"/>
              <a:t>Les assistants maternels et familiaux</a:t>
            </a:r>
          </a:p>
          <a:p>
            <a:pPr marL="342900" indent="-342900" algn="l">
              <a:lnSpc>
                <a:spcPct val="80000"/>
              </a:lnSpc>
              <a:spcBef>
                <a:spcPts val="0"/>
              </a:spcBef>
              <a:spcAft>
                <a:spcPts val="400"/>
              </a:spcAft>
              <a:buClr>
                <a:srgbClr val="1F497D"/>
              </a:buClr>
              <a:buSzPct val="70000"/>
            </a:pPr>
            <a:r>
              <a:rPr lang="fr-FR" sz="6400" i="1" dirty="0"/>
              <a:t>(Ne sont pas concernés les vacataires)</a:t>
            </a:r>
          </a:p>
          <a:p>
            <a:pPr marL="342900" indent="-342900" algn="l">
              <a:lnSpc>
                <a:spcPct val="80000"/>
              </a:lnSpc>
              <a:spcBef>
                <a:spcPts val="0"/>
              </a:spcBef>
              <a:spcAft>
                <a:spcPts val="400"/>
              </a:spcAft>
              <a:buClr>
                <a:srgbClr val="1F497D"/>
              </a:buClr>
              <a:buSzPct val="70000"/>
            </a:pPr>
            <a:endParaRPr lang="fr-FR" sz="6400" i="1" dirty="0"/>
          </a:p>
          <a:p>
            <a:pPr algn="l">
              <a:lnSpc>
                <a:spcPct val="80000"/>
              </a:lnSpc>
              <a:spcBef>
                <a:spcPts val="0"/>
              </a:spcBef>
              <a:spcAft>
                <a:spcPts val="600"/>
              </a:spcAft>
              <a:buClr>
                <a:srgbClr val="1F497D"/>
              </a:buClr>
              <a:buSzPct val="70000"/>
            </a:pPr>
            <a:r>
              <a:rPr lang="fr-FR" sz="6400" b="1" u="sng" dirty="0">
                <a:latin typeface="Calibri" pitchFamily="34" charset="0"/>
                <a:cs typeface="Calibri" pitchFamily="34" charset="0"/>
              </a:rPr>
              <a:t>de droit privé</a:t>
            </a:r>
          </a:p>
          <a:p>
            <a:pPr algn="l">
              <a:lnSpc>
                <a:spcPct val="80000"/>
              </a:lnSpc>
              <a:spcBef>
                <a:spcPts val="0"/>
              </a:spcBef>
              <a:spcAft>
                <a:spcPts val="600"/>
              </a:spcAft>
              <a:buClr>
                <a:srgbClr val="1F497D"/>
              </a:buClr>
              <a:buSzPct val="70000"/>
            </a:pPr>
            <a:r>
              <a:rPr lang="fr-FR" sz="6400" i="1" dirty="0"/>
              <a:t>Contrats aidés, apprentis</a:t>
            </a:r>
          </a:p>
          <a:p>
            <a:endParaRPr lang="fr-FR" dirty="0"/>
          </a:p>
        </p:txBody>
      </p:sp>
      <p:sp>
        <p:nvSpPr>
          <p:cNvPr id="10" name="Espace réservé du texte 3">
            <a:extLst>
              <a:ext uri="{FF2B5EF4-FFF2-40B4-BE49-F238E27FC236}">
                <a16:creationId xmlns:a16="http://schemas.microsoft.com/office/drawing/2014/main" id="{6049734D-F2B4-4210-8D3F-97C28114D755}"/>
              </a:ext>
            </a:extLst>
          </p:cNvPr>
          <p:cNvSpPr txBox="1">
            <a:spLocks/>
          </p:cNvSpPr>
          <p:nvPr/>
        </p:nvSpPr>
        <p:spPr>
          <a:xfrm>
            <a:off x="4267198" y="3595935"/>
            <a:ext cx="7550505" cy="2339373"/>
          </a:xfrm>
          <a:prstGeom prst="rect">
            <a:avLst/>
          </a:prstGeom>
          <a:noFill/>
          <a:ln>
            <a:solidFill>
              <a:schemeClr val="accent6">
                <a:lumMod val="75000"/>
              </a:schemeClr>
            </a:solidFill>
          </a:ln>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EF7E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2000" b="1" dirty="0">
                <a:solidFill>
                  <a:schemeClr val="accent6">
                    <a:lumMod val="75000"/>
                  </a:schemeClr>
                </a:solidFill>
              </a:rPr>
              <a:t>exerçant</a:t>
            </a:r>
            <a:r>
              <a:rPr lang="fr-FR" sz="2000" dirty="0">
                <a:solidFill>
                  <a:schemeClr val="accent6">
                    <a:lumMod val="75000"/>
                  </a:schemeClr>
                </a:solidFill>
              </a:rPr>
              <a:t> leurs fonctions, placés en congé rémunéré ou en congé parental </a:t>
            </a:r>
            <a:r>
              <a:rPr lang="fr-FR" sz="2000" b="1" dirty="0">
                <a:solidFill>
                  <a:schemeClr val="accent6">
                    <a:lumMod val="75000"/>
                  </a:schemeClr>
                </a:solidFill>
              </a:rPr>
              <a:t>dans le périmètre du CST </a:t>
            </a:r>
          </a:p>
          <a:p>
            <a:pPr algn="l"/>
            <a:r>
              <a:rPr lang="fr-FR" sz="2000" b="1" dirty="0">
                <a:solidFill>
                  <a:schemeClr val="accent6">
                    <a:lumMod val="75000"/>
                  </a:schemeClr>
                </a:solidFill>
              </a:rPr>
              <a:t>ET </a:t>
            </a:r>
            <a:r>
              <a:rPr lang="fr-FR" sz="2000" dirty="0">
                <a:solidFill>
                  <a:schemeClr val="accent6">
                    <a:lumMod val="75000"/>
                  </a:schemeClr>
                </a:solidFill>
              </a:rPr>
              <a:t>justifiant :</a:t>
            </a:r>
          </a:p>
          <a:p>
            <a:pPr algn="l"/>
            <a:r>
              <a:rPr lang="fr-FR" sz="2000" dirty="0">
                <a:solidFill>
                  <a:schemeClr val="accent6">
                    <a:lumMod val="75000"/>
                  </a:schemeClr>
                </a:solidFill>
              </a:rPr>
              <a:t>    - d’un CDI</a:t>
            </a:r>
            <a:br>
              <a:rPr lang="fr-FR" sz="2000" dirty="0">
                <a:solidFill>
                  <a:schemeClr val="accent6">
                    <a:lumMod val="75000"/>
                  </a:schemeClr>
                </a:solidFill>
              </a:rPr>
            </a:br>
            <a:r>
              <a:rPr lang="fr-FR" sz="2000" dirty="0">
                <a:solidFill>
                  <a:schemeClr val="accent6">
                    <a:lumMod val="75000"/>
                  </a:schemeClr>
                </a:solidFill>
              </a:rPr>
              <a:t>    - </a:t>
            </a:r>
            <a:r>
              <a:rPr lang="fr-FR" sz="2000" b="1" dirty="0">
                <a:solidFill>
                  <a:schemeClr val="accent6">
                    <a:lumMod val="75000"/>
                  </a:schemeClr>
                </a:solidFill>
              </a:rPr>
              <a:t>depuis au moins 2 mois </a:t>
            </a:r>
            <a:r>
              <a:rPr lang="fr-FR" sz="2000" dirty="0">
                <a:solidFill>
                  <a:schemeClr val="accent6">
                    <a:lumMod val="75000"/>
                  </a:schemeClr>
                </a:solidFill>
              </a:rPr>
              <a:t>d’un CDD d’une durée minimale de 6 mois ou d’un CDD reconduit successivement depuis au moins 6 mois</a:t>
            </a:r>
          </a:p>
        </p:txBody>
      </p:sp>
      <p:sp>
        <p:nvSpPr>
          <p:cNvPr id="14" name="Ellipse 13">
            <a:extLst>
              <a:ext uri="{FF2B5EF4-FFF2-40B4-BE49-F238E27FC236}">
                <a16:creationId xmlns:a16="http://schemas.microsoft.com/office/drawing/2014/main" id="{7A0A935D-67A0-420B-AED2-78D05A775DC5}"/>
              </a:ext>
            </a:extLst>
          </p:cNvPr>
          <p:cNvSpPr/>
          <p:nvPr/>
        </p:nvSpPr>
        <p:spPr>
          <a:xfrm>
            <a:off x="147291" y="1864189"/>
            <a:ext cx="1842730" cy="158829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100" dirty="0"/>
              <a:t>Qui ?</a:t>
            </a:r>
          </a:p>
          <a:p>
            <a:pPr algn="ctr"/>
            <a:r>
              <a:rPr lang="fr-FR" sz="2100" dirty="0"/>
              <a:t>(qualité d’électeur) </a:t>
            </a:r>
          </a:p>
        </p:txBody>
      </p:sp>
      <p:sp>
        <p:nvSpPr>
          <p:cNvPr id="15" name="Ellipse 14">
            <a:extLst>
              <a:ext uri="{FF2B5EF4-FFF2-40B4-BE49-F238E27FC236}">
                <a16:creationId xmlns:a16="http://schemas.microsoft.com/office/drawing/2014/main" id="{E179B8F0-BD82-425E-BFC1-11CF25E1FB6A}"/>
              </a:ext>
            </a:extLst>
          </p:cNvPr>
          <p:cNvSpPr/>
          <p:nvPr/>
        </p:nvSpPr>
        <p:spPr>
          <a:xfrm>
            <a:off x="833465" y="730454"/>
            <a:ext cx="1398104" cy="105446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Quand ?</a:t>
            </a:r>
          </a:p>
        </p:txBody>
      </p:sp>
      <p:sp>
        <p:nvSpPr>
          <p:cNvPr id="11" name="ZoneTexte 10">
            <a:extLst>
              <a:ext uri="{FF2B5EF4-FFF2-40B4-BE49-F238E27FC236}">
                <a16:creationId xmlns:a16="http://schemas.microsoft.com/office/drawing/2014/main" id="{91CF893B-59ED-42DB-91E5-5A4C3637A85F}"/>
              </a:ext>
            </a:extLst>
          </p:cNvPr>
          <p:cNvSpPr txBox="1"/>
          <p:nvPr/>
        </p:nvSpPr>
        <p:spPr>
          <a:xfrm>
            <a:off x="1473284" y="5993346"/>
            <a:ext cx="9543143" cy="523221"/>
          </a:xfrm>
          <a:prstGeom prst="rect">
            <a:avLst/>
          </a:prstGeom>
          <a:noFill/>
        </p:spPr>
        <p:txBody>
          <a:bodyPr wrap="square" rtlCol="0">
            <a:spAutoFit/>
          </a:bodyPr>
          <a:lstStyle/>
          <a:p>
            <a:r>
              <a:rPr lang="fr-FR" sz="2800" b="1" dirty="0"/>
              <a:t>+ doit apparaitre la part respective des femmes et des hommes</a:t>
            </a:r>
          </a:p>
        </p:txBody>
      </p:sp>
      <p:sp>
        <p:nvSpPr>
          <p:cNvPr id="12" name="Rectangle : avec coin rogné 11">
            <a:extLst>
              <a:ext uri="{FF2B5EF4-FFF2-40B4-BE49-F238E27FC236}">
                <a16:creationId xmlns:a16="http://schemas.microsoft.com/office/drawing/2014/main" id="{9A4C1F93-29DE-4BD1-AFFC-1EC0D4F295ED}"/>
              </a:ext>
            </a:extLst>
          </p:cNvPr>
          <p:cNvSpPr/>
          <p:nvPr/>
        </p:nvSpPr>
        <p:spPr>
          <a:xfrm>
            <a:off x="9844038" y="238778"/>
            <a:ext cx="2047066" cy="523220"/>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R.211-29 à 31</a:t>
            </a:r>
          </a:p>
          <a:p>
            <a:pPr algn="ctr"/>
            <a:r>
              <a:rPr lang="fr-FR" sz="1400" b="1" dirty="0">
                <a:solidFill>
                  <a:srgbClr val="3879A0"/>
                </a:solidFill>
              </a:rPr>
              <a:t>R.252-35</a:t>
            </a:r>
          </a:p>
        </p:txBody>
      </p:sp>
    </p:spTree>
    <p:extLst>
      <p:ext uri="{BB962C8B-B14F-4D97-AF65-F5344CB8AC3E}">
        <p14:creationId xmlns:p14="http://schemas.microsoft.com/office/powerpoint/2010/main" val="16543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6" grpId="0"/>
      <p:bldP spid="8" grpId="0" animBg="1"/>
      <p:bldP spid="10" grpId="0" animBg="1"/>
      <p:bldP spid="14" grpId="0" animBg="1"/>
      <p:bldP spid="15"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B4D62B-5FE8-4E75-81D9-75F375234897}"/>
              </a:ext>
            </a:extLst>
          </p:cNvPr>
          <p:cNvSpPr>
            <a:spLocks noGrp="1"/>
          </p:cNvSpPr>
          <p:nvPr>
            <p:ph type="title"/>
          </p:nvPr>
        </p:nvSpPr>
        <p:spPr>
          <a:xfrm>
            <a:off x="1197962" y="0"/>
            <a:ext cx="9551554" cy="746499"/>
          </a:xfrm>
        </p:spPr>
        <p:txBody>
          <a:bodyPr>
            <a:noAutofit/>
          </a:bodyPr>
          <a:lstStyle/>
          <a:p>
            <a:r>
              <a:rPr lang="fr-FR" sz="3600" dirty="0"/>
              <a:t>Contractuels : Quelles règles appliquer ?</a:t>
            </a:r>
          </a:p>
        </p:txBody>
      </p:sp>
      <p:graphicFrame>
        <p:nvGraphicFramePr>
          <p:cNvPr id="4" name="Espace réservé du contenu 4">
            <a:extLst>
              <a:ext uri="{FF2B5EF4-FFF2-40B4-BE49-F238E27FC236}">
                <a16:creationId xmlns:a16="http://schemas.microsoft.com/office/drawing/2014/main" id="{FFBF704D-FA60-44F6-B2ED-29EE948D09F1}"/>
              </a:ext>
            </a:extLst>
          </p:cNvPr>
          <p:cNvGraphicFramePr>
            <a:graphicFrameLocks/>
          </p:cNvGraphicFramePr>
          <p:nvPr>
            <p:extLst>
              <p:ext uri="{D42A27DB-BD31-4B8C-83A1-F6EECF244321}">
                <p14:modId xmlns:p14="http://schemas.microsoft.com/office/powerpoint/2010/main" val="2490112973"/>
              </p:ext>
            </p:extLst>
          </p:nvPr>
        </p:nvGraphicFramePr>
        <p:xfrm>
          <a:off x="2843028" y="2958100"/>
          <a:ext cx="8944343" cy="2751124"/>
        </p:xfrm>
        <a:graphic>
          <a:graphicData uri="http://schemas.openxmlformats.org/drawingml/2006/table">
            <a:tbl>
              <a:tblPr firstRow="1" bandRow="1">
                <a:tableStyleId>{5C22544A-7EE6-4342-B048-85BDC9FD1C3A}</a:tableStyleId>
              </a:tblPr>
              <a:tblGrid>
                <a:gridCol w="3196686">
                  <a:extLst>
                    <a:ext uri="{9D8B030D-6E8A-4147-A177-3AD203B41FA5}">
                      <a16:colId xmlns:a16="http://schemas.microsoft.com/office/drawing/2014/main" val="1927072727"/>
                    </a:ext>
                  </a:extLst>
                </a:gridCol>
                <a:gridCol w="4441372">
                  <a:extLst>
                    <a:ext uri="{9D8B030D-6E8A-4147-A177-3AD203B41FA5}">
                      <a16:colId xmlns:a16="http://schemas.microsoft.com/office/drawing/2014/main" val="176190353"/>
                    </a:ext>
                  </a:extLst>
                </a:gridCol>
                <a:gridCol w="1306285">
                  <a:extLst>
                    <a:ext uri="{9D8B030D-6E8A-4147-A177-3AD203B41FA5}">
                      <a16:colId xmlns:a16="http://schemas.microsoft.com/office/drawing/2014/main" val="178210053"/>
                    </a:ext>
                  </a:extLst>
                </a:gridCol>
              </a:tblGrid>
              <a:tr h="425088">
                <a:tc>
                  <a:txBody>
                    <a:bodyPr/>
                    <a:lstStyle/>
                    <a:p>
                      <a:pPr algn="ctr"/>
                      <a:r>
                        <a:rPr lang="fr-FR" dirty="0"/>
                        <a:t>Contrat(s)</a:t>
                      </a:r>
                    </a:p>
                  </a:txBody>
                  <a:tcPr anchor="ctr">
                    <a:solidFill>
                      <a:schemeClr val="accent1">
                        <a:lumMod val="50000"/>
                      </a:schemeClr>
                    </a:solidFill>
                  </a:tcPr>
                </a:tc>
                <a:tc>
                  <a:txBody>
                    <a:bodyPr/>
                    <a:lstStyle/>
                    <a:p>
                      <a:pPr algn="ctr"/>
                      <a:r>
                        <a:rPr lang="fr-FR" dirty="0"/>
                        <a:t>Durée totale</a:t>
                      </a:r>
                    </a:p>
                  </a:txBody>
                  <a:tcPr anchor="ctr">
                    <a:solidFill>
                      <a:schemeClr val="accent1">
                        <a:lumMod val="50000"/>
                      </a:schemeClr>
                    </a:solidFill>
                  </a:tcPr>
                </a:tc>
                <a:tc>
                  <a:txBody>
                    <a:bodyPr/>
                    <a:lstStyle/>
                    <a:p>
                      <a:pPr algn="ctr"/>
                      <a:r>
                        <a:rPr lang="fr-FR" dirty="0"/>
                        <a:t>Electeur ?</a:t>
                      </a:r>
                    </a:p>
                  </a:txBody>
                  <a:tcPr anchor="ctr">
                    <a:solidFill>
                      <a:schemeClr val="accent1">
                        <a:lumMod val="50000"/>
                      </a:schemeClr>
                    </a:solidFill>
                  </a:tcPr>
                </a:tc>
                <a:extLst>
                  <a:ext uri="{0D108BD9-81ED-4DB2-BD59-A6C34878D82A}">
                    <a16:rowId xmlns:a16="http://schemas.microsoft.com/office/drawing/2014/main" val="4173299638"/>
                  </a:ext>
                </a:extLst>
              </a:tr>
              <a:tr h="342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Du 01/09/2025 au 31/02/2026</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6 mois</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Oui</a:t>
                      </a:r>
                    </a:p>
                  </a:txBody>
                  <a:tcPr anchor="ctr">
                    <a:solidFill>
                      <a:schemeClr val="bg1">
                        <a:lumMod val="95000"/>
                      </a:schemeClr>
                    </a:solidFill>
                  </a:tcPr>
                </a:tc>
                <a:extLst>
                  <a:ext uri="{0D108BD9-81ED-4DB2-BD59-A6C34878D82A}">
                    <a16:rowId xmlns:a16="http://schemas.microsoft.com/office/drawing/2014/main" val="1371241631"/>
                  </a:ext>
                </a:extLst>
              </a:tr>
              <a:tr h="901266">
                <a:tc>
                  <a:txBody>
                    <a:bodyPr/>
                    <a:lstStyle/>
                    <a:p>
                      <a:pPr marL="0" indent="0" eaLnBrk="1" fontAlgn="auto" hangingPunct="1">
                        <a:spcBef>
                          <a:spcPts val="0"/>
                        </a:spcBef>
                        <a:spcAft>
                          <a:spcPts val="0"/>
                        </a:spcAft>
                        <a:buNone/>
                        <a:defRPr/>
                      </a:pPr>
                      <a:r>
                        <a:rPr lang="fr-FR" dirty="0"/>
                        <a:t>Du 01/07/2025 au 31/07/2025</a:t>
                      </a:r>
                    </a:p>
                    <a:p>
                      <a:pPr marL="0" indent="0" eaLnBrk="1" fontAlgn="auto" hangingPunct="1">
                        <a:spcBef>
                          <a:spcPts val="0"/>
                        </a:spcBef>
                        <a:spcAft>
                          <a:spcPts val="0"/>
                        </a:spcAft>
                        <a:buNone/>
                        <a:defRPr/>
                      </a:pPr>
                      <a:r>
                        <a:rPr lang="fr-FR" dirty="0"/>
                        <a:t>Du 01/08/2025 au 30/09/2025</a:t>
                      </a:r>
                    </a:p>
                    <a:p>
                      <a:pPr marL="0" indent="0" eaLnBrk="1" fontAlgn="auto" hangingPunct="1">
                        <a:spcBef>
                          <a:spcPts val="0"/>
                        </a:spcBef>
                        <a:spcAft>
                          <a:spcPts val="0"/>
                        </a:spcAft>
                        <a:buNone/>
                        <a:defRPr/>
                      </a:pPr>
                      <a:r>
                        <a:rPr lang="fr-FR" dirty="0"/>
                        <a:t>Du 01/10/2025 au 31/12/2025</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Durée : 6 mois mais absent au 01/01/2026</a:t>
                      </a:r>
                    </a:p>
                  </a:txBody>
                  <a:tcPr anchor="ctr">
                    <a:solidFill>
                      <a:schemeClr val="bg1">
                        <a:lumMod val="85000"/>
                      </a:schemeClr>
                    </a:solidFill>
                  </a:tcPr>
                </a:tc>
                <a:tc>
                  <a:txBody>
                    <a:bodyPr/>
                    <a:lstStyle/>
                    <a:p>
                      <a:pPr algn="ctr"/>
                      <a:r>
                        <a:rPr lang="fr-FR" dirty="0"/>
                        <a:t>Non</a:t>
                      </a:r>
                    </a:p>
                  </a:txBody>
                  <a:tcPr anchor="ctr">
                    <a:solidFill>
                      <a:schemeClr val="bg1">
                        <a:lumMod val="85000"/>
                      </a:schemeClr>
                    </a:solidFill>
                  </a:tcPr>
                </a:tc>
                <a:extLst>
                  <a:ext uri="{0D108BD9-81ED-4DB2-BD59-A6C34878D82A}">
                    <a16:rowId xmlns:a16="http://schemas.microsoft.com/office/drawing/2014/main" val="2843260862"/>
                  </a:ext>
                </a:extLst>
              </a:tr>
              <a:tr h="557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Du 01/12/2025 au 31/05/2026</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Durée 6 mois ok mais absent au 01/11/2025</a:t>
                      </a:r>
                    </a:p>
                  </a:txBody>
                  <a:tcPr anchor="ctr">
                    <a:solidFill>
                      <a:schemeClr val="bg1">
                        <a:lumMod val="95000"/>
                      </a:schemeClr>
                    </a:solidFill>
                  </a:tcPr>
                </a:tc>
                <a:tc>
                  <a:txBody>
                    <a:bodyPr/>
                    <a:lstStyle/>
                    <a:p>
                      <a:pPr algn="ctr"/>
                      <a:r>
                        <a:rPr lang="fr-FR" dirty="0">
                          <a:solidFill>
                            <a:schemeClr val="tx1"/>
                          </a:solidFill>
                        </a:rPr>
                        <a:t>Non </a:t>
                      </a:r>
                    </a:p>
                  </a:txBody>
                  <a:tcPr anchor="ctr">
                    <a:solidFill>
                      <a:schemeClr val="bg1">
                        <a:lumMod val="95000"/>
                      </a:schemeClr>
                    </a:solidFill>
                  </a:tcPr>
                </a:tc>
                <a:extLst>
                  <a:ext uri="{0D108BD9-81ED-4DB2-BD59-A6C34878D82A}">
                    <a16:rowId xmlns:a16="http://schemas.microsoft.com/office/drawing/2014/main" val="538314890"/>
                  </a:ext>
                </a:extLst>
              </a:tr>
              <a:tr h="488516">
                <a:tc>
                  <a:txBody>
                    <a:bodyPr/>
                    <a:lstStyle/>
                    <a:p>
                      <a:r>
                        <a:rPr lang="fr-FR" dirty="0"/>
                        <a:t>Du 01/11/2025 au 30/04/2026</a:t>
                      </a:r>
                    </a:p>
                  </a:txBody>
                  <a:tcPr anchor="ctr">
                    <a:solidFill>
                      <a:schemeClr val="bg1">
                        <a:lumMod val="85000"/>
                      </a:schemeClr>
                    </a:solidFill>
                  </a:tcPr>
                </a:tc>
                <a:tc>
                  <a:txBody>
                    <a:bodyPr/>
                    <a:lstStyle/>
                    <a:p>
                      <a:r>
                        <a:rPr lang="fr-FR" dirty="0"/>
                        <a:t>Durée 6 mois ok depuis au moins 2 mois</a:t>
                      </a:r>
                    </a:p>
                  </a:txBody>
                  <a:tcPr anchor="ctr">
                    <a:solidFill>
                      <a:schemeClr val="bg1">
                        <a:lumMod val="85000"/>
                      </a:schemeClr>
                    </a:solidFill>
                  </a:tcPr>
                </a:tc>
                <a:tc>
                  <a:txBody>
                    <a:bodyPr/>
                    <a:lstStyle/>
                    <a:p>
                      <a:pPr algn="ctr"/>
                      <a:r>
                        <a:rPr lang="fr-FR" dirty="0">
                          <a:solidFill>
                            <a:schemeClr val="tx1"/>
                          </a:solidFill>
                        </a:rPr>
                        <a:t>Oui </a:t>
                      </a:r>
                    </a:p>
                  </a:txBody>
                  <a:tcPr anchor="ctr">
                    <a:solidFill>
                      <a:schemeClr val="bg1">
                        <a:lumMod val="85000"/>
                      </a:schemeClr>
                    </a:solidFill>
                  </a:tcPr>
                </a:tc>
                <a:extLst>
                  <a:ext uri="{0D108BD9-81ED-4DB2-BD59-A6C34878D82A}">
                    <a16:rowId xmlns:a16="http://schemas.microsoft.com/office/drawing/2014/main" val="834275439"/>
                  </a:ext>
                </a:extLst>
              </a:tr>
            </a:tbl>
          </a:graphicData>
        </a:graphic>
      </p:graphicFrame>
      <p:sp>
        <p:nvSpPr>
          <p:cNvPr id="7" name="Rectangle : coins arrondis 6">
            <a:extLst>
              <a:ext uri="{FF2B5EF4-FFF2-40B4-BE49-F238E27FC236}">
                <a16:creationId xmlns:a16="http://schemas.microsoft.com/office/drawing/2014/main" id="{BE2E9082-2B16-40D0-A324-834E19235983}"/>
              </a:ext>
            </a:extLst>
          </p:cNvPr>
          <p:cNvSpPr/>
          <p:nvPr/>
        </p:nvSpPr>
        <p:spPr>
          <a:xfrm>
            <a:off x="1368056" y="1052623"/>
            <a:ext cx="4727944" cy="147286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Comment interpréter la notion des 6 mois de contrat et des 2 mois d’ancienneté </a:t>
            </a:r>
          </a:p>
          <a:p>
            <a:pPr algn="ctr"/>
            <a:r>
              <a:rPr lang="fr-FR" sz="2000" dirty="0"/>
              <a:t>(</a:t>
            </a:r>
            <a:r>
              <a:rPr lang="fr-FR" sz="2000" b="1" dirty="0"/>
              <a:t>1</a:t>
            </a:r>
            <a:r>
              <a:rPr lang="fr-FR" sz="2000" b="1" baseline="30000" dirty="0"/>
              <a:t>er</a:t>
            </a:r>
            <a:r>
              <a:rPr lang="fr-FR" sz="2000" b="1" dirty="0"/>
              <a:t> novembre 2025</a:t>
            </a:r>
            <a:r>
              <a:rPr lang="fr-FR" sz="2000" dirty="0"/>
              <a:t>) ?</a:t>
            </a:r>
          </a:p>
        </p:txBody>
      </p:sp>
    </p:spTree>
    <p:extLst>
      <p:ext uri="{BB962C8B-B14F-4D97-AF65-F5344CB8AC3E}">
        <p14:creationId xmlns:p14="http://schemas.microsoft.com/office/powerpoint/2010/main" val="178511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4">
            <a:extLst>
              <a:ext uri="{FF2B5EF4-FFF2-40B4-BE49-F238E27FC236}">
                <a16:creationId xmlns:a16="http://schemas.microsoft.com/office/drawing/2014/main" id="{DCA6B205-2517-4FA0-877E-65F471A080EB}"/>
              </a:ext>
            </a:extLst>
          </p:cNvPr>
          <p:cNvGraphicFramePr>
            <a:graphicFrameLocks/>
          </p:cNvGraphicFramePr>
          <p:nvPr>
            <p:extLst>
              <p:ext uri="{D42A27DB-BD31-4B8C-83A1-F6EECF244321}">
                <p14:modId xmlns:p14="http://schemas.microsoft.com/office/powerpoint/2010/main" val="2444741760"/>
              </p:ext>
            </p:extLst>
          </p:nvPr>
        </p:nvGraphicFramePr>
        <p:xfrm>
          <a:off x="2567816" y="2784635"/>
          <a:ext cx="8944343" cy="2926143"/>
        </p:xfrm>
        <a:graphic>
          <a:graphicData uri="http://schemas.openxmlformats.org/drawingml/2006/table">
            <a:tbl>
              <a:tblPr firstRow="1" bandRow="1">
                <a:tableStyleId>{5C22544A-7EE6-4342-B048-85BDC9FD1C3A}</a:tableStyleId>
              </a:tblPr>
              <a:tblGrid>
                <a:gridCol w="3196686">
                  <a:extLst>
                    <a:ext uri="{9D8B030D-6E8A-4147-A177-3AD203B41FA5}">
                      <a16:colId xmlns:a16="http://schemas.microsoft.com/office/drawing/2014/main" val="1927072727"/>
                    </a:ext>
                  </a:extLst>
                </a:gridCol>
                <a:gridCol w="4441372">
                  <a:extLst>
                    <a:ext uri="{9D8B030D-6E8A-4147-A177-3AD203B41FA5}">
                      <a16:colId xmlns:a16="http://schemas.microsoft.com/office/drawing/2014/main" val="176190353"/>
                    </a:ext>
                  </a:extLst>
                </a:gridCol>
                <a:gridCol w="1306285">
                  <a:extLst>
                    <a:ext uri="{9D8B030D-6E8A-4147-A177-3AD203B41FA5}">
                      <a16:colId xmlns:a16="http://schemas.microsoft.com/office/drawing/2014/main" val="178210053"/>
                    </a:ext>
                  </a:extLst>
                </a:gridCol>
              </a:tblGrid>
              <a:tr h="425088">
                <a:tc>
                  <a:txBody>
                    <a:bodyPr/>
                    <a:lstStyle/>
                    <a:p>
                      <a:pPr algn="ctr"/>
                      <a:r>
                        <a:rPr lang="fr-FR" dirty="0"/>
                        <a:t>Contrat(s)</a:t>
                      </a:r>
                    </a:p>
                  </a:txBody>
                  <a:tcPr anchor="ctr">
                    <a:solidFill>
                      <a:schemeClr val="accent1">
                        <a:lumMod val="50000"/>
                      </a:schemeClr>
                    </a:solidFill>
                  </a:tcPr>
                </a:tc>
                <a:tc>
                  <a:txBody>
                    <a:bodyPr/>
                    <a:lstStyle/>
                    <a:p>
                      <a:pPr algn="ctr"/>
                      <a:r>
                        <a:rPr lang="fr-FR" dirty="0"/>
                        <a:t>Durée totale</a:t>
                      </a:r>
                    </a:p>
                  </a:txBody>
                  <a:tcPr anchor="ctr">
                    <a:solidFill>
                      <a:schemeClr val="accent1">
                        <a:lumMod val="50000"/>
                      </a:schemeClr>
                    </a:solidFill>
                  </a:tcPr>
                </a:tc>
                <a:tc>
                  <a:txBody>
                    <a:bodyPr/>
                    <a:lstStyle/>
                    <a:p>
                      <a:pPr algn="ctr"/>
                      <a:r>
                        <a:rPr lang="fr-FR" dirty="0"/>
                        <a:t>Electeur ?</a:t>
                      </a:r>
                    </a:p>
                  </a:txBody>
                  <a:tcPr anchor="ctr">
                    <a:solidFill>
                      <a:schemeClr val="accent1">
                        <a:lumMod val="50000"/>
                      </a:schemeClr>
                    </a:solidFill>
                  </a:tcPr>
                </a:tc>
                <a:extLst>
                  <a:ext uri="{0D108BD9-81ED-4DB2-BD59-A6C34878D82A}">
                    <a16:rowId xmlns:a16="http://schemas.microsoft.com/office/drawing/2014/main" val="4173299638"/>
                  </a:ext>
                </a:extLst>
              </a:tr>
              <a:tr h="672255">
                <a:tc>
                  <a:txBody>
                    <a:bodyPr/>
                    <a:lstStyle/>
                    <a:p>
                      <a:r>
                        <a:rPr lang="fr-FR" dirty="0"/>
                        <a:t>Du 01/08/2025 au 31/10/2025</a:t>
                      </a:r>
                    </a:p>
                    <a:p>
                      <a:r>
                        <a:rPr lang="fr-FR" dirty="0"/>
                        <a:t>Du 01/11/2025 au 31/01/2026</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Durée 6 mois ok depuis au moins 2 mois </a:t>
                      </a:r>
                    </a:p>
                  </a:txBody>
                  <a:tcPr anchor="ctr">
                    <a:solidFill>
                      <a:schemeClr val="bg1">
                        <a:lumMod val="95000"/>
                      </a:schemeClr>
                    </a:solidFill>
                  </a:tcPr>
                </a:tc>
                <a:tc>
                  <a:txBody>
                    <a:bodyPr/>
                    <a:lstStyle/>
                    <a:p>
                      <a:pPr algn="ctr"/>
                      <a:r>
                        <a:rPr lang="fr-FR" sz="1800" kern="1200" dirty="0">
                          <a:solidFill>
                            <a:schemeClr val="tx1"/>
                          </a:solidFill>
                          <a:latin typeface="+mn-lt"/>
                          <a:ea typeface="+mn-ea"/>
                          <a:cs typeface="+mn-cs"/>
                        </a:rPr>
                        <a:t>Oui </a:t>
                      </a:r>
                    </a:p>
                  </a:txBody>
                  <a:tcPr anchor="ctr">
                    <a:solidFill>
                      <a:schemeClr val="bg1">
                        <a:lumMod val="95000"/>
                      </a:schemeClr>
                    </a:solidFill>
                  </a:tcPr>
                </a:tc>
                <a:extLst>
                  <a:ext uri="{0D108BD9-81ED-4DB2-BD59-A6C34878D82A}">
                    <a16:rowId xmlns:a16="http://schemas.microsoft.com/office/drawing/2014/main" val="215045895"/>
                  </a:ext>
                </a:extLst>
              </a:tr>
              <a:tr h="449467">
                <a:tc>
                  <a:txBody>
                    <a:bodyPr/>
                    <a:lstStyle/>
                    <a:p>
                      <a:r>
                        <a:rPr lang="fr-FR" dirty="0"/>
                        <a:t>Du 01/08/2025 au 31/10/2025</a:t>
                      </a:r>
                    </a:p>
                    <a:p>
                      <a:r>
                        <a:rPr lang="fr-FR" dirty="0"/>
                        <a:t>Du 02/11/2025 au 01/02/2026</a:t>
                      </a:r>
                    </a:p>
                  </a:txBody>
                  <a:tcPr anchor="ctr">
                    <a:solidFill>
                      <a:schemeClr val="bg1">
                        <a:lumMod val="85000"/>
                      </a:schemeClr>
                    </a:solidFill>
                  </a:tcPr>
                </a:tc>
                <a:tc>
                  <a:txBody>
                    <a:bodyPr/>
                    <a:lstStyle/>
                    <a:p>
                      <a:r>
                        <a:rPr lang="fr-FR" dirty="0"/>
                        <a:t>Durée 6 mois ok mais coupure le 01/11/2025</a:t>
                      </a:r>
                    </a:p>
                  </a:txBody>
                  <a:tcPr anchor="ctr">
                    <a:solidFill>
                      <a:schemeClr val="bg1">
                        <a:lumMod val="85000"/>
                      </a:schemeClr>
                    </a:solidFill>
                  </a:tcPr>
                </a:tc>
                <a:tc>
                  <a:txBody>
                    <a:bodyPr/>
                    <a:lstStyle/>
                    <a:p>
                      <a:pPr algn="ctr"/>
                      <a:r>
                        <a:rPr lang="fr-FR" dirty="0">
                          <a:solidFill>
                            <a:schemeClr val="tx1"/>
                          </a:solidFill>
                        </a:rPr>
                        <a:t>Non </a:t>
                      </a:r>
                    </a:p>
                  </a:txBody>
                  <a:tcPr anchor="ctr">
                    <a:solidFill>
                      <a:schemeClr val="bg1">
                        <a:lumMod val="85000"/>
                      </a:schemeClr>
                    </a:solidFill>
                  </a:tcPr>
                </a:tc>
                <a:extLst>
                  <a:ext uri="{0D108BD9-81ED-4DB2-BD59-A6C34878D82A}">
                    <a16:rowId xmlns:a16="http://schemas.microsoft.com/office/drawing/2014/main" val="143633044"/>
                  </a:ext>
                </a:extLst>
              </a:tr>
              <a:tr h="449467">
                <a:tc>
                  <a:txBody>
                    <a:bodyPr/>
                    <a:lstStyle/>
                    <a:p>
                      <a:r>
                        <a:rPr lang="fr-FR" dirty="0"/>
                        <a:t>Du 01/08/2025 au 31/10/2025</a:t>
                      </a:r>
                    </a:p>
                    <a:p>
                      <a:r>
                        <a:rPr lang="fr-FR" dirty="0"/>
                        <a:t>Du 01/11/2025 au 30/11/2025</a:t>
                      </a:r>
                    </a:p>
                    <a:p>
                      <a:r>
                        <a:rPr lang="fr-FR" dirty="0"/>
                        <a:t>Du 01/12/2025 au 31/12/2025</a:t>
                      </a:r>
                    </a:p>
                    <a:p>
                      <a:r>
                        <a:rPr lang="fr-FR" dirty="0"/>
                        <a:t>Du 01/01/2026 au 31/01/2026</a:t>
                      </a:r>
                    </a:p>
                  </a:txBody>
                  <a:tcPr>
                    <a:solidFill>
                      <a:schemeClr val="bg1">
                        <a:lumMod val="95000"/>
                      </a:schemeClr>
                    </a:solidFill>
                  </a:tcPr>
                </a:tc>
                <a:tc>
                  <a:txBody>
                    <a:bodyPr/>
                    <a:lstStyle/>
                    <a:p>
                      <a:r>
                        <a:rPr lang="fr-FR" dirty="0"/>
                        <a:t>Condition des 6 mois ok mais pas de visibilité sur les 6 mois au 01/11/2025</a:t>
                      </a:r>
                    </a:p>
                  </a:txBody>
                  <a:tcPr anchor="ctr">
                    <a:solidFill>
                      <a:schemeClr val="bg1">
                        <a:lumMod val="95000"/>
                      </a:schemeClr>
                    </a:solidFill>
                  </a:tcPr>
                </a:tc>
                <a:tc>
                  <a:txBody>
                    <a:bodyPr/>
                    <a:lstStyle/>
                    <a:p>
                      <a:pPr algn="ctr"/>
                      <a:r>
                        <a:rPr lang="fr-FR" dirty="0">
                          <a:solidFill>
                            <a:schemeClr val="tx1"/>
                          </a:solidFill>
                        </a:rPr>
                        <a:t>Non /oui</a:t>
                      </a:r>
                    </a:p>
                  </a:txBody>
                  <a:tcPr anchor="ctr">
                    <a:solidFill>
                      <a:schemeClr val="bg1">
                        <a:lumMod val="95000"/>
                      </a:schemeClr>
                    </a:solidFill>
                  </a:tcPr>
                </a:tc>
                <a:extLst>
                  <a:ext uri="{0D108BD9-81ED-4DB2-BD59-A6C34878D82A}">
                    <a16:rowId xmlns:a16="http://schemas.microsoft.com/office/drawing/2014/main" val="588860024"/>
                  </a:ext>
                </a:extLst>
              </a:tr>
            </a:tbl>
          </a:graphicData>
        </a:graphic>
      </p:graphicFrame>
      <p:sp>
        <p:nvSpPr>
          <p:cNvPr id="5" name="Rectangle : coins arrondis 4">
            <a:extLst>
              <a:ext uri="{FF2B5EF4-FFF2-40B4-BE49-F238E27FC236}">
                <a16:creationId xmlns:a16="http://schemas.microsoft.com/office/drawing/2014/main" id="{8A7F4D68-5E98-4ACA-9E8B-663C95572437}"/>
              </a:ext>
            </a:extLst>
          </p:cNvPr>
          <p:cNvSpPr/>
          <p:nvPr/>
        </p:nvSpPr>
        <p:spPr>
          <a:xfrm>
            <a:off x="1368056" y="1052623"/>
            <a:ext cx="4960173" cy="141480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Comment interpréter la notion des 6 mois de contrat et des 2 mois d’ancienneté </a:t>
            </a:r>
          </a:p>
          <a:p>
            <a:pPr algn="ctr"/>
            <a:r>
              <a:rPr lang="fr-FR" sz="2000" dirty="0"/>
              <a:t>(</a:t>
            </a:r>
            <a:r>
              <a:rPr lang="fr-FR" sz="2000" b="1" dirty="0"/>
              <a:t>1</a:t>
            </a:r>
            <a:r>
              <a:rPr lang="fr-FR" sz="2000" b="1" baseline="30000" dirty="0"/>
              <a:t>er</a:t>
            </a:r>
            <a:r>
              <a:rPr lang="fr-FR" sz="2000" b="1" dirty="0"/>
              <a:t> novembre 2025</a:t>
            </a:r>
            <a:r>
              <a:rPr lang="fr-FR" sz="2000" dirty="0"/>
              <a:t>) ?</a:t>
            </a:r>
          </a:p>
        </p:txBody>
      </p:sp>
      <p:sp>
        <p:nvSpPr>
          <p:cNvPr id="7" name="Titre 1">
            <a:extLst>
              <a:ext uri="{FF2B5EF4-FFF2-40B4-BE49-F238E27FC236}">
                <a16:creationId xmlns:a16="http://schemas.microsoft.com/office/drawing/2014/main" id="{AC541846-1EC6-474A-8864-F96171232CC3}"/>
              </a:ext>
            </a:extLst>
          </p:cNvPr>
          <p:cNvSpPr txBox="1">
            <a:spLocks/>
          </p:cNvSpPr>
          <p:nvPr/>
        </p:nvSpPr>
        <p:spPr>
          <a:xfrm>
            <a:off x="1197962" y="0"/>
            <a:ext cx="9551554" cy="74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3879A0"/>
                </a:solidFill>
                <a:latin typeface="+mn-lt"/>
                <a:ea typeface="+mj-ea"/>
                <a:cs typeface="+mj-cs"/>
              </a:defRPr>
            </a:lvl1pPr>
          </a:lstStyle>
          <a:p>
            <a:r>
              <a:rPr lang="fr-FR" sz="3600"/>
              <a:t>Contractuels : Quelles règles appliquer ?</a:t>
            </a:r>
            <a:endParaRPr lang="fr-FR" sz="3600" dirty="0"/>
          </a:p>
        </p:txBody>
      </p:sp>
    </p:spTree>
    <p:extLst>
      <p:ext uri="{BB962C8B-B14F-4D97-AF65-F5344CB8AC3E}">
        <p14:creationId xmlns:p14="http://schemas.microsoft.com/office/powerpoint/2010/main" val="4166213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4C00D5-C8A9-4641-B351-ED95003FBCC2}"/>
              </a:ext>
            </a:extLst>
          </p:cNvPr>
          <p:cNvSpPr>
            <a:spLocks noGrp="1"/>
          </p:cNvSpPr>
          <p:nvPr>
            <p:ph type="title"/>
          </p:nvPr>
        </p:nvSpPr>
        <p:spPr>
          <a:xfrm>
            <a:off x="1274705" y="129821"/>
            <a:ext cx="9349509" cy="746499"/>
          </a:xfrm>
        </p:spPr>
        <p:txBody>
          <a:bodyPr>
            <a:normAutofit/>
          </a:bodyPr>
          <a:lstStyle/>
          <a:p>
            <a:r>
              <a:rPr lang="fr-FR" sz="3600" dirty="0"/>
              <a:t>Cas particuliers Fonctionnaires et contractuels </a:t>
            </a:r>
          </a:p>
        </p:txBody>
      </p:sp>
      <p:sp>
        <p:nvSpPr>
          <p:cNvPr id="5" name="Rectangle : coins arrondis 4">
            <a:extLst>
              <a:ext uri="{FF2B5EF4-FFF2-40B4-BE49-F238E27FC236}">
                <a16:creationId xmlns:a16="http://schemas.microsoft.com/office/drawing/2014/main" id="{C09ECD7B-FDA5-451D-BEB0-41CB5D6AAE34}"/>
              </a:ext>
            </a:extLst>
          </p:cNvPr>
          <p:cNvSpPr/>
          <p:nvPr/>
        </p:nvSpPr>
        <p:spPr>
          <a:xfrm>
            <a:off x="1401575" y="923730"/>
            <a:ext cx="4949244" cy="7464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t>Oui</a:t>
            </a:r>
            <a:r>
              <a:rPr lang="fr-FR" sz="2000" dirty="0"/>
              <a:t> </a:t>
            </a:r>
          </a:p>
        </p:txBody>
      </p:sp>
      <p:sp>
        <p:nvSpPr>
          <p:cNvPr id="6" name="Rectangle : coins arrondis 5">
            <a:extLst>
              <a:ext uri="{FF2B5EF4-FFF2-40B4-BE49-F238E27FC236}">
                <a16:creationId xmlns:a16="http://schemas.microsoft.com/office/drawing/2014/main" id="{807D4384-BB55-4949-904B-8F4B05F26A75}"/>
              </a:ext>
            </a:extLst>
          </p:cNvPr>
          <p:cNvSpPr/>
          <p:nvPr/>
        </p:nvSpPr>
        <p:spPr>
          <a:xfrm>
            <a:off x="3472665" y="3429000"/>
            <a:ext cx="4274169" cy="7464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t>Non</a:t>
            </a:r>
            <a:r>
              <a:rPr lang="fr-FR" sz="2000" dirty="0"/>
              <a:t> </a:t>
            </a:r>
          </a:p>
        </p:txBody>
      </p:sp>
      <p:sp>
        <p:nvSpPr>
          <p:cNvPr id="3" name="Rectangle : avec coin rogné 2">
            <a:extLst>
              <a:ext uri="{FF2B5EF4-FFF2-40B4-BE49-F238E27FC236}">
                <a16:creationId xmlns:a16="http://schemas.microsoft.com/office/drawing/2014/main" id="{ACEE412F-22BB-4522-900C-91A7E6A026A3}"/>
              </a:ext>
            </a:extLst>
          </p:cNvPr>
          <p:cNvSpPr/>
          <p:nvPr/>
        </p:nvSpPr>
        <p:spPr>
          <a:xfrm>
            <a:off x="1389790" y="1670230"/>
            <a:ext cx="10106991" cy="1605603"/>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fr-FR" b="1" dirty="0">
                <a:solidFill>
                  <a:schemeClr val="tx1"/>
                </a:solidFill>
              </a:rPr>
              <a:t>Mis à disposition partielle </a:t>
            </a:r>
            <a:r>
              <a:rPr lang="fr-FR" dirty="0">
                <a:solidFill>
                  <a:schemeClr val="tx1"/>
                </a:solidFill>
              </a:rPr>
              <a:t>dans une autre collectivité</a:t>
            </a:r>
          </a:p>
          <a:p>
            <a:pPr marL="285750" indent="-285750">
              <a:buFontTx/>
              <a:buChar char="-"/>
            </a:pPr>
            <a:r>
              <a:rPr lang="fr-FR" b="1" dirty="0">
                <a:solidFill>
                  <a:schemeClr val="tx1"/>
                </a:solidFill>
              </a:rPr>
              <a:t>Assistants maternels</a:t>
            </a:r>
            <a:r>
              <a:rPr lang="fr-FR" dirty="0">
                <a:solidFill>
                  <a:schemeClr val="tx1"/>
                </a:solidFill>
              </a:rPr>
              <a:t> ou assistants </a:t>
            </a:r>
            <a:r>
              <a:rPr lang="fr-FR" b="1" dirty="0">
                <a:solidFill>
                  <a:schemeClr val="tx1"/>
                </a:solidFill>
              </a:rPr>
              <a:t>familiaux</a:t>
            </a:r>
          </a:p>
          <a:p>
            <a:pPr marL="285750" indent="-285750">
              <a:buFontTx/>
              <a:buChar char="-"/>
            </a:pPr>
            <a:r>
              <a:rPr lang="fr-FR" b="1" dirty="0">
                <a:solidFill>
                  <a:schemeClr val="tx1"/>
                </a:solidFill>
              </a:rPr>
              <a:t>Apprentis </a:t>
            </a:r>
            <a:r>
              <a:rPr lang="fr-FR" dirty="0">
                <a:solidFill>
                  <a:schemeClr val="tx1"/>
                </a:solidFill>
              </a:rPr>
              <a:t>( conditions identiques au contractuels)</a:t>
            </a:r>
          </a:p>
          <a:p>
            <a:pPr marL="285750" indent="-285750">
              <a:buFontTx/>
              <a:buChar char="-"/>
            </a:pPr>
            <a:r>
              <a:rPr lang="fr-FR" b="1" dirty="0">
                <a:solidFill>
                  <a:schemeClr val="tx1"/>
                </a:solidFill>
              </a:rPr>
              <a:t>Mis à disposition </a:t>
            </a:r>
            <a:r>
              <a:rPr lang="fr-FR" dirty="0">
                <a:solidFill>
                  <a:schemeClr val="tx1"/>
                </a:solidFill>
              </a:rPr>
              <a:t>ou </a:t>
            </a:r>
            <a:r>
              <a:rPr lang="fr-FR" b="1" dirty="0">
                <a:solidFill>
                  <a:schemeClr val="tx1"/>
                </a:solidFill>
              </a:rPr>
              <a:t>détachés</a:t>
            </a:r>
            <a:r>
              <a:rPr lang="fr-FR" dirty="0">
                <a:solidFill>
                  <a:schemeClr val="tx1"/>
                </a:solidFill>
              </a:rPr>
              <a:t> auprès d’un </a:t>
            </a:r>
            <a:r>
              <a:rPr lang="fr-FR" b="1" dirty="0">
                <a:solidFill>
                  <a:schemeClr val="tx1"/>
                </a:solidFill>
              </a:rPr>
              <a:t>GIP</a:t>
            </a:r>
            <a:r>
              <a:rPr lang="fr-FR" dirty="0">
                <a:solidFill>
                  <a:schemeClr val="tx1"/>
                </a:solidFill>
              </a:rPr>
              <a:t> ou d’une </a:t>
            </a:r>
            <a:r>
              <a:rPr lang="fr-FR" b="1" dirty="0">
                <a:solidFill>
                  <a:schemeClr val="tx1"/>
                </a:solidFill>
              </a:rPr>
              <a:t>autorité publique indépendante </a:t>
            </a:r>
            <a:r>
              <a:rPr lang="fr-FR" dirty="0">
                <a:solidFill>
                  <a:schemeClr val="tx1"/>
                </a:solidFill>
              </a:rPr>
              <a:t>(ex: </a:t>
            </a:r>
            <a:r>
              <a:rPr lang="fr-FR" dirty="0" err="1">
                <a:solidFill>
                  <a:schemeClr val="tx1"/>
                </a:solidFill>
              </a:rPr>
              <a:t>Mdph</a:t>
            </a:r>
            <a:r>
              <a:rPr lang="fr-FR" dirty="0">
                <a:solidFill>
                  <a:schemeClr val="tx1"/>
                </a:solidFill>
              </a:rPr>
              <a:t>)</a:t>
            </a:r>
          </a:p>
          <a:p>
            <a:pPr marL="285750" indent="-285750">
              <a:buFontTx/>
              <a:buChar char="-"/>
            </a:pPr>
            <a:r>
              <a:rPr lang="fr-FR" b="1" dirty="0">
                <a:solidFill>
                  <a:schemeClr val="tx1"/>
                </a:solidFill>
              </a:rPr>
              <a:t>Les fonctionnaires et contractuels suspendus </a:t>
            </a:r>
            <a:r>
              <a:rPr lang="fr-FR" dirty="0">
                <a:solidFill>
                  <a:schemeClr val="tx1"/>
                </a:solidFill>
              </a:rPr>
              <a:t>( positon d’activité)</a:t>
            </a:r>
          </a:p>
        </p:txBody>
      </p:sp>
      <p:sp>
        <p:nvSpPr>
          <p:cNvPr id="7" name="Rectangle : avec coin rogné 6">
            <a:extLst>
              <a:ext uri="{FF2B5EF4-FFF2-40B4-BE49-F238E27FC236}">
                <a16:creationId xmlns:a16="http://schemas.microsoft.com/office/drawing/2014/main" id="{39DC838B-DC2E-4B0F-A4CE-F78DA8EC4810}"/>
              </a:ext>
            </a:extLst>
          </p:cNvPr>
          <p:cNvSpPr/>
          <p:nvPr/>
        </p:nvSpPr>
        <p:spPr>
          <a:xfrm>
            <a:off x="3472665" y="4175499"/>
            <a:ext cx="7952198" cy="2145286"/>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fr-FR" b="1" dirty="0">
                <a:solidFill>
                  <a:schemeClr val="tx1"/>
                </a:solidFill>
              </a:rPr>
              <a:t>Mis à disposition totale </a:t>
            </a:r>
            <a:r>
              <a:rPr lang="fr-FR" dirty="0">
                <a:solidFill>
                  <a:schemeClr val="tx1"/>
                </a:solidFill>
              </a:rPr>
              <a:t>dans une autre collectivité </a:t>
            </a:r>
          </a:p>
          <a:p>
            <a:pPr marL="285750" indent="-285750">
              <a:buFontTx/>
              <a:buChar char="-"/>
            </a:pPr>
            <a:r>
              <a:rPr lang="fr-FR" dirty="0">
                <a:solidFill>
                  <a:schemeClr val="tx1"/>
                </a:solidFill>
              </a:rPr>
              <a:t>Agents </a:t>
            </a:r>
            <a:r>
              <a:rPr lang="fr-FR" b="1" dirty="0">
                <a:solidFill>
                  <a:schemeClr val="tx1"/>
                </a:solidFill>
              </a:rPr>
              <a:t>mission temporaire CDG 22</a:t>
            </a:r>
          </a:p>
          <a:p>
            <a:pPr marL="285750" indent="-285750">
              <a:buFontTx/>
              <a:buChar char="-"/>
            </a:pPr>
            <a:r>
              <a:rPr lang="fr-FR" dirty="0">
                <a:solidFill>
                  <a:schemeClr val="tx1"/>
                </a:solidFill>
              </a:rPr>
              <a:t>Les fonctionnaires en </a:t>
            </a:r>
            <a:r>
              <a:rPr lang="fr-FR" b="1" dirty="0">
                <a:solidFill>
                  <a:schemeClr val="tx1"/>
                </a:solidFill>
              </a:rPr>
              <a:t>disponibilité</a:t>
            </a:r>
            <a:r>
              <a:rPr lang="fr-FR" dirty="0">
                <a:solidFill>
                  <a:schemeClr val="tx1"/>
                </a:solidFill>
              </a:rPr>
              <a:t> ou en </a:t>
            </a:r>
            <a:r>
              <a:rPr lang="fr-FR" b="1" dirty="0">
                <a:solidFill>
                  <a:schemeClr val="tx1"/>
                </a:solidFill>
              </a:rPr>
              <a:t>congé spécial</a:t>
            </a:r>
          </a:p>
          <a:p>
            <a:pPr marL="285750" indent="-285750">
              <a:buFontTx/>
              <a:buChar char="-"/>
              <a:tabLst>
                <a:tab pos="360363" algn="l"/>
              </a:tabLst>
            </a:pPr>
            <a:r>
              <a:rPr lang="fr-FR" dirty="0">
                <a:solidFill>
                  <a:schemeClr val="tx1"/>
                </a:solidFill>
              </a:rPr>
              <a:t>Agents </a:t>
            </a:r>
            <a:r>
              <a:rPr lang="fr-FR" b="1" dirty="0">
                <a:solidFill>
                  <a:schemeClr val="tx1"/>
                </a:solidFill>
              </a:rPr>
              <a:t>contractuels</a:t>
            </a:r>
            <a:r>
              <a:rPr lang="fr-FR" dirty="0">
                <a:solidFill>
                  <a:schemeClr val="tx1"/>
                </a:solidFill>
              </a:rPr>
              <a:t> en </a:t>
            </a:r>
            <a:r>
              <a:rPr lang="fr-FR" b="1" dirty="0">
                <a:solidFill>
                  <a:schemeClr val="tx1"/>
                </a:solidFill>
              </a:rPr>
              <a:t>congé non rémunéré </a:t>
            </a:r>
            <a:r>
              <a:rPr lang="fr-FR" dirty="0">
                <a:solidFill>
                  <a:schemeClr val="tx1"/>
                </a:solidFill>
              </a:rPr>
              <a:t>(à l’exception du congé parental)</a:t>
            </a:r>
          </a:p>
          <a:p>
            <a:pPr marL="285750" indent="-285750">
              <a:buFontTx/>
              <a:buChar char="-"/>
              <a:tabLst>
                <a:tab pos="360363" algn="l"/>
              </a:tabLst>
            </a:pPr>
            <a:r>
              <a:rPr lang="fr-FR" b="1" dirty="0">
                <a:solidFill>
                  <a:schemeClr val="tx1"/>
                </a:solidFill>
              </a:rPr>
              <a:t>Fonctionnaires détachés d’office dans un EPIC</a:t>
            </a:r>
          </a:p>
          <a:p>
            <a:pPr marL="285750" indent="-285750">
              <a:buFontTx/>
              <a:buChar char="-"/>
              <a:tabLst>
                <a:tab pos="360363" algn="l"/>
              </a:tabLst>
            </a:pPr>
            <a:r>
              <a:rPr lang="fr-FR" b="1" dirty="0">
                <a:solidFill>
                  <a:schemeClr val="tx1"/>
                </a:solidFill>
              </a:rPr>
              <a:t>Les agents exclus</a:t>
            </a:r>
          </a:p>
        </p:txBody>
      </p:sp>
    </p:spTree>
    <p:extLst>
      <p:ext uri="{BB962C8B-B14F-4D97-AF65-F5344CB8AC3E}">
        <p14:creationId xmlns:p14="http://schemas.microsoft.com/office/powerpoint/2010/main" val="92399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E2F30C-AFA5-4A22-A8DC-4A9B032129B2}"/>
              </a:ext>
            </a:extLst>
          </p:cNvPr>
          <p:cNvSpPr>
            <a:spLocks noGrp="1"/>
          </p:cNvSpPr>
          <p:nvPr>
            <p:ph type="title"/>
          </p:nvPr>
        </p:nvSpPr>
        <p:spPr>
          <a:xfrm>
            <a:off x="1315922" y="97997"/>
            <a:ext cx="9349509" cy="746499"/>
          </a:xfrm>
        </p:spPr>
        <p:txBody>
          <a:bodyPr/>
          <a:lstStyle/>
          <a:p>
            <a:r>
              <a:rPr lang="fr-FR" dirty="0"/>
              <a:t>Cas particuliers</a:t>
            </a:r>
          </a:p>
        </p:txBody>
      </p:sp>
      <p:sp>
        <p:nvSpPr>
          <p:cNvPr id="3" name="Espace réservé du texte 2">
            <a:extLst>
              <a:ext uri="{FF2B5EF4-FFF2-40B4-BE49-F238E27FC236}">
                <a16:creationId xmlns:a16="http://schemas.microsoft.com/office/drawing/2014/main" id="{864E88CF-F50E-4861-914E-2EBE54AE01C7}"/>
              </a:ext>
            </a:extLst>
          </p:cNvPr>
          <p:cNvSpPr>
            <a:spLocks noGrp="1"/>
          </p:cNvSpPr>
          <p:nvPr>
            <p:ph type="body" sz="quarter" idx="13"/>
          </p:nvPr>
        </p:nvSpPr>
        <p:spPr>
          <a:xfrm>
            <a:off x="1172084" y="844496"/>
            <a:ext cx="11019916" cy="5299450"/>
          </a:xfrm>
        </p:spPr>
        <p:txBody>
          <a:bodyPr>
            <a:normAutofit/>
          </a:bodyPr>
          <a:lstStyle/>
          <a:p>
            <a:r>
              <a:rPr lang="fr-FR" sz="2400" b="1" u="sng" dirty="0"/>
              <a:t>SPIC dont la gestion est assurée en régie</a:t>
            </a:r>
          </a:p>
          <a:p>
            <a:r>
              <a:rPr lang="fr-FR" sz="2400" b="1" dirty="0"/>
              <a:t>Personnalité morale et autonomie financière = propres instances</a:t>
            </a:r>
          </a:p>
          <a:p>
            <a:pPr marL="342900" indent="-342900">
              <a:buFont typeface="Calibri" panose="020F0502020204030204" pitchFamily="34" charset="0"/>
              <a:buChar char="→"/>
            </a:pPr>
            <a:r>
              <a:rPr lang="fr-FR" sz="2400" i="1" dirty="0"/>
              <a:t>Exemple </a:t>
            </a:r>
            <a:r>
              <a:rPr lang="fr-FR" sz="2400" dirty="0"/>
              <a:t>: EPCI qui a crée un SPIC Eau et Assainissement en régie - création d’un CSE</a:t>
            </a:r>
          </a:p>
          <a:p>
            <a:r>
              <a:rPr lang="fr-FR" sz="2400" b="1" dirty="0"/>
              <a:t>Si la régie n’est pas dotée de personnalité morale </a:t>
            </a:r>
            <a:r>
              <a:rPr lang="fr-FR" sz="2400" dirty="0"/>
              <a:t>= un service propre de la collectivité, il est l’unique employeur </a:t>
            </a:r>
          </a:p>
          <a:p>
            <a:pPr marL="627063" indent="-342900">
              <a:buFont typeface="Calibri" panose="020F0502020204030204" pitchFamily="34" charset="0"/>
              <a:buChar char="→"/>
            </a:pPr>
            <a:r>
              <a:rPr lang="fr-FR" sz="2400" dirty="0"/>
              <a:t> Les agents de droit privé relèvent alors du CST de la collectivité</a:t>
            </a:r>
          </a:p>
          <a:p>
            <a:pPr marL="284163"/>
            <a:endParaRPr lang="fr-FR" sz="2400" dirty="0"/>
          </a:p>
          <a:p>
            <a:r>
              <a:rPr lang="fr-FR" sz="2400" b="1" u="sng" dirty="0"/>
              <a:t>Agents employés par plusieurs collectivités</a:t>
            </a:r>
          </a:p>
          <a:p>
            <a:r>
              <a:rPr lang="fr-FR" sz="2400" b="1" dirty="0"/>
              <a:t>L’agent peut relever de plusieurs CST : CST local + CST </a:t>
            </a:r>
            <a:r>
              <a:rPr lang="fr-FR" sz="2400" b="1" dirty="0" err="1"/>
              <a:t>Dep</a:t>
            </a:r>
            <a:r>
              <a:rPr lang="fr-FR" sz="2400" b="1" dirty="0"/>
              <a:t> / CST local + CST local</a:t>
            </a:r>
          </a:p>
          <a:p>
            <a:endParaRPr lang="fr-FR" sz="2400" dirty="0"/>
          </a:p>
        </p:txBody>
      </p:sp>
    </p:spTree>
    <p:extLst>
      <p:ext uri="{BB962C8B-B14F-4D97-AF65-F5344CB8AC3E}">
        <p14:creationId xmlns:p14="http://schemas.microsoft.com/office/powerpoint/2010/main" val="112540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651E63-E98E-4775-BF8C-843FE1764760}"/>
              </a:ext>
            </a:extLst>
          </p:cNvPr>
          <p:cNvSpPr>
            <a:spLocks noGrp="1"/>
          </p:cNvSpPr>
          <p:nvPr>
            <p:ph type="title"/>
          </p:nvPr>
        </p:nvSpPr>
        <p:spPr>
          <a:xfrm>
            <a:off x="1421245" y="125666"/>
            <a:ext cx="9349509" cy="746499"/>
          </a:xfrm>
        </p:spPr>
        <p:txBody>
          <a:bodyPr/>
          <a:lstStyle/>
          <a:p>
            <a:r>
              <a:rPr lang="fr-FR" dirty="0"/>
              <a:t>Communication au CDG</a:t>
            </a:r>
          </a:p>
        </p:txBody>
      </p:sp>
      <p:graphicFrame>
        <p:nvGraphicFramePr>
          <p:cNvPr id="8" name="Tableau 7">
            <a:extLst>
              <a:ext uri="{FF2B5EF4-FFF2-40B4-BE49-F238E27FC236}">
                <a16:creationId xmlns:a16="http://schemas.microsoft.com/office/drawing/2014/main" id="{2C3FA64E-F5C8-4A00-B28F-9766B1E0A483}"/>
              </a:ext>
            </a:extLst>
          </p:cNvPr>
          <p:cNvGraphicFramePr>
            <a:graphicFrameLocks noGrp="1"/>
          </p:cNvGraphicFramePr>
          <p:nvPr>
            <p:extLst>
              <p:ext uri="{D42A27DB-BD31-4B8C-83A1-F6EECF244321}">
                <p14:modId xmlns:p14="http://schemas.microsoft.com/office/powerpoint/2010/main" val="4197875478"/>
              </p:ext>
            </p:extLst>
          </p:nvPr>
        </p:nvGraphicFramePr>
        <p:xfrm>
          <a:off x="2148116" y="1573553"/>
          <a:ext cx="9349510" cy="1738018"/>
        </p:xfrm>
        <a:graphic>
          <a:graphicData uri="http://schemas.openxmlformats.org/drawingml/2006/table">
            <a:tbl>
              <a:tblPr firstRow="1" bandRow="1">
                <a:tableStyleId>{5C22544A-7EE6-4342-B048-85BDC9FD1C3A}</a:tableStyleId>
              </a:tblPr>
              <a:tblGrid>
                <a:gridCol w="1116359">
                  <a:extLst>
                    <a:ext uri="{9D8B030D-6E8A-4147-A177-3AD203B41FA5}">
                      <a16:colId xmlns:a16="http://schemas.microsoft.com/office/drawing/2014/main" val="844075053"/>
                    </a:ext>
                  </a:extLst>
                </a:gridCol>
                <a:gridCol w="4032849">
                  <a:extLst>
                    <a:ext uri="{9D8B030D-6E8A-4147-A177-3AD203B41FA5}">
                      <a16:colId xmlns:a16="http://schemas.microsoft.com/office/drawing/2014/main" val="3344699196"/>
                    </a:ext>
                  </a:extLst>
                </a:gridCol>
                <a:gridCol w="4200302">
                  <a:extLst>
                    <a:ext uri="{9D8B030D-6E8A-4147-A177-3AD203B41FA5}">
                      <a16:colId xmlns:a16="http://schemas.microsoft.com/office/drawing/2014/main" val="2523151892"/>
                    </a:ext>
                  </a:extLst>
                </a:gridCol>
              </a:tblGrid>
              <a:tr h="434669">
                <a:tc>
                  <a:txBody>
                    <a:bodyPr/>
                    <a:lstStyle/>
                    <a:p>
                      <a:endParaRPr lang="fr-FR" dirty="0"/>
                    </a:p>
                  </a:txBody>
                  <a:tcPr>
                    <a:solidFill>
                      <a:schemeClr val="accent1">
                        <a:lumMod val="50000"/>
                      </a:schemeClr>
                    </a:solidFill>
                  </a:tcPr>
                </a:tc>
                <a:tc>
                  <a:txBody>
                    <a:bodyPr/>
                    <a:lstStyle/>
                    <a:p>
                      <a:pPr algn="ctr"/>
                      <a:r>
                        <a:rPr lang="fr-FR" sz="2000" dirty="0"/>
                        <a:t>Effectifs</a:t>
                      </a:r>
                    </a:p>
                  </a:txBody>
                  <a:tcPr>
                    <a:solidFill>
                      <a:schemeClr val="accent1">
                        <a:lumMod val="50000"/>
                      </a:schemeClr>
                    </a:solidFill>
                  </a:tcPr>
                </a:tc>
                <a:tc>
                  <a:txBody>
                    <a:bodyPr/>
                    <a:lstStyle/>
                    <a:p>
                      <a:pPr algn="ctr"/>
                      <a:r>
                        <a:rPr lang="fr-FR" sz="2000" b="1" u="sng" dirty="0"/>
                        <a:t>Intention</a:t>
                      </a:r>
                      <a:r>
                        <a:rPr lang="fr-FR" sz="2000" b="1" dirty="0"/>
                        <a:t> </a:t>
                      </a:r>
                      <a:r>
                        <a:rPr lang="fr-FR" b="1" dirty="0"/>
                        <a:t>CST propre/commun</a:t>
                      </a:r>
                    </a:p>
                  </a:txBody>
                  <a:tcPr>
                    <a:solidFill>
                      <a:schemeClr val="accent1">
                        <a:lumMod val="50000"/>
                      </a:schemeClr>
                    </a:solidFill>
                  </a:tcPr>
                </a:tc>
                <a:extLst>
                  <a:ext uri="{0D108BD9-81ED-4DB2-BD59-A6C34878D82A}">
                    <a16:rowId xmlns:a16="http://schemas.microsoft.com/office/drawing/2014/main" val="36015020"/>
                  </a:ext>
                </a:extLst>
              </a:tr>
              <a:tr h="434669">
                <a:tc>
                  <a:txBody>
                    <a:bodyPr/>
                    <a:lstStyle/>
                    <a:p>
                      <a:r>
                        <a:rPr lang="fr-FR" b="1" dirty="0"/>
                        <a:t>Quand</a:t>
                      </a:r>
                    </a:p>
                  </a:txBody>
                  <a:tcPr anchor="ctr">
                    <a:solidFill>
                      <a:schemeClr val="bg1">
                        <a:lumMod val="95000"/>
                      </a:schemeClr>
                    </a:solidFill>
                  </a:tcPr>
                </a:tc>
                <a:tc>
                  <a:txBody>
                    <a:bodyPr/>
                    <a:lstStyle/>
                    <a:p>
                      <a:pPr algn="ctr"/>
                      <a:r>
                        <a:rPr lang="fr-FR" dirty="0"/>
                        <a:t>Lundi </a:t>
                      </a:r>
                      <a:r>
                        <a:rPr lang="fr-FR" b="1" dirty="0"/>
                        <a:t>2 Mars 2025 </a:t>
                      </a:r>
                      <a:r>
                        <a:rPr lang="fr-FR" dirty="0"/>
                        <a:t>au plus tard </a:t>
                      </a:r>
                    </a:p>
                  </a:txBody>
                  <a:tcPr>
                    <a:solidFill>
                      <a:schemeClr val="bg1">
                        <a:lumMod val="95000"/>
                      </a:schemeClr>
                    </a:solidFill>
                  </a:tcPr>
                </a:tc>
                <a:tc>
                  <a:txBody>
                    <a:bodyPr/>
                    <a:lstStyle/>
                    <a:p>
                      <a:pPr algn="ctr"/>
                      <a:r>
                        <a:rPr lang="fr-FR" b="1" dirty="0"/>
                        <a:t>Vendredi 3 avril </a:t>
                      </a:r>
                      <a:r>
                        <a:rPr lang="fr-FR" b="0" dirty="0"/>
                        <a:t>au plus tard</a:t>
                      </a:r>
                    </a:p>
                  </a:txBody>
                  <a:tcPr anchor="ctr">
                    <a:solidFill>
                      <a:schemeClr val="bg1">
                        <a:lumMod val="95000"/>
                      </a:schemeClr>
                    </a:solidFill>
                  </a:tcPr>
                </a:tc>
                <a:extLst>
                  <a:ext uri="{0D108BD9-81ED-4DB2-BD59-A6C34878D82A}">
                    <a16:rowId xmlns:a16="http://schemas.microsoft.com/office/drawing/2014/main" val="1290004804"/>
                  </a:ext>
                </a:extLst>
              </a:tr>
              <a:tr h="750251">
                <a:tc>
                  <a:txBody>
                    <a:bodyPr/>
                    <a:lstStyle/>
                    <a:p>
                      <a:r>
                        <a:rPr lang="fr-FR" b="1" dirty="0"/>
                        <a:t>Comment</a:t>
                      </a:r>
                    </a:p>
                  </a:txBody>
                  <a:tcPr anchor="ctr">
                    <a:solidFill>
                      <a:schemeClr val="bg1">
                        <a:lumMod val="85000"/>
                      </a:schemeClr>
                    </a:solidFill>
                  </a:tcPr>
                </a:tc>
                <a:tc>
                  <a:txBody>
                    <a:bodyPr/>
                    <a:lstStyle/>
                    <a:p>
                      <a:pPr algn="ctr"/>
                      <a:r>
                        <a:rPr lang="fr-FR" b="1" dirty="0"/>
                        <a:t>Formulaire à retourner </a:t>
                      </a:r>
                      <a:r>
                        <a:rPr lang="fr-FR" b="1" u="sng" dirty="0"/>
                        <a:t>par mail </a:t>
                      </a:r>
                      <a:r>
                        <a:rPr lang="fr-FR" sz="1500" b="0" u="none" dirty="0"/>
                        <a:t>(electionspro2026@cdg22.fr)</a:t>
                      </a:r>
                    </a:p>
                    <a:p>
                      <a:pPr algn="ctr"/>
                      <a:r>
                        <a:rPr lang="fr-FR" dirty="0"/>
                        <a:t>avec les pièces manquantes</a:t>
                      </a:r>
                    </a:p>
                  </a:txBody>
                  <a:tcPr anchor="ctr">
                    <a:solidFill>
                      <a:schemeClr val="bg1">
                        <a:lumMod val="85000"/>
                      </a:schemeClr>
                    </a:solidFill>
                  </a:tcPr>
                </a:tc>
                <a:tc>
                  <a:txBody>
                    <a:bodyPr/>
                    <a:lstStyle/>
                    <a:p>
                      <a:pPr algn="ctr"/>
                      <a:r>
                        <a:rPr lang="fr-FR" b="1" dirty="0"/>
                        <a:t>Formulaire à retourner </a:t>
                      </a:r>
                      <a:r>
                        <a:rPr lang="fr-FR" b="1" u="sng" dirty="0"/>
                        <a:t>par mail</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0" u="none" kern="1200" dirty="0">
                          <a:solidFill>
                            <a:schemeClr val="dk1"/>
                          </a:solidFill>
                          <a:latin typeface="+mn-lt"/>
                          <a:ea typeface="+mn-ea"/>
                          <a:cs typeface="+mn-cs"/>
                        </a:rPr>
                        <a:t>(electionspro2026@cdg22.fr)</a:t>
                      </a:r>
                    </a:p>
                  </a:txBody>
                  <a:tcPr anchor="ctr">
                    <a:solidFill>
                      <a:schemeClr val="bg1">
                        <a:lumMod val="85000"/>
                      </a:schemeClr>
                    </a:solidFill>
                  </a:tcPr>
                </a:tc>
                <a:extLst>
                  <a:ext uri="{0D108BD9-81ED-4DB2-BD59-A6C34878D82A}">
                    <a16:rowId xmlns:a16="http://schemas.microsoft.com/office/drawing/2014/main" val="293966010"/>
                  </a:ext>
                </a:extLst>
              </a:tr>
            </a:tbl>
          </a:graphicData>
        </a:graphic>
      </p:graphicFrame>
      <p:sp>
        <p:nvSpPr>
          <p:cNvPr id="11" name="Ellipse 10">
            <a:extLst>
              <a:ext uri="{FF2B5EF4-FFF2-40B4-BE49-F238E27FC236}">
                <a16:creationId xmlns:a16="http://schemas.microsoft.com/office/drawing/2014/main" id="{018A0C35-2668-4D82-B42E-912A3000AFC4}"/>
              </a:ext>
            </a:extLst>
          </p:cNvPr>
          <p:cNvSpPr/>
          <p:nvPr/>
        </p:nvSpPr>
        <p:spPr>
          <a:xfrm>
            <a:off x="2649604" y="3925474"/>
            <a:ext cx="1842730" cy="158829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100" dirty="0"/>
              <a:t>Attention</a:t>
            </a:r>
          </a:p>
        </p:txBody>
      </p:sp>
      <p:sp>
        <p:nvSpPr>
          <p:cNvPr id="12" name="ZoneTexte 11">
            <a:extLst>
              <a:ext uri="{FF2B5EF4-FFF2-40B4-BE49-F238E27FC236}">
                <a16:creationId xmlns:a16="http://schemas.microsoft.com/office/drawing/2014/main" id="{8652C226-D8BA-4A84-9118-6E6926841FD5}"/>
              </a:ext>
            </a:extLst>
          </p:cNvPr>
          <p:cNvSpPr txBox="1"/>
          <p:nvPr/>
        </p:nvSpPr>
        <p:spPr>
          <a:xfrm>
            <a:off x="4492334" y="4519568"/>
            <a:ext cx="7370482" cy="400110"/>
          </a:xfrm>
          <a:prstGeom prst="rect">
            <a:avLst/>
          </a:prstGeom>
          <a:noFill/>
        </p:spPr>
        <p:txBody>
          <a:bodyPr wrap="square" rtlCol="0">
            <a:spAutoFit/>
          </a:bodyPr>
          <a:lstStyle/>
          <a:p>
            <a:r>
              <a:rPr lang="fr-FR" sz="2000" b="1" dirty="0"/>
              <a:t>En retour, validation des effectifs par le service Instances par mail</a:t>
            </a:r>
          </a:p>
        </p:txBody>
      </p:sp>
    </p:spTree>
    <p:extLst>
      <p:ext uri="{BB962C8B-B14F-4D97-AF65-F5344CB8AC3E}">
        <p14:creationId xmlns:p14="http://schemas.microsoft.com/office/powerpoint/2010/main" val="419516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8EEF39F-948F-4BBC-92F8-ED2EC3AD6D59}"/>
              </a:ext>
            </a:extLst>
          </p:cNvPr>
          <p:cNvSpPr>
            <a:spLocks noGrp="1"/>
          </p:cNvSpPr>
          <p:nvPr>
            <p:ph type="body" sz="quarter" idx="10"/>
          </p:nvPr>
        </p:nvSpPr>
        <p:spPr/>
        <p:txBody>
          <a:bodyPr>
            <a:normAutofit/>
          </a:bodyPr>
          <a:lstStyle/>
          <a:p>
            <a:pPr algn="ctr"/>
            <a:r>
              <a:rPr lang="fr-FR" dirty="0">
                <a:latin typeface="+mn-lt"/>
              </a:rPr>
              <a:t>3 – Consulter les organisations syndicales</a:t>
            </a:r>
          </a:p>
        </p:txBody>
      </p:sp>
    </p:spTree>
    <p:extLst>
      <p:ext uri="{BB962C8B-B14F-4D97-AF65-F5344CB8AC3E}">
        <p14:creationId xmlns:p14="http://schemas.microsoft.com/office/powerpoint/2010/main" val="355818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C97DC5F-0731-428E-8680-50EF7C23A07D}"/>
              </a:ext>
            </a:extLst>
          </p:cNvPr>
          <p:cNvSpPr txBox="1"/>
          <p:nvPr/>
        </p:nvSpPr>
        <p:spPr>
          <a:xfrm>
            <a:off x="5979042" y="2346582"/>
            <a:ext cx="6051174" cy="1858970"/>
          </a:xfrm>
          <a:prstGeom prst="rect">
            <a:avLst/>
          </a:prstGeom>
          <a:noFill/>
        </p:spPr>
        <p:txBody>
          <a:bodyPr wrap="square" rtlCol="0">
            <a:spAutoFit/>
          </a:bodyPr>
          <a:lstStyle/>
          <a:p>
            <a:pPr marL="342900" indent="-342900">
              <a:lnSpc>
                <a:spcPct val="80000"/>
              </a:lnSpc>
              <a:spcBef>
                <a:spcPts val="1200"/>
              </a:spcBef>
              <a:buFont typeface="Wingdings" panose="05000000000000000000" pitchFamily="2" charset="2"/>
              <a:buChar char="§"/>
            </a:pPr>
            <a:r>
              <a:rPr lang="fr-FR" sz="3200" b="1" dirty="0">
                <a:solidFill>
                  <a:schemeClr val="bg1"/>
                </a:solidFill>
              </a:rPr>
              <a:t>Le cadre réglementaire</a:t>
            </a:r>
          </a:p>
          <a:p>
            <a:pPr marL="342900" indent="-342900">
              <a:lnSpc>
                <a:spcPct val="80000"/>
              </a:lnSpc>
              <a:spcBef>
                <a:spcPts val="1200"/>
              </a:spcBef>
              <a:buFont typeface="Wingdings" panose="05000000000000000000" pitchFamily="2" charset="2"/>
              <a:buChar char="§"/>
            </a:pPr>
            <a:r>
              <a:rPr lang="fr-FR" sz="3200" b="1" dirty="0">
                <a:solidFill>
                  <a:schemeClr val="bg1"/>
                </a:solidFill>
              </a:rPr>
              <a:t>Les préalables </a:t>
            </a:r>
          </a:p>
          <a:p>
            <a:pPr marL="342900" indent="-342900">
              <a:lnSpc>
                <a:spcPct val="80000"/>
              </a:lnSpc>
              <a:spcBef>
                <a:spcPts val="1200"/>
              </a:spcBef>
              <a:buFont typeface="Wingdings" panose="05000000000000000000" pitchFamily="2" charset="2"/>
              <a:buChar char="§"/>
            </a:pPr>
            <a:r>
              <a:rPr lang="fr-FR" sz="3200" b="1" dirty="0">
                <a:solidFill>
                  <a:schemeClr val="bg1"/>
                </a:solidFill>
              </a:rPr>
              <a:t>La préparation des élections</a:t>
            </a:r>
          </a:p>
          <a:p>
            <a:endParaRPr lang="fr-FR" dirty="0"/>
          </a:p>
        </p:txBody>
      </p:sp>
      <p:sp>
        <p:nvSpPr>
          <p:cNvPr id="4" name="Espace réservé du texte 1">
            <a:extLst>
              <a:ext uri="{FF2B5EF4-FFF2-40B4-BE49-F238E27FC236}">
                <a16:creationId xmlns:a16="http://schemas.microsoft.com/office/drawing/2014/main" id="{E3EBEC87-82ED-4905-B1E3-F647FD5C70F8}"/>
              </a:ext>
            </a:extLst>
          </p:cNvPr>
          <p:cNvSpPr>
            <a:spLocks noGrp="1"/>
          </p:cNvSpPr>
          <p:nvPr>
            <p:ph type="body" sz="quarter" idx="10"/>
          </p:nvPr>
        </p:nvSpPr>
        <p:spPr>
          <a:xfrm>
            <a:off x="6682600" y="1335309"/>
            <a:ext cx="3418330" cy="652979"/>
          </a:xfrm>
        </p:spPr>
        <p:txBody>
          <a:bodyPr>
            <a:normAutofit/>
          </a:bodyPr>
          <a:lstStyle/>
          <a:p>
            <a:r>
              <a:rPr lang="fr-FR" sz="4000" b="1" dirty="0"/>
              <a:t>Ordre du jour</a:t>
            </a:r>
          </a:p>
        </p:txBody>
      </p:sp>
    </p:spTree>
    <p:extLst>
      <p:ext uri="{BB962C8B-B14F-4D97-AF65-F5344CB8AC3E}">
        <p14:creationId xmlns:p14="http://schemas.microsoft.com/office/powerpoint/2010/main" val="147751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0D7CF-781B-4802-8AC4-6BC6FD135317}"/>
              </a:ext>
            </a:extLst>
          </p:cNvPr>
          <p:cNvSpPr>
            <a:spLocks noGrp="1"/>
          </p:cNvSpPr>
          <p:nvPr>
            <p:ph type="title"/>
          </p:nvPr>
        </p:nvSpPr>
        <p:spPr>
          <a:xfrm>
            <a:off x="1235997" y="0"/>
            <a:ext cx="8540173" cy="746499"/>
          </a:xfrm>
        </p:spPr>
        <p:txBody>
          <a:bodyPr>
            <a:normAutofit fontScale="90000"/>
          </a:bodyPr>
          <a:lstStyle/>
          <a:p>
            <a:r>
              <a:rPr lang="fr-FR" dirty="0"/>
              <a:t>Quelles organisations syndicales consulter ?</a:t>
            </a:r>
          </a:p>
        </p:txBody>
      </p:sp>
      <p:sp>
        <p:nvSpPr>
          <p:cNvPr id="3" name="Espace réservé du texte 2">
            <a:extLst>
              <a:ext uri="{FF2B5EF4-FFF2-40B4-BE49-F238E27FC236}">
                <a16:creationId xmlns:a16="http://schemas.microsoft.com/office/drawing/2014/main" id="{BCA1B159-A08F-4C4E-AC27-699368B80157}"/>
              </a:ext>
            </a:extLst>
          </p:cNvPr>
          <p:cNvSpPr>
            <a:spLocks noGrp="1"/>
          </p:cNvSpPr>
          <p:nvPr>
            <p:ph type="body" sz="quarter" idx="13"/>
          </p:nvPr>
        </p:nvSpPr>
        <p:spPr>
          <a:xfrm>
            <a:off x="4499226" y="2604007"/>
            <a:ext cx="6067013" cy="824993"/>
          </a:xfrm>
          <a:ln>
            <a:solidFill>
              <a:schemeClr val="accent1">
                <a:lumMod val="50000"/>
              </a:schemeClr>
            </a:solidFill>
          </a:ln>
        </p:spPr>
        <p:txBody>
          <a:bodyPr>
            <a:normAutofit/>
          </a:bodyPr>
          <a:lstStyle/>
          <a:p>
            <a:pPr marL="0" lvl="1" indent="0" algn="just">
              <a:buNone/>
            </a:pPr>
            <a:r>
              <a:rPr lang="fr-FR" sz="2200" dirty="0"/>
              <a:t>1- Les OS présentes en CST si CST local déjà existant </a:t>
            </a:r>
          </a:p>
          <a:p>
            <a:pPr marL="0" lvl="1" indent="0" algn="just">
              <a:buNone/>
            </a:pPr>
            <a:r>
              <a:rPr lang="fr-FR" sz="2200" dirty="0"/>
              <a:t>2- Les OS connues au niveau départemental</a:t>
            </a:r>
          </a:p>
          <a:p>
            <a:endParaRPr lang="fr-FR" dirty="0"/>
          </a:p>
          <a:p>
            <a:endParaRPr lang="fr-FR" dirty="0"/>
          </a:p>
        </p:txBody>
      </p:sp>
      <p:sp>
        <p:nvSpPr>
          <p:cNvPr id="6" name="Rectangle : avec coin rogné 5">
            <a:extLst>
              <a:ext uri="{FF2B5EF4-FFF2-40B4-BE49-F238E27FC236}">
                <a16:creationId xmlns:a16="http://schemas.microsoft.com/office/drawing/2014/main" id="{3978C2ED-724E-4593-9B8D-F8100A0E779A}"/>
              </a:ext>
            </a:extLst>
          </p:cNvPr>
          <p:cNvSpPr/>
          <p:nvPr/>
        </p:nvSpPr>
        <p:spPr>
          <a:xfrm>
            <a:off x="10427831" y="104223"/>
            <a:ext cx="1497712" cy="538051"/>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R.252-36</a:t>
            </a:r>
          </a:p>
        </p:txBody>
      </p:sp>
      <p:graphicFrame>
        <p:nvGraphicFramePr>
          <p:cNvPr id="5" name="Tableau 4">
            <a:extLst>
              <a:ext uri="{FF2B5EF4-FFF2-40B4-BE49-F238E27FC236}">
                <a16:creationId xmlns:a16="http://schemas.microsoft.com/office/drawing/2014/main" id="{03EC578A-8106-4CC6-B947-E20BC5440ECB}"/>
              </a:ext>
            </a:extLst>
          </p:cNvPr>
          <p:cNvGraphicFramePr>
            <a:graphicFrameLocks noGrp="1"/>
          </p:cNvGraphicFramePr>
          <p:nvPr>
            <p:extLst>
              <p:ext uri="{D42A27DB-BD31-4B8C-83A1-F6EECF244321}">
                <p14:modId xmlns:p14="http://schemas.microsoft.com/office/powerpoint/2010/main" val="1126503287"/>
              </p:ext>
            </p:extLst>
          </p:nvPr>
        </p:nvGraphicFramePr>
        <p:xfrm>
          <a:off x="4024095" y="3790230"/>
          <a:ext cx="5865091" cy="2377440"/>
        </p:xfrm>
        <a:graphic>
          <a:graphicData uri="http://schemas.openxmlformats.org/drawingml/2006/table">
            <a:tbl>
              <a:tblPr firstRow="1" bandRow="1">
                <a:tableStyleId>{073A0DAA-6AF3-43AB-8588-CEC1D06C72B9}</a:tableStyleId>
              </a:tblPr>
              <a:tblGrid>
                <a:gridCol w="2909455">
                  <a:extLst>
                    <a:ext uri="{9D8B030D-6E8A-4147-A177-3AD203B41FA5}">
                      <a16:colId xmlns:a16="http://schemas.microsoft.com/office/drawing/2014/main" val="69402765"/>
                    </a:ext>
                  </a:extLst>
                </a:gridCol>
                <a:gridCol w="2955636">
                  <a:extLst>
                    <a:ext uri="{9D8B030D-6E8A-4147-A177-3AD203B41FA5}">
                      <a16:colId xmlns:a16="http://schemas.microsoft.com/office/drawing/2014/main" val="294128872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u="none" dirty="0"/>
                        <a:t>Au</a:t>
                      </a:r>
                      <a:r>
                        <a:rPr lang="fr-FR" sz="2000" u="none" baseline="0" dirty="0"/>
                        <a:t> CST départemental</a:t>
                      </a:r>
                      <a:endParaRPr lang="fr-FR" sz="2000" u="none" dirty="0"/>
                    </a:p>
                  </a:txBody>
                  <a:tcPr anchor="ctr">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u="none" dirty="0"/>
                        <a:t>Dans certains CST</a:t>
                      </a:r>
                      <a:r>
                        <a:rPr lang="fr-FR" sz="2000" u="none" baseline="0" dirty="0"/>
                        <a:t> locaux</a:t>
                      </a:r>
                      <a:endParaRPr lang="fr-FR" sz="2000" u="none" dirty="0"/>
                    </a:p>
                  </a:txBody>
                  <a:tcPr anchor="ctr">
                    <a:solidFill>
                      <a:schemeClr val="accent1">
                        <a:lumMod val="50000"/>
                      </a:schemeClr>
                    </a:solidFill>
                  </a:tcPr>
                </a:tc>
                <a:extLst>
                  <a:ext uri="{0D108BD9-81ED-4DB2-BD59-A6C34878D82A}">
                    <a16:rowId xmlns:a16="http://schemas.microsoft.com/office/drawing/2014/main" val="11218822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CFDT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UNSA</a:t>
                      </a:r>
                    </a:p>
                  </a:txBody>
                  <a:tcPr anchor="ctr"/>
                </a:tc>
                <a:extLst>
                  <a:ext uri="{0D108BD9-81ED-4DB2-BD59-A6C34878D82A}">
                    <a16:rowId xmlns:a16="http://schemas.microsoft.com/office/drawing/2014/main" val="20798042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CGT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aseline="0" dirty="0"/>
                        <a:t>SUD</a:t>
                      </a:r>
                    </a:p>
                  </a:txBody>
                  <a:tcPr anchor="ctr"/>
                </a:tc>
                <a:extLst>
                  <a:ext uri="{0D108BD9-81ED-4DB2-BD59-A6C34878D82A}">
                    <a16:rowId xmlns:a16="http://schemas.microsoft.com/office/drawing/2014/main" val="33018917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SNDGCT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aseline="0" dirty="0"/>
                        <a:t>FO</a:t>
                      </a:r>
                    </a:p>
                  </a:txBody>
                  <a:tcPr anchor="ctr"/>
                </a:tc>
                <a:extLst>
                  <a:ext uri="{0D108BD9-81ED-4DB2-BD59-A6C34878D82A}">
                    <a16:rowId xmlns:a16="http://schemas.microsoft.com/office/drawing/2014/main" val="1779452497"/>
                  </a:ext>
                </a:extLst>
              </a:tr>
              <a:tr h="370840">
                <a:tc>
                  <a:txBody>
                    <a:bodyPr/>
                    <a:lstStyle/>
                    <a:p>
                      <a:pPr algn="ctr"/>
                      <a:endParaRPr lang="fr-FR"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aseline="0" dirty="0"/>
                        <a:t>CFTC</a:t>
                      </a:r>
                    </a:p>
                  </a:txBody>
                  <a:tcPr anchor="ctr"/>
                </a:tc>
                <a:extLst>
                  <a:ext uri="{0D108BD9-81ED-4DB2-BD59-A6C34878D82A}">
                    <a16:rowId xmlns:a16="http://schemas.microsoft.com/office/drawing/2014/main" val="2780359423"/>
                  </a:ext>
                </a:extLst>
              </a:tr>
              <a:tr h="370840">
                <a:tc>
                  <a:txBody>
                    <a:bodyPr/>
                    <a:lstStyle/>
                    <a:p>
                      <a:endParaRPr lang="fr-FR"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aseline="0" dirty="0"/>
                        <a:t>Avenir Secours (SDIS)</a:t>
                      </a:r>
                      <a:endParaRPr lang="fr-FR" sz="2000" dirty="0"/>
                    </a:p>
                  </a:txBody>
                  <a:tcPr anchor="ctr"/>
                </a:tc>
                <a:extLst>
                  <a:ext uri="{0D108BD9-81ED-4DB2-BD59-A6C34878D82A}">
                    <a16:rowId xmlns:a16="http://schemas.microsoft.com/office/drawing/2014/main" val="1365348275"/>
                  </a:ext>
                </a:extLst>
              </a:tr>
            </a:tbl>
          </a:graphicData>
        </a:graphic>
      </p:graphicFrame>
      <p:sp>
        <p:nvSpPr>
          <p:cNvPr id="4" name="Rectangle 3">
            <a:extLst>
              <a:ext uri="{FF2B5EF4-FFF2-40B4-BE49-F238E27FC236}">
                <a16:creationId xmlns:a16="http://schemas.microsoft.com/office/drawing/2014/main" id="{45992FC9-6BD9-412E-9CD3-B2F4B62154F9}"/>
              </a:ext>
            </a:extLst>
          </p:cNvPr>
          <p:cNvSpPr/>
          <p:nvPr/>
        </p:nvSpPr>
        <p:spPr>
          <a:xfrm>
            <a:off x="1235997" y="845968"/>
            <a:ext cx="10555510" cy="1477328"/>
          </a:xfrm>
          <a:prstGeom prst="rect">
            <a:avLst/>
          </a:prstGeom>
        </p:spPr>
        <p:txBody>
          <a:bodyPr wrap="square">
            <a:spAutoFit/>
          </a:bodyPr>
          <a:lstStyle/>
          <a:p>
            <a:pPr algn="just"/>
            <a:r>
              <a:rPr lang="fr-FR" b="1" dirty="0">
                <a:solidFill>
                  <a:schemeClr val="accent1">
                    <a:lumMod val="50000"/>
                  </a:schemeClr>
                </a:solidFill>
              </a:rPr>
              <a:t>L’article R.252-36 du CGFP </a:t>
            </a:r>
            <a:r>
              <a:rPr lang="fr-FR" dirty="0">
                <a:solidFill>
                  <a:schemeClr val="accent1">
                    <a:lumMod val="50000"/>
                  </a:schemeClr>
                </a:solidFill>
              </a:rPr>
              <a:t>précise qu’a</a:t>
            </a:r>
            <a:r>
              <a:rPr lang="fr-FR" dirty="0"/>
              <a:t>u </a:t>
            </a:r>
            <a:r>
              <a:rPr lang="fr-FR" dirty="0">
                <a:solidFill>
                  <a:schemeClr val="accent1">
                    <a:lumMod val="50000"/>
                  </a:schemeClr>
                </a:solidFill>
              </a:rPr>
              <a:t>moins six mois avant la date du scrutin, l'organe délibérant ... auprès duquel est placé le comité social…. de cinquante agents au moins détermine le nombre de représentants du personnel </a:t>
            </a:r>
            <a:r>
              <a:rPr lang="fr-FR" b="1" u="sng" dirty="0">
                <a:solidFill>
                  <a:schemeClr val="accent1">
                    <a:lumMod val="50000"/>
                  </a:schemeClr>
                </a:solidFill>
              </a:rPr>
              <a:t>après consultation des organisations syndicales représentées dans ces instances </a:t>
            </a:r>
            <a:r>
              <a:rPr lang="fr-FR" dirty="0">
                <a:solidFill>
                  <a:schemeClr val="accent1">
                    <a:lumMod val="50000"/>
                  </a:schemeClr>
                </a:solidFill>
              </a:rPr>
              <a:t>ou, </a:t>
            </a:r>
            <a:r>
              <a:rPr lang="fr-FR" b="1" dirty="0">
                <a:solidFill>
                  <a:schemeClr val="accent1">
                    <a:lumMod val="50000"/>
                  </a:schemeClr>
                </a:solidFill>
              </a:rPr>
              <a:t>à défaut, des syndicats ou sections syndicales qui ont fourni à l'autorité territoriale les informations mentionnées à l'article </a:t>
            </a:r>
            <a:r>
              <a:rPr lang="fr-FR" b="1" dirty="0">
                <a:solidFill>
                  <a:schemeClr val="accent1">
                    <a:lumMod val="50000"/>
                  </a:schemeClr>
                </a:solidFill>
                <a:hlinkClick r:id="rId3" tooltip="Code général de la fonction publique - art. R113-2 (VD)">
                  <a:extLst>
                    <a:ext uri="{A12FA001-AC4F-418D-AE19-62706E023703}">
                      <ahyp:hlinkClr xmlns:ahyp="http://schemas.microsoft.com/office/drawing/2018/hyperlinkcolor" val="tx"/>
                    </a:ext>
                  </a:extLst>
                </a:hlinkClick>
              </a:rPr>
              <a:t>R. 113-2</a:t>
            </a:r>
            <a:r>
              <a:rPr lang="fr-FR" b="1" dirty="0">
                <a:solidFill>
                  <a:schemeClr val="accent1">
                    <a:lumMod val="50000"/>
                  </a:schemeClr>
                </a:solidFill>
              </a:rPr>
              <a:t>. </a:t>
            </a:r>
          </a:p>
        </p:txBody>
      </p:sp>
      <p:sp>
        <p:nvSpPr>
          <p:cNvPr id="7" name="Ellipse 6">
            <a:extLst>
              <a:ext uri="{FF2B5EF4-FFF2-40B4-BE49-F238E27FC236}">
                <a16:creationId xmlns:a16="http://schemas.microsoft.com/office/drawing/2014/main" id="{2118843C-0C93-4D69-AA61-084DB5D4C28F}"/>
              </a:ext>
            </a:extLst>
          </p:cNvPr>
          <p:cNvSpPr/>
          <p:nvPr/>
        </p:nvSpPr>
        <p:spPr>
          <a:xfrm>
            <a:off x="2253956" y="2323296"/>
            <a:ext cx="2116858" cy="110570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b="1" dirty="0"/>
              <a:t>Qui consulter  ?</a:t>
            </a:r>
          </a:p>
        </p:txBody>
      </p:sp>
    </p:spTree>
    <p:extLst>
      <p:ext uri="{BB962C8B-B14F-4D97-AF65-F5344CB8AC3E}">
        <p14:creationId xmlns:p14="http://schemas.microsoft.com/office/powerpoint/2010/main" val="84623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B4411F-BA32-40E3-8296-E5E9D3C0E931}"/>
              </a:ext>
            </a:extLst>
          </p:cNvPr>
          <p:cNvSpPr>
            <a:spLocks noGrp="1"/>
          </p:cNvSpPr>
          <p:nvPr>
            <p:ph type="title"/>
          </p:nvPr>
        </p:nvSpPr>
        <p:spPr>
          <a:xfrm>
            <a:off x="1219199" y="97270"/>
            <a:ext cx="9349509" cy="746499"/>
          </a:xfrm>
        </p:spPr>
        <p:txBody>
          <a:bodyPr>
            <a:normAutofit/>
          </a:bodyPr>
          <a:lstStyle/>
          <a:p>
            <a:r>
              <a:rPr lang="fr-FR" sz="3600" dirty="0"/>
              <a:t>Consultation : sur quels sujets ?</a:t>
            </a:r>
          </a:p>
        </p:txBody>
      </p:sp>
      <p:graphicFrame>
        <p:nvGraphicFramePr>
          <p:cNvPr id="4" name="Diagramme 3">
            <a:extLst>
              <a:ext uri="{FF2B5EF4-FFF2-40B4-BE49-F238E27FC236}">
                <a16:creationId xmlns:a16="http://schemas.microsoft.com/office/drawing/2014/main" id="{9FE8F68C-F4CC-4AB4-AD86-6C733E4C99CA}"/>
              </a:ext>
            </a:extLst>
          </p:cNvPr>
          <p:cNvGraphicFramePr/>
          <p:nvPr>
            <p:extLst>
              <p:ext uri="{D42A27DB-BD31-4B8C-83A1-F6EECF244321}">
                <p14:modId xmlns:p14="http://schemas.microsoft.com/office/powerpoint/2010/main" val="2467052264"/>
              </p:ext>
            </p:extLst>
          </p:nvPr>
        </p:nvGraphicFramePr>
        <p:xfrm>
          <a:off x="374250" y="701351"/>
          <a:ext cx="11443500" cy="5758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 avec coin rogné 4">
            <a:extLst>
              <a:ext uri="{FF2B5EF4-FFF2-40B4-BE49-F238E27FC236}">
                <a16:creationId xmlns:a16="http://schemas.microsoft.com/office/drawing/2014/main" id="{C121EF08-4066-457A-B4B7-78EA703C4ABF}"/>
              </a:ext>
            </a:extLst>
          </p:cNvPr>
          <p:cNvSpPr/>
          <p:nvPr/>
        </p:nvSpPr>
        <p:spPr>
          <a:xfrm>
            <a:off x="10170835" y="168478"/>
            <a:ext cx="1392382"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R.252-34, 36 et 37</a:t>
            </a:r>
          </a:p>
        </p:txBody>
      </p:sp>
    </p:spTree>
    <p:extLst>
      <p:ext uri="{BB962C8B-B14F-4D97-AF65-F5344CB8AC3E}">
        <p14:creationId xmlns:p14="http://schemas.microsoft.com/office/powerpoint/2010/main" val="2089541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12E001-A028-448D-B193-8B2A1D1CECA2}"/>
              </a:ext>
            </a:extLst>
          </p:cNvPr>
          <p:cNvSpPr>
            <a:spLocks noGrp="1"/>
          </p:cNvSpPr>
          <p:nvPr>
            <p:ph type="title"/>
          </p:nvPr>
        </p:nvSpPr>
        <p:spPr>
          <a:xfrm>
            <a:off x="1533236" y="247802"/>
            <a:ext cx="8691420" cy="746499"/>
          </a:xfrm>
        </p:spPr>
        <p:txBody>
          <a:bodyPr>
            <a:normAutofit/>
          </a:bodyPr>
          <a:lstStyle/>
          <a:p>
            <a:r>
              <a:rPr lang="fr-FR" sz="3600" dirty="0"/>
              <a:t>Quand et comment consulter les OS ?</a:t>
            </a:r>
          </a:p>
        </p:txBody>
      </p:sp>
      <p:sp>
        <p:nvSpPr>
          <p:cNvPr id="3" name="Espace réservé du texte 2">
            <a:extLst>
              <a:ext uri="{FF2B5EF4-FFF2-40B4-BE49-F238E27FC236}">
                <a16:creationId xmlns:a16="http://schemas.microsoft.com/office/drawing/2014/main" id="{C17AA4AF-C548-428B-8EDF-E5DE4B84D8CA}"/>
              </a:ext>
            </a:extLst>
          </p:cNvPr>
          <p:cNvSpPr>
            <a:spLocks noGrp="1"/>
          </p:cNvSpPr>
          <p:nvPr>
            <p:ph type="body" sz="quarter" idx="13"/>
          </p:nvPr>
        </p:nvSpPr>
        <p:spPr>
          <a:xfrm>
            <a:off x="4266388" y="4019822"/>
            <a:ext cx="7759035" cy="934836"/>
          </a:xfrm>
        </p:spPr>
        <p:txBody>
          <a:bodyPr>
            <a:normAutofit/>
          </a:bodyPr>
          <a:lstStyle/>
          <a:p>
            <a:pPr marL="457200" indent="-457200" algn="just">
              <a:buFont typeface="Calibri" panose="020F0502020204030204" pitchFamily="34" charset="0"/>
              <a:buChar char="→"/>
            </a:pPr>
            <a:r>
              <a:rPr lang="fr-FR" sz="2200" dirty="0"/>
              <a:t>Par écrit à l’aide d’un formulaire (mail) </a:t>
            </a:r>
          </a:p>
          <a:p>
            <a:pPr marL="457200" indent="-457200" algn="just">
              <a:buFont typeface="Calibri" panose="020F0502020204030204" pitchFamily="34" charset="0"/>
              <a:buChar char="→"/>
            </a:pPr>
            <a:r>
              <a:rPr lang="fr-FR" sz="2200" dirty="0"/>
              <a:t>après communication de l’effectif et de la répartition H/F</a:t>
            </a:r>
          </a:p>
        </p:txBody>
      </p:sp>
      <p:sp>
        <p:nvSpPr>
          <p:cNvPr id="4" name="ZoneTexte 3">
            <a:extLst>
              <a:ext uri="{FF2B5EF4-FFF2-40B4-BE49-F238E27FC236}">
                <a16:creationId xmlns:a16="http://schemas.microsoft.com/office/drawing/2014/main" id="{A4FA255F-B2AA-4C18-A774-6DDC93DEF291}"/>
              </a:ext>
            </a:extLst>
          </p:cNvPr>
          <p:cNvSpPr txBox="1"/>
          <p:nvPr/>
        </p:nvSpPr>
        <p:spPr>
          <a:xfrm>
            <a:off x="5460954" y="5787480"/>
            <a:ext cx="6564469" cy="523220"/>
          </a:xfrm>
          <a:prstGeom prst="rect">
            <a:avLst/>
          </a:prstGeom>
          <a:noFill/>
        </p:spPr>
        <p:txBody>
          <a:bodyPr wrap="square" rtlCol="0">
            <a:spAutoFit/>
          </a:bodyPr>
          <a:lstStyle/>
          <a:p>
            <a:r>
              <a:rPr lang="fr-FR" sz="1400" i="1" dirty="0">
                <a:solidFill>
                  <a:schemeClr val="accent2">
                    <a:lumMod val="75000"/>
                  </a:schemeClr>
                </a:solidFill>
              </a:rPr>
              <a:t>Un modèle de formulaire sera disponible sur le site du CDG ainsi que les coordonnées des organisations syndicales</a:t>
            </a:r>
          </a:p>
        </p:txBody>
      </p:sp>
      <p:pic>
        <p:nvPicPr>
          <p:cNvPr id="5" name="Image 4">
            <a:extLst>
              <a:ext uri="{FF2B5EF4-FFF2-40B4-BE49-F238E27FC236}">
                <a16:creationId xmlns:a16="http://schemas.microsoft.com/office/drawing/2014/main" id="{94A2419C-0EA7-4721-BA8B-795233B36446}"/>
              </a:ext>
            </a:extLst>
          </p:cNvPr>
          <p:cNvPicPr>
            <a:picLocks noChangeAspect="1"/>
          </p:cNvPicPr>
          <p:nvPr/>
        </p:nvPicPr>
        <p:blipFill rotWithShape="1">
          <a:blip r:embed="rId3">
            <a:duotone>
              <a:schemeClr val="accent2">
                <a:shade val="45000"/>
                <a:satMod val="135000"/>
              </a:schemeClr>
              <a:prstClr val="white"/>
            </a:duotone>
          </a:blip>
          <a:srcRect l="36971" b="14757"/>
          <a:stretch/>
        </p:blipFill>
        <p:spPr>
          <a:xfrm>
            <a:off x="5018567" y="5844709"/>
            <a:ext cx="442387" cy="408761"/>
          </a:xfrm>
          <a:prstGeom prst="rect">
            <a:avLst/>
          </a:prstGeom>
        </p:spPr>
      </p:pic>
      <p:sp>
        <p:nvSpPr>
          <p:cNvPr id="6" name="Rectangle : avec coin rogné 5">
            <a:extLst>
              <a:ext uri="{FF2B5EF4-FFF2-40B4-BE49-F238E27FC236}">
                <a16:creationId xmlns:a16="http://schemas.microsoft.com/office/drawing/2014/main" id="{7BC5EAA8-CABD-4377-8BCC-94EC9C5B72F7}"/>
              </a:ext>
            </a:extLst>
          </p:cNvPr>
          <p:cNvSpPr/>
          <p:nvPr/>
        </p:nvSpPr>
        <p:spPr>
          <a:xfrm>
            <a:off x="10549526" y="134292"/>
            <a:ext cx="1392382"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R.252-36</a:t>
            </a:r>
          </a:p>
        </p:txBody>
      </p:sp>
      <p:sp>
        <p:nvSpPr>
          <p:cNvPr id="7" name="Ellipse 6">
            <a:extLst>
              <a:ext uri="{FF2B5EF4-FFF2-40B4-BE49-F238E27FC236}">
                <a16:creationId xmlns:a16="http://schemas.microsoft.com/office/drawing/2014/main" id="{320399D3-DC35-4154-9BE7-799724AAF17C}"/>
              </a:ext>
            </a:extLst>
          </p:cNvPr>
          <p:cNvSpPr/>
          <p:nvPr/>
        </p:nvSpPr>
        <p:spPr>
          <a:xfrm>
            <a:off x="1533236" y="1132514"/>
            <a:ext cx="1549843" cy="138006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Quand ?</a:t>
            </a:r>
          </a:p>
        </p:txBody>
      </p:sp>
      <p:sp>
        <p:nvSpPr>
          <p:cNvPr id="8" name="Espace réservé du texte 2">
            <a:extLst>
              <a:ext uri="{FF2B5EF4-FFF2-40B4-BE49-F238E27FC236}">
                <a16:creationId xmlns:a16="http://schemas.microsoft.com/office/drawing/2014/main" id="{2A8FB84F-6E2B-4DC3-AF51-7FC877D8AB40}"/>
              </a:ext>
            </a:extLst>
          </p:cNvPr>
          <p:cNvSpPr txBox="1">
            <a:spLocks/>
          </p:cNvSpPr>
          <p:nvPr/>
        </p:nvSpPr>
        <p:spPr>
          <a:xfrm>
            <a:off x="3234728" y="1179222"/>
            <a:ext cx="7424036" cy="13015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Font typeface="Calibri" panose="020F0502020204030204" pitchFamily="34" charset="0"/>
              <a:buChar char="→"/>
            </a:pPr>
            <a:r>
              <a:rPr lang="fr-FR" sz="2200" dirty="0"/>
              <a:t>Après la réflexion d’un CST propre ou commun</a:t>
            </a:r>
          </a:p>
          <a:p>
            <a:pPr marL="457200" indent="-457200" algn="just">
              <a:buFont typeface="Calibri" panose="020F0502020204030204" pitchFamily="34" charset="0"/>
              <a:buChar char="→"/>
            </a:pPr>
            <a:r>
              <a:rPr lang="fr-FR" sz="2200" dirty="0"/>
              <a:t>Dès la détermination des effectifs et validation avec le CDG</a:t>
            </a:r>
          </a:p>
          <a:p>
            <a:pPr marL="457200" indent="-457200" algn="just">
              <a:buFont typeface="Calibri" panose="020F0502020204030204" pitchFamily="34" charset="0"/>
              <a:buChar char="→"/>
            </a:pPr>
            <a:r>
              <a:rPr lang="fr-FR" sz="2200" dirty="0"/>
              <a:t>Au cours du 1</a:t>
            </a:r>
            <a:r>
              <a:rPr lang="fr-FR" sz="2200" baseline="30000" dirty="0"/>
              <a:t>er</a:t>
            </a:r>
            <a:r>
              <a:rPr lang="fr-FR" sz="2200" dirty="0"/>
              <a:t> trimestre 2026 </a:t>
            </a:r>
          </a:p>
        </p:txBody>
      </p:sp>
      <p:sp>
        <p:nvSpPr>
          <p:cNvPr id="9" name="Ellipse 8">
            <a:extLst>
              <a:ext uri="{FF2B5EF4-FFF2-40B4-BE49-F238E27FC236}">
                <a16:creationId xmlns:a16="http://schemas.microsoft.com/office/drawing/2014/main" id="{F759DE42-3A92-435B-8B15-544DD043AFF4}"/>
              </a:ext>
            </a:extLst>
          </p:cNvPr>
          <p:cNvSpPr/>
          <p:nvPr/>
        </p:nvSpPr>
        <p:spPr>
          <a:xfrm>
            <a:off x="2367719" y="3574589"/>
            <a:ext cx="1898669" cy="138006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Comment ?</a:t>
            </a:r>
          </a:p>
        </p:txBody>
      </p:sp>
    </p:spTree>
    <p:extLst>
      <p:ext uri="{BB962C8B-B14F-4D97-AF65-F5344CB8AC3E}">
        <p14:creationId xmlns:p14="http://schemas.microsoft.com/office/powerpoint/2010/main" val="1409130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8EEF39F-948F-4BBC-92F8-ED2EC3AD6D59}"/>
              </a:ext>
            </a:extLst>
          </p:cNvPr>
          <p:cNvSpPr>
            <a:spLocks noGrp="1"/>
          </p:cNvSpPr>
          <p:nvPr>
            <p:ph type="body" sz="quarter" idx="10"/>
          </p:nvPr>
        </p:nvSpPr>
        <p:spPr>
          <a:xfrm>
            <a:off x="3343275" y="2713039"/>
            <a:ext cx="7791450" cy="715962"/>
          </a:xfrm>
        </p:spPr>
        <p:txBody>
          <a:bodyPr>
            <a:normAutofit/>
          </a:bodyPr>
          <a:lstStyle/>
          <a:p>
            <a:pPr algn="ctr"/>
            <a:r>
              <a:rPr lang="fr-FR" dirty="0">
                <a:latin typeface="+mn-lt"/>
              </a:rPr>
              <a:t>4 – Délibérer</a:t>
            </a:r>
          </a:p>
        </p:txBody>
      </p:sp>
    </p:spTree>
    <p:extLst>
      <p:ext uri="{BB962C8B-B14F-4D97-AF65-F5344CB8AC3E}">
        <p14:creationId xmlns:p14="http://schemas.microsoft.com/office/powerpoint/2010/main" val="280264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849C632-FEB6-4A51-9365-09D21BC06EC3}"/>
              </a:ext>
            </a:extLst>
          </p:cNvPr>
          <p:cNvSpPr>
            <a:spLocks noGrp="1"/>
          </p:cNvSpPr>
          <p:nvPr>
            <p:ph type="title"/>
          </p:nvPr>
        </p:nvSpPr>
        <p:spPr>
          <a:xfrm>
            <a:off x="1421245" y="125275"/>
            <a:ext cx="9349509" cy="746499"/>
          </a:xfrm>
        </p:spPr>
        <p:txBody>
          <a:bodyPr>
            <a:normAutofit/>
          </a:bodyPr>
          <a:lstStyle/>
          <a:p>
            <a:r>
              <a:rPr lang="fr-FR" sz="3600" dirty="0"/>
              <a:t>CST propre ( 1 collectivité/Etablissement)</a:t>
            </a:r>
          </a:p>
        </p:txBody>
      </p:sp>
      <p:sp>
        <p:nvSpPr>
          <p:cNvPr id="5" name="Rectangle : avec coin rogné 4">
            <a:extLst>
              <a:ext uri="{FF2B5EF4-FFF2-40B4-BE49-F238E27FC236}">
                <a16:creationId xmlns:a16="http://schemas.microsoft.com/office/drawing/2014/main" id="{5FF52F19-5A57-44A1-8D90-B3228466C190}"/>
              </a:ext>
            </a:extLst>
          </p:cNvPr>
          <p:cNvSpPr/>
          <p:nvPr/>
        </p:nvSpPr>
        <p:spPr>
          <a:xfrm>
            <a:off x="10386647" y="303165"/>
            <a:ext cx="1570892" cy="484054"/>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L.251-9</a:t>
            </a:r>
          </a:p>
          <a:p>
            <a:pPr algn="ctr"/>
            <a:r>
              <a:rPr lang="fr-FR" sz="1400" b="1" dirty="0">
                <a:solidFill>
                  <a:srgbClr val="3879A0"/>
                </a:solidFill>
              </a:rPr>
              <a:t>Art R.252-36, 37</a:t>
            </a:r>
          </a:p>
        </p:txBody>
      </p:sp>
      <p:sp>
        <p:nvSpPr>
          <p:cNvPr id="6" name="ZoneTexte 5">
            <a:extLst>
              <a:ext uri="{FF2B5EF4-FFF2-40B4-BE49-F238E27FC236}">
                <a16:creationId xmlns:a16="http://schemas.microsoft.com/office/drawing/2014/main" id="{55F4AA2D-F241-40A4-9EFF-8B044EE7ACBB}"/>
              </a:ext>
            </a:extLst>
          </p:cNvPr>
          <p:cNvSpPr txBox="1"/>
          <p:nvPr/>
        </p:nvSpPr>
        <p:spPr>
          <a:xfrm>
            <a:off x="1744501" y="2481131"/>
            <a:ext cx="7123727" cy="3108543"/>
          </a:xfrm>
          <a:prstGeom prst="rect">
            <a:avLst/>
          </a:prstGeom>
          <a:noFill/>
        </p:spPr>
        <p:txBody>
          <a:bodyPr wrap="square" rtlCol="0">
            <a:spAutoFit/>
          </a:bodyPr>
          <a:lstStyle/>
          <a:p>
            <a:r>
              <a:rPr lang="fr-FR" sz="2000" dirty="0"/>
              <a:t>Elle doit comporter :  </a:t>
            </a:r>
          </a:p>
          <a:p>
            <a:endParaRPr lang="fr-FR" sz="2000" dirty="0"/>
          </a:p>
          <a:p>
            <a:pPr marL="285750" indent="-285750">
              <a:buFontTx/>
              <a:buChar char="-"/>
            </a:pPr>
            <a:r>
              <a:rPr lang="fr-FR" sz="2000" dirty="0"/>
              <a:t>Création d’un CST au vu des effectifs </a:t>
            </a:r>
          </a:p>
          <a:p>
            <a:pPr marL="285750" indent="-285750">
              <a:buFontTx/>
              <a:buChar char="-"/>
            </a:pPr>
            <a:r>
              <a:rPr lang="fr-FR" sz="2000" dirty="0"/>
              <a:t>Création d’une FS le cas échéant</a:t>
            </a:r>
          </a:p>
          <a:p>
            <a:endParaRPr lang="fr-FR" sz="2000" dirty="0"/>
          </a:p>
          <a:p>
            <a:pPr marL="285750" indent="-285750">
              <a:buFontTx/>
              <a:buChar char="-"/>
            </a:pPr>
            <a:r>
              <a:rPr lang="fr-FR" sz="2000" dirty="0"/>
              <a:t>Le nombre de sièges de représentants du personnel</a:t>
            </a:r>
          </a:p>
          <a:p>
            <a:pPr marL="285750" indent="-285750">
              <a:buFontTx/>
              <a:buChar char="-"/>
            </a:pPr>
            <a:r>
              <a:rPr lang="fr-FR" sz="2000" dirty="0"/>
              <a:t>La parité numérique ( = nombre de sièges collège employeur)</a:t>
            </a:r>
          </a:p>
          <a:p>
            <a:pPr marL="285750" indent="-285750">
              <a:buFontTx/>
              <a:buChar char="-"/>
            </a:pPr>
            <a:r>
              <a:rPr lang="fr-FR" sz="2000" dirty="0"/>
              <a:t>La voix délibérative du collège employeur ( = émet un avis)</a:t>
            </a:r>
          </a:p>
          <a:p>
            <a:pPr marL="285750" indent="-285750">
              <a:buFontTx/>
              <a:buChar char="-"/>
            </a:pPr>
            <a:endParaRPr lang="fr-FR" dirty="0"/>
          </a:p>
          <a:p>
            <a:endParaRPr lang="fr-FR" dirty="0"/>
          </a:p>
        </p:txBody>
      </p:sp>
      <p:sp>
        <p:nvSpPr>
          <p:cNvPr id="7" name="ZoneTexte 6">
            <a:extLst>
              <a:ext uri="{FF2B5EF4-FFF2-40B4-BE49-F238E27FC236}">
                <a16:creationId xmlns:a16="http://schemas.microsoft.com/office/drawing/2014/main" id="{82358D82-3DAB-427D-A21E-C5945A1AB961}"/>
              </a:ext>
            </a:extLst>
          </p:cNvPr>
          <p:cNvSpPr txBox="1"/>
          <p:nvPr/>
        </p:nvSpPr>
        <p:spPr>
          <a:xfrm>
            <a:off x="9187431" y="4305158"/>
            <a:ext cx="1799772" cy="369332"/>
          </a:xfrm>
          <a:prstGeom prst="rect">
            <a:avLst/>
          </a:prstGeom>
          <a:noFill/>
        </p:spPr>
        <p:txBody>
          <a:bodyPr wrap="square" rtlCol="0">
            <a:spAutoFit/>
          </a:bodyPr>
          <a:lstStyle/>
          <a:p>
            <a:r>
              <a:rPr lang="fr-FR" b="1" dirty="0"/>
              <a:t>Idem pour la FS</a:t>
            </a:r>
          </a:p>
        </p:txBody>
      </p:sp>
      <p:sp>
        <p:nvSpPr>
          <p:cNvPr id="8" name="Accolade fermante 7">
            <a:extLst>
              <a:ext uri="{FF2B5EF4-FFF2-40B4-BE49-F238E27FC236}">
                <a16:creationId xmlns:a16="http://schemas.microsoft.com/office/drawing/2014/main" id="{AC73D560-BC90-4961-BAFC-C3EC5779DC75}"/>
              </a:ext>
            </a:extLst>
          </p:cNvPr>
          <p:cNvSpPr/>
          <p:nvPr/>
        </p:nvSpPr>
        <p:spPr>
          <a:xfrm>
            <a:off x="8487604" y="3983321"/>
            <a:ext cx="511253" cy="1013007"/>
          </a:xfrm>
          <a:prstGeom prst="rightBrace">
            <a:avLst>
              <a:gd name="adj1" fmla="val 0"/>
              <a:gd name="adj2" fmla="val 50000"/>
            </a:avLst>
          </a:prstGeom>
          <a:ln w="28575"/>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pic>
        <p:nvPicPr>
          <p:cNvPr id="10" name="Image 9">
            <a:extLst>
              <a:ext uri="{FF2B5EF4-FFF2-40B4-BE49-F238E27FC236}">
                <a16:creationId xmlns:a16="http://schemas.microsoft.com/office/drawing/2014/main" id="{86B0926D-7B2D-4D10-9C17-C3BC2429DBCF}"/>
              </a:ext>
            </a:extLst>
          </p:cNvPr>
          <p:cNvPicPr>
            <a:picLocks noChangeAspect="1"/>
          </p:cNvPicPr>
          <p:nvPr/>
        </p:nvPicPr>
        <p:blipFill rotWithShape="1">
          <a:blip r:embed="rId2">
            <a:duotone>
              <a:schemeClr val="accent2">
                <a:shade val="45000"/>
                <a:satMod val="135000"/>
              </a:schemeClr>
              <a:prstClr val="white"/>
            </a:duotone>
          </a:blip>
          <a:srcRect l="36971" b="14757"/>
          <a:stretch/>
        </p:blipFill>
        <p:spPr>
          <a:xfrm>
            <a:off x="6011577" y="5931228"/>
            <a:ext cx="442387" cy="408761"/>
          </a:xfrm>
          <a:prstGeom prst="rect">
            <a:avLst/>
          </a:prstGeom>
        </p:spPr>
      </p:pic>
      <p:graphicFrame>
        <p:nvGraphicFramePr>
          <p:cNvPr id="12" name="Diagramme 11">
            <a:extLst>
              <a:ext uri="{FF2B5EF4-FFF2-40B4-BE49-F238E27FC236}">
                <a16:creationId xmlns:a16="http://schemas.microsoft.com/office/drawing/2014/main" id="{9CA4A0A6-0E0B-4954-98BC-5A69A087A578}"/>
              </a:ext>
            </a:extLst>
          </p:cNvPr>
          <p:cNvGraphicFramePr/>
          <p:nvPr>
            <p:extLst>
              <p:ext uri="{D42A27DB-BD31-4B8C-83A1-F6EECF244321}">
                <p14:modId xmlns:p14="http://schemas.microsoft.com/office/powerpoint/2010/main" val="2704960659"/>
              </p:ext>
            </p:extLst>
          </p:nvPr>
        </p:nvGraphicFramePr>
        <p:xfrm>
          <a:off x="768179" y="991433"/>
          <a:ext cx="11189360" cy="1799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ZoneTexte 12">
            <a:extLst>
              <a:ext uri="{FF2B5EF4-FFF2-40B4-BE49-F238E27FC236}">
                <a16:creationId xmlns:a16="http://schemas.microsoft.com/office/drawing/2014/main" id="{3D11020C-2B4C-4850-906D-18E03B3D9A4A}"/>
              </a:ext>
            </a:extLst>
          </p:cNvPr>
          <p:cNvSpPr txBox="1"/>
          <p:nvPr/>
        </p:nvSpPr>
        <p:spPr>
          <a:xfrm>
            <a:off x="6453964" y="5998196"/>
            <a:ext cx="5503576" cy="307777"/>
          </a:xfrm>
          <a:prstGeom prst="rect">
            <a:avLst/>
          </a:prstGeom>
          <a:noFill/>
        </p:spPr>
        <p:txBody>
          <a:bodyPr wrap="square" rtlCol="0">
            <a:spAutoFit/>
          </a:bodyPr>
          <a:lstStyle/>
          <a:p>
            <a:r>
              <a:rPr lang="fr-FR" sz="1400" i="1" dirty="0">
                <a:solidFill>
                  <a:srgbClr val="ED7D31"/>
                </a:solidFill>
              </a:rPr>
              <a:t>Des modèles de délibérations seront à votre disposition sur le site du CDG</a:t>
            </a:r>
          </a:p>
        </p:txBody>
      </p:sp>
    </p:spTree>
    <p:extLst>
      <p:ext uri="{BB962C8B-B14F-4D97-AF65-F5344CB8AC3E}">
        <p14:creationId xmlns:p14="http://schemas.microsoft.com/office/powerpoint/2010/main" val="3610050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13FD33-916A-45A8-9D5C-2BA942343B2C}"/>
              </a:ext>
            </a:extLst>
          </p:cNvPr>
          <p:cNvSpPr>
            <a:spLocks noGrp="1"/>
          </p:cNvSpPr>
          <p:nvPr>
            <p:ph type="title"/>
          </p:nvPr>
        </p:nvSpPr>
        <p:spPr>
          <a:xfrm>
            <a:off x="1462031" y="128670"/>
            <a:ext cx="8086008" cy="746499"/>
          </a:xfrm>
        </p:spPr>
        <p:txBody>
          <a:bodyPr>
            <a:normAutofit/>
          </a:bodyPr>
          <a:lstStyle/>
          <a:p>
            <a:r>
              <a:rPr lang="fr-FR" sz="3600" dirty="0"/>
              <a:t>CST Commun</a:t>
            </a:r>
          </a:p>
        </p:txBody>
      </p:sp>
      <p:sp>
        <p:nvSpPr>
          <p:cNvPr id="4" name="Rectangle : avec coin rogné 3">
            <a:extLst>
              <a:ext uri="{FF2B5EF4-FFF2-40B4-BE49-F238E27FC236}">
                <a16:creationId xmlns:a16="http://schemas.microsoft.com/office/drawing/2014/main" id="{0FF20739-7144-4509-BC33-0587B056EF7C}"/>
              </a:ext>
            </a:extLst>
          </p:cNvPr>
          <p:cNvSpPr/>
          <p:nvPr/>
        </p:nvSpPr>
        <p:spPr>
          <a:xfrm>
            <a:off x="10324214" y="230099"/>
            <a:ext cx="1633325" cy="557120"/>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L.251-7</a:t>
            </a:r>
          </a:p>
          <a:p>
            <a:pPr algn="ctr"/>
            <a:r>
              <a:rPr lang="fr-FR" sz="1400" b="1" dirty="0">
                <a:solidFill>
                  <a:srgbClr val="3879A0"/>
                </a:solidFill>
              </a:rPr>
              <a:t>Art R.252-36, 37</a:t>
            </a:r>
          </a:p>
        </p:txBody>
      </p:sp>
      <p:sp>
        <p:nvSpPr>
          <p:cNvPr id="5" name="ZoneTexte 4">
            <a:extLst>
              <a:ext uri="{FF2B5EF4-FFF2-40B4-BE49-F238E27FC236}">
                <a16:creationId xmlns:a16="http://schemas.microsoft.com/office/drawing/2014/main" id="{56499CC0-0725-44D9-8320-0CA5CE4E79E3}"/>
              </a:ext>
            </a:extLst>
          </p:cNvPr>
          <p:cNvSpPr txBox="1"/>
          <p:nvPr/>
        </p:nvSpPr>
        <p:spPr>
          <a:xfrm>
            <a:off x="3989908" y="4839316"/>
            <a:ext cx="7967631" cy="769441"/>
          </a:xfrm>
          <a:prstGeom prst="rect">
            <a:avLst/>
          </a:prstGeom>
          <a:noFill/>
        </p:spPr>
        <p:txBody>
          <a:bodyPr wrap="square" rtlCol="0">
            <a:spAutoFit/>
          </a:bodyPr>
          <a:lstStyle/>
          <a:p>
            <a:r>
              <a:rPr lang="fr-FR" sz="2200" b="1" dirty="0"/>
              <a:t>Attention aux dates des différents Conseils</a:t>
            </a:r>
          </a:p>
          <a:p>
            <a:r>
              <a:rPr lang="fr-FR" sz="2200" b="1" dirty="0"/>
              <a:t>Date butoir pour l’ensemble des délibérations </a:t>
            </a:r>
            <a:r>
              <a:rPr lang="fr-FR" sz="2200" b="1" u="sng" dirty="0">
                <a:solidFill>
                  <a:srgbClr val="C00000"/>
                </a:solidFill>
              </a:rPr>
              <a:t>avant</a:t>
            </a:r>
            <a:r>
              <a:rPr lang="fr-FR" sz="2200" b="1" dirty="0">
                <a:solidFill>
                  <a:srgbClr val="C00000"/>
                </a:solidFill>
              </a:rPr>
              <a:t> le 10 Juin 2026 </a:t>
            </a:r>
          </a:p>
        </p:txBody>
      </p:sp>
      <p:sp>
        <p:nvSpPr>
          <p:cNvPr id="6" name="Ellipse 5">
            <a:extLst>
              <a:ext uri="{FF2B5EF4-FFF2-40B4-BE49-F238E27FC236}">
                <a16:creationId xmlns:a16="http://schemas.microsoft.com/office/drawing/2014/main" id="{650B2DC0-F14C-46CA-ACA1-849AF9E3F04D}"/>
              </a:ext>
            </a:extLst>
          </p:cNvPr>
          <p:cNvSpPr/>
          <p:nvPr/>
        </p:nvSpPr>
        <p:spPr>
          <a:xfrm>
            <a:off x="2177339" y="4578523"/>
            <a:ext cx="1582264" cy="113827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Conseils</a:t>
            </a:r>
          </a:p>
        </p:txBody>
      </p:sp>
      <p:graphicFrame>
        <p:nvGraphicFramePr>
          <p:cNvPr id="7" name="Diagramme 6">
            <a:extLst>
              <a:ext uri="{FF2B5EF4-FFF2-40B4-BE49-F238E27FC236}">
                <a16:creationId xmlns:a16="http://schemas.microsoft.com/office/drawing/2014/main" id="{73DF1419-C300-424E-85BE-8BD55EED0E02}"/>
              </a:ext>
            </a:extLst>
          </p:cNvPr>
          <p:cNvGraphicFramePr/>
          <p:nvPr>
            <p:extLst>
              <p:ext uri="{D42A27DB-BD31-4B8C-83A1-F6EECF244321}">
                <p14:modId xmlns:p14="http://schemas.microsoft.com/office/powerpoint/2010/main" val="801350663"/>
              </p:ext>
            </p:extLst>
          </p:nvPr>
        </p:nvGraphicFramePr>
        <p:xfrm>
          <a:off x="768179" y="1379621"/>
          <a:ext cx="10991430" cy="2049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201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6321D8-9F06-4F2B-8099-CD1CF25B2B1D}"/>
              </a:ext>
            </a:extLst>
          </p:cNvPr>
          <p:cNvSpPr>
            <a:spLocks noGrp="1"/>
          </p:cNvSpPr>
          <p:nvPr>
            <p:ph type="title"/>
          </p:nvPr>
        </p:nvSpPr>
        <p:spPr>
          <a:xfrm>
            <a:off x="1421246" y="113078"/>
            <a:ext cx="7520736" cy="746499"/>
          </a:xfrm>
        </p:spPr>
        <p:txBody>
          <a:bodyPr>
            <a:normAutofit/>
          </a:bodyPr>
          <a:lstStyle/>
          <a:p>
            <a:r>
              <a:rPr lang="fr-FR" sz="3600" dirty="0"/>
              <a:t>CST Communs</a:t>
            </a:r>
          </a:p>
        </p:txBody>
      </p:sp>
      <p:sp>
        <p:nvSpPr>
          <p:cNvPr id="4" name="Rectangle : coins arrondis 3">
            <a:extLst>
              <a:ext uri="{FF2B5EF4-FFF2-40B4-BE49-F238E27FC236}">
                <a16:creationId xmlns:a16="http://schemas.microsoft.com/office/drawing/2014/main" id="{9130B84B-766C-457D-8B70-AC5C5372A4E7}"/>
              </a:ext>
            </a:extLst>
          </p:cNvPr>
          <p:cNvSpPr/>
          <p:nvPr/>
        </p:nvSpPr>
        <p:spPr>
          <a:xfrm>
            <a:off x="1101931" y="1208958"/>
            <a:ext cx="1931555" cy="1567178"/>
          </a:xfrm>
          <a:prstGeom prst="round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 Délibérations concordantes</a:t>
            </a:r>
          </a:p>
        </p:txBody>
      </p:sp>
      <p:sp>
        <p:nvSpPr>
          <p:cNvPr id="5" name="ZoneTexte 4">
            <a:extLst>
              <a:ext uri="{FF2B5EF4-FFF2-40B4-BE49-F238E27FC236}">
                <a16:creationId xmlns:a16="http://schemas.microsoft.com/office/drawing/2014/main" id="{B884E96F-01BB-48ED-BA0B-1DFC5C8241B8}"/>
              </a:ext>
            </a:extLst>
          </p:cNvPr>
          <p:cNvSpPr txBox="1"/>
          <p:nvPr/>
        </p:nvSpPr>
        <p:spPr>
          <a:xfrm>
            <a:off x="3222169" y="1221864"/>
            <a:ext cx="8723087" cy="1554272"/>
          </a:xfrm>
          <a:prstGeom prst="rect">
            <a:avLst/>
          </a:prstGeom>
          <a:noFill/>
        </p:spPr>
        <p:txBody>
          <a:bodyPr wrap="square" rtlCol="0">
            <a:spAutoFit/>
          </a:bodyPr>
          <a:lstStyle/>
          <a:p>
            <a:pPr marL="285750" indent="-285750">
              <a:buFontTx/>
              <a:buChar char="-"/>
            </a:pPr>
            <a:r>
              <a:rPr lang="fr-FR" sz="1900" dirty="0"/>
              <a:t>Acter la création d’un CST commun au vu des effectifs </a:t>
            </a:r>
          </a:p>
          <a:p>
            <a:pPr marL="285750" indent="-285750">
              <a:buFontTx/>
              <a:buChar char="-"/>
            </a:pPr>
            <a:r>
              <a:rPr lang="fr-FR" sz="1900" dirty="0"/>
              <a:t>Acter la création d’une FS commune le cas échéant</a:t>
            </a:r>
          </a:p>
          <a:p>
            <a:pPr marL="285750" indent="-285750">
              <a:buFontTx/>
              <a:buChar char="-"/>
            </a:pPr>
            <a:r>
              <a:rPr lang="fr-FR" sz="1900" dirty="0"/>
              <a:t>Fixer la répartition des sièges des élus employeurs par collectivité/établissement </a:t>
            </a:r>
          </a:p>
          <a:p>
            <a:pPr marL="261938"/>
            <a:r>
              <a:rPr lang="fr-FR" sz="1900" dirty="0"/>
              <a:t>(Exemple: 2 pour l’agglo, 1 pour le CIAS …)</a:t>
            </a:r>
          </a:p>
          <a:p>
            <a:r>
              <a:rPr lang="fr-FR" sz="1900" dirty="0"/>
              <a:t>-    Préciser la collectivité porteuse du CST/FS</a:t>
            </a:r>
          </a:p>
        </p:txBody>
      </p:sp>
      <p:sp>
        <p:nvSpPr>
          <p:cNvPr id="7" name="Rectangle : coins arrondis 6">
            <a:extLst>
              <a:ext uri="{FF2B5EF4-FFF2-40B4-BE49-F238E27FC236}">
                <a16:creationId xmlns:a16="http://schemas.microsoft.com/office/drawing/2014/main" id="{3BF3F0EC-3519-444B-B9DE-7EF18554BAB7}"/>
              </a:ext>
            </a:extLst>
          </p:cNvPr>
          <p:cNvSpPr/>
          <p:nvPr/>
        </p:nvSpPr>
        <p:spPr>
          <a:xfrm>
            <a:off x="1255483" y="4081864"/>
            <a:ext cx="2460174" cy="1554271"/>
          </a:xfrm>
          <a:prstGeom prst="round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2 - Délibération sur la composition </a:t>
            </a:r>
          </a:p>
          <a:p>
            <a:pPr algn="ctr"/>
            <a:r>
              <a:rPr lang="fr-FR" b="1" dirty="0">
                <a:solidFill>
                  <a:schemeClr val="tx1"/>
                </a:solidFill>
              </a:rPr>
              <a:t>(prise par la collectivité siège)</a:t>
            </a:r>
          </a:p>
        </p:txBody>
      </p:sp>
      <p:sp>
        <p:nvSpPr>
          <p:cNvPr id="8" name="ZoneTexte 7">
            <a:extLst>
              <a:ext uri="{FF2B5EF4-FFF2-40B4-BE49-F238E27FC236}">
                <a16:creationId xmlns:a16="http://schemas.microsoft.com/office/drawing/2014/main" id="{3A997990-E6BF-4BA8-8DA2-C9F4CBE1863A}"/>
              </a:ext>
            </a:extLst>
          </p:cNvPr>
          <p:cNvSpPr txBox="1"/>
          <p:nvPr/>
        </p:nvSpPr>
        <p:spPr>
          <a:xfrm>
            <a:off x="3715657" y="4333070"/>
            <a:ext cx="6615728" cy="969496"/>
          </a:xfrm>
          <a:prstGeom prst="rect">
            <a:avLst/>
          </a:prstGeom>
          <a:noFill/>
        </p:spPr>
        <p:txBody>
          <a:bodyPr wrap="square" rtlCol="0">
            <a:spAutoFit/>
          </a:bodyPr>
          <a:lstStyle/>
          <a:p>
            <a:pPr marL="285750" indent="-285750">
              <a:buFontTx/>
              <a:buChar char="-"/>
            </a:pPr>
            <a:r>
              <a:rPr lang="fr-FR" sz="1900" dirty="0"/>
              <a:t>Le nombre de sièges de représentants du personnel</a:t>
            </a:r>
          </a:p>
          <a:p>
            <a:pPr marL="285750" indent="-285750">
              <a:buFontTx/>
              <a:buChar char="-"/>
            </a:pPr>
            <a:r>
              <a:rPr lang="fr-FR" sz="1900" dirty="0"/>
              <a:t>La parité numérique ( = nombre de sièges collège employeur)</a:t>
            </a:r>
          </a:p>
          <a:p>
            <a:pPr marL="285750" indent="-285750">
              <a:buFontTx/>
              <a:buChar char="-"/>
            </a:pPr>
            <a:r>
              <a:rPr lang="fr-FR" sz="1900" dirty="0"/>
              <a:t>La voix délibérative du collège employeur ( = émet un avis)</a:t>
            </a:r>
          </a:p>
        </p:txBody>
      </p:sp>
      <p:sp>
        <p:nvSpPr>
          <p:cNvPr id="9" name="ZoneTexte 8">
            <a:extLst>
              <a:ext uri="{FF2B5EF4-FFF2-40B4-BE49-F238E27FC236}">
                <a16:creationId xmlns:a16="http://schemas.microsoft.com/office/drawing/2014/main" id="{40C306FC-4FEE-46A3-A4A5-06948BCF7713}"/>
              </a:ext>
            </a:extLst>
          </p:cNvPr>
          <p:cNvSpPr txBox="1"/>
          <p:nvPr/>
        </p:nvSpPr>
        <p:spPr>
          <a:xfrm>
            <a:off x="10505557" y="4633152"/>
            <a:ext cx="1686443" cy="369332"/>
          </a:xfrm>
          <a:prstGeom prst="rect">
            <a:avLst/>
          </a:prstGeom>
          <a:noFill/>
        </p:spPr>
        <p:txBody>
          <a:bodyPr wrap="square" rtlCol="0">
            <a:spAutoFit/>
          </a:bodyPr>
          <a:lstStyle/>
          <a:p>
            <a:r>
              <a:rPr lang="fr-FR" dirty="0"/>
              <a:t>Idem pour la FS</a:t>
            </a:r>
          </a:p>
        </p:txBody>
      </p:sp>
      <p:sp>
        <p:nvSpPr>
          <p:cNvPr id="10" name="Accolade fermante 9">
            <a:extLst>
              <a:ext uri="{FF2B5EF4-FFF2-40B4-BE49-F238E27FC236}">
                <a16:creationId xmlns:a16="http://schemas.microsoft.com/office/drawing/2014/main" id="{1F710280-ADB2-458A-9A22-B38C54CD50C1}"/>
              </a:ext>
            </a:extLst>
          </p:cNvPr>
          <p:cNvSpPr/>
          <p:nvPr/>
        </p:nvSpPr>
        <p:spPr>
          <a:xfrm>
            <a:off x="9994304" y="4376581"/>
            <a:ext cx="424167" cy="969496"/>
          </a:xfrm>
          <a:prstGeom prst="rightBrace">
            <a:avLst>
              <a:gd name="adj1" fmla="val 0"/>
              <a:gd name="adj2" fmla="val 50000"/>
            </a:avLst>
          </a:prstGeom>
          <a:ln w="28575"/>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1" name="ZoneTexte 10">
            <a:extLst>
              <a:ext uri="{FF2B5EF4-FFF2-40B4-BE49-F238E27FC236}">
                <a16:creationId xmlns:a16="http://schemas.microsoft.com/office/drawing/2014/main" id="{AFEA0019-3074-41B9-B5B6-1828D1BD2EFE}"/>
              </a:ext>
            </a:extLst>
          </p:cNvPr>
          <p:cNvSpPr txBox="1"/>
          <p:nvPr/>
        </p:nvSpPr>
        <p:spPr>
          <a:xfrm>
            <a:off x="6326373" y="6142725"/>
            <a:ext cx="5511848" cy="307777"/>
          </a:xfrm>
          <a:prstGeom prst="rect">
            <a:avLst/>
          </a:prstGeom>
          <a:noFill/>
        </p:spPr>
        <p:txBody>
          <a:bodyPr wrap="square" rtlCol="0">
            <a:spAutoFit/>
          </a:bodyPr>
          <a:lstStyle/>
          <a:p>
            <a:r>
              <a:rPr lang="fr-FR" sz="1400" i="1" dirty="0">
                <a:solidFill>
                  <a:srgbClr val="ED7D31"/>
                </a:solidFill>
              </a:rPr>
              <a:t>Des modèles de délibérations seront à votre disposition sur le site du CDG</a:t>
            </a:r>
          </a:p>
        </p:txBody>
      </p:sp>
      <p:pic>
        <p:nvPicPr>
          <p:cNvPr id="13" name="Image 12">
            <a:extLst>
              <a:ext uri="{FF2B5EF4-FFF2-40B4-BE49-F238E27FC236}">
                <a16:creationId xmlns:a16="http://schemas.microsoft.com/office/drawing/2014/main" id="{816BC076-85EB-4F52-8729-583FEAD8BAB3}"/>
              </a:ext>
            </a:extLst>
          </p:cNvPr>
          <p:cNvPicPr>
            <a:picLocks noChangeAspect="1"/>
          </p:cNvPicPr>
          <p:nvPr/>
        </p:nvPicPr>
        <p:blipFill rotWithShape="1">
          <a:blip r:embed="rId2">
            <a:duotone>
              <a:schemeClr val="accent2">
                <a:shade val="45000"/>
                <a:satMod val="135000"/>
              </a:schemeClr>
              <a:prstClr val="white"/>
            </a:duotone>
          </a:blip>
          <a:srcRect l="36971" b="14757"/>
          <a:stretch/>
        </p:blipFill>
        <p:spPr>
          <a:xfrm>
            <a:off x="5866265" y="6092232"/>
            <a:ext cx="442387" cy="408761"/>
          </a:xfrm>
          <a:prstGeom prst="rect">
            <a:avLst/>
          </a:prstGeom>
        </p:spPr>
      </p:pic>
      <p:sp>
        <p:nvSpPr>
          <p:cNvPr id="14" name="Rectangle : avec coin rogné 13">
            <a:extLst>
              <a:ext uri="{FF2B5EF4-FFF2-40B4-BE49-F238E27FC236}">
                <a16:creationId xmlns:a16="http://schemas.microsoft.com/office/drawing/2014/main" id="{D87F75C0-470B-4459-8931-557298C969FC}"/>
              </a:ext>
            </a:extLst>
          </p:cNvPr>
          <p:cNvSpPr/>
          <p:nvPr/>
        </p:nvSpPr>
        <p:spPr>
          <a:xfrm>
            <a:off x="10331385" y="205041"/>
            <a:ext cx="1633325" cy="557120"/>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L.251-7</a:t>
            </a:r>
          </a:p>
          <a:p>
            <a:pPr algn="ctr"/>
            <a:r>
              <a:rPr lang="fr-FR" sz="1400" b="1" dirty="0">
                <a:solidFill>
                  <a:srgbClr val="3879A0"/>
                </a:solidFill>
              </a:rPr>
              <a:t>Art R.252-36, 37</a:t>
            </a:r>
          </a:p>
        </p:txBody>
      </p:sp>
    </p:spTree>
    <p:extLst>
      <p:ext uri="{BB962C8B-B14F-4D97-AF65-F5344CB8AC3E}">
        <p14:creationId xmlns:p14="http://schemas.microsoft.com/office/powerpoint/2010/main" val="3080685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8EEF39F-948F-4BBC-92F8-ED2EC3AD6D59}"/>
              </a:ext>
            </a:extLst>
          </p:cNvPr>
          <p:cNvSpPr>
            <a:spLocks noGrp="1"/>
          </p:cNvSpPr>
          <p:nvPr>
            <p:ph type="body" sz="quarter" idx="10"/>
          </p:nvPr>
        </p:nvSpPr>
        <p:spPr>
          <a:xfrm>
            <a:off x="3343275" y="2713039"/>
            <a:ext cx="7791450" cy="1002928"/>
          </a:xfrm>
        </p:spPr>
        <p:txBody>
          <a:bodyPr>
            <a:normAutofit/>
          </a:bodyPr>
          <a:lstStyle/>
          <a:p>
            <a:pPr algn="ctr"/>
            <a:r>
              <a:rPr lang="fr-FR" dirty="0">
                <a:latin typeface="+mn-lt"/>
              </a:rPr>
              <a:t>5 – Communiquer aux OS</a:t>
            </a:r>
          </a:p>
        </p:txBody>
      </p:sp>
    </p:spTree>
    <p:extLst>
      <p:ext uri="{BB962C8B-B14F-4D97-AF65-F5344CB8AC3E}">
        <p14:creationId xmlns:p14="http://schemas.microsoft.com/office/powerpoint/2010/main" val="25674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142AFA9-DF88-447D-AD47-2AE17E0353EB}"/>
              </a:ext>
            </a:extLst>
          </p:cNvPr>
          <p:cNvSpPr>
            <a:spLocks noGrp="1"/>
          </p:cNvSpPr>
          <p:nvPr>
            <p:ph type="body" sz="quarter" idx="13"/>
          </p:nvPr>
        </p:nvSpPr>
        <p:spPr>
          <a:xfrm>
            <a:off x="2732925" y="1364380"/>
            <a:ext cx="9053927" cy="1727986"/>
          </a:xfrm>
        </p:spPr>
        <p:txBody>
          <a:bodyPr>
            <a:noAutofit/>
          </a:bodyPr>
          <a:lstStyle/>
          <a:p>
            <a:pPr marL="457200" indent="-457200" algn="just">
              <a:buFont typeface="Calibri" panose="020F0502020204030204" pitchFamily="34" charset="0"/>
              <a:buChar char="→"/>
            </a:pPr>
            <a:r>
              <a:rPr lang="fr-FR" sz="2200" dirty="0"/>
              <a:t>La délibération de composition du CST</a:t>
            </a:r>
          </a:p>
          <a:p>
            <a:pPr marL="457200" indent="-457200" algn="just">
              <a:buFont typeface="Calibri" panose="020F0502020204030204" pitchFamily="34" charset="0"/>
              <a:buChar char="→"/>
            </a:pPr>
            <a:r>
              <a:rPr lang="fr-FR" sz="2200" dirty="0"/>
              <a:t>La situation des effectifs avec la répartition Hommes/Femmes</a:t>
            </a:r>
          </a:p>
          <a:p>
            <a:pPr marL="457200" indent="-457200" algn="just">
              <a:buFont typeface="Calibri" panose="020F0502020204030204" pitchFamily="34" charset="0"/>
              <a:buChar char="→"/>
            </a:pPr>
            <a:r>
              <a:rPr lang="fr-FR" sz="2200" dirty="0"/>
              <a:t>Les possibilités de constitution des listes de candidats au regard de la répartition femmes / hommes (listes complètes et incomplètes)</a:t>
            </a:r>
          </a:p>
        </p:txBody>
      </p:sp>
      <p:sp>
        <p:nvSpPr>
          <p:cNvPr id="5" name="Rectangle : avec coin rogné 4">
            <a:extLst>
              <a:ext uri="{FF2B5EF4-FFF2-40B4-BE49-F238E27FC236}">
                <a16:creationId xmlns:a16="http://schemas.microsoft.com/office/drawing/2014/main" id="{A5E2B170-152F-453B-BE84-DA879B0544F7}"/>
              </a:ext>
            </a:extLst>
          </p:cNvPr>
          <p:cNvSpPr/>
          <p:nvPr/>
        </p:nvSpPr>
        <p:spPr>
          <a:xfrm>
            <a:off x="10171415" y="162087"/>
            <a:ext cx="1787703" cy="891227"/>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R.252-38</a:t>
            </a:r>
          </a:p>
          <a:p>
            <a:pPr algn="ctr"/>
            <a:r>
              <a:rPr lang="fr-FR" sz="1400" b="1" dirty="0">
                <a:solidFill>
                  <a:srgbClr val="3879A0"/>
                </a:solidFill>
              </a:rPr>
              <a:t>Circulaire DGCL du 26 mars 2018 et 27 mai 2022</a:t>
            </a:r>
          </a:p>
        </p:txBody>
      </p:sp>
      <p:sp>
        <p:nvSpPr>
          <p:cNvPr id="2" name="ZoneTexte 1">
            <a:extLst>
              <a:ext uri="{FF2B5EF4-FFF2-40B4-BE49-F238E27FC236}">
                <a16:creationId xmlns:a16="http://schemas.microsoft.com/office/drawing/2014/main" id="{65138EA4-7A4A-40CD-B3C2-27487E6E8C71}"/>
              </a:ext>
            </a:extLst>
          </p:cNvPr>
          <p:cNvSpPr txBox="1"/>
          <p:nvPr/>
        </p:nvSpPr>
        <p:spPr>
          <a:xfrm>
            <a:off x="6096000" y="3896578"/>
            <a:ext cx="2993842" cy="430887"/>
          </a:xfrm>
          <a:prstGeom prst="rect">
            <a:avLst/>
          </a:prstGeom>
          <a:noFill/>
        </p:spPr>
        <p:txBody>
          <a:bodyPr wrap="square" rtlCol="0">
            <a:spAutoFit/>
          </a:bodyPr>
          <a:lstStyle/>
          <a:p>
            <a:r>
              <a:rPr lang="fr-FR" sz="2200" dirty="0"/>
              <a:t>De préférence par mail</a:t>
            </a:r>
          </a:p>
        </p:txBody>
      </p:sp>
      <p:sp>
        <p:nvSpPr>
          <p:cNvPr id="6" name="Ellipse 5">
            <a:extLst>
              <a:ext uri="{FF2B5EF4-FFF2-40B4-BE49-F238E27FC236}">
                <a16:creationId xmlns:a16="http://schemas.microsoft.com/office/drawing/2014/main" id="{6E19837F-2C10-49D3-8FF7-544D5614682B}"/>
              </a:ext>
            </a:extLst>
          </p:cNvPr>
          <p:cNvSpPr/>
          <p:nvPr/>
        </p:nvSpPr>
        <p:spPr>
          <a:xfrm>
            <a:off x="4062585" y="3429000"/>
            <a:ext cx="1865915" cy="13660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Comment ?</a:t>
            </a:r>
          </a:p>
        </p:txBody>
      </p:sp>
      <p:sp>
        <p:nvSpPr>
          <p:cNvPr id="7" name="Ellipse 6">
            <a:extLst>
              <a:ext uri="{FF2B5EF4-FFF2-40B4-BE49-F238E27FC236}">
                <a16:creationId xmlns:a16="http://schemas.microsoft.com/office/drawing/2014/main" id="{2B87651E-6643-45DD-804C-51B76D6B59B5}"/>
              </a:ext>
            </a:extLst>
          </p:cNvPr>
          <p:cNvSpPr/>
          <p:nvPr/>
        </p:nvSpPr>
        <p:spPr>
          <a:xfrm>
            <a:off x="1196276" y="1290800"/>
            <a:ext cx="1536649" cy="142157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Quoi ?</a:t>
            </a:r>
          </a:p>
        </p:txBody>
      </p:sp>
      <p:sp>
        <p:nvSpPr>
          <p:cNvPr id="8" name="Titre 1">
            <a:extLst>
              <a:ext uri="{FF2B5EF4-FFF2-40B4-BE49-F238E27FC236}">
                <a16:creationId xmlns:a16="http://schemas.microsoft.com/office/drawing/2014/main" id="{BA87C2D8-D65E-4520-8E24-ECBC6040F7E5}"/>
              </a:ext>
            </a:extLst>
          </p:cNvPr>
          <p:cNvSpPr>
            <a:spLocks noGrp="1"/>
          </p:cNvSpPr>
          <p:nvPr>
            <p:ph type="title"/>
          </p:nvPr>
        </p:nvSpPr>
        <p:spPr>
          <a:xfrm>
            <a:off x="1421245" y="164313"/>
            <a:ext cx="7148597" cy="746499"/>
          </a:xfrm>
        </p:spPr>
        <p:txBody>
          <a:bodyPr>
            <a:normAutofit/>
          </a:bodyPr>
          <a:lstStyle/>
          <a:p>
            <a:r>
              <a:rPr lang="fr-FR" sz="3600" dirty="0"/>
              <a:t>Communication immédiate aux OS</a:t>
            </a:r>
          </a:p>
        </p:txBody>
      </p:sp>
      <p:sp>
        <p:nvSpPr>
          <p:cNvPr id="9" name="ZoneTexte 8">
            <a:extLst>
              <a:ext uri="{FF2B5EF4-FFF2-40B4-BE49-F238E27FC236}">
                <a16:creationId xmlns:a16="http://schemas.microsoft.com/office/drawing/2014/main" id="{7BA4DF20-1FA2-4D73-AB0E-493DE4B75D82}"/>
              </a:ext>
            </a:extLst>
          </p:cNvPr>
          <p:cNvSpPr txBox="1"/>
          <p:nvPr/>
        </p:nvSpPr>
        <p:spPr>
          <a:xfrm>
            <a:off x="5819655" y="6193216"/>
            <a:ext cx="6372345" cy="307777"/>
          </a:xfrm>
          <a:prstGeom prst="rect">
            <a:avLst/>
          </a:prstGeom>
          <a:noFill/>
        </p:spPr>
        <p:txBody>
          <a:bodyPr wrap="square" rtlCol="0">
            <a:spAutoFit/>
          </a:bodyPr>
          <a:lstStyle/>
          <a:p>
            <a:r>
              <a:rPr lang="fr-FR" sz="1400" i="1" dirty="0">
                <a:solidFill>
                  <a:srgbClr val="ED7D31"/>
                </a:solidFill>
              </a:rPr>
              <a:t>Les possibilités de constitution des listes seront transmis individuellement par le CDG</a:t>
            </a:r>
          </a:p>
        </p:txBody>
      </p:sp>
      <p:pic>
        <p:nvPicPr>
          <p:cNvPr id="10" name="Image 9">
            <a:extLst>
              <a:ext uri="{FF2B5EF4-FFF2-40B4-BE49-F238E27FC236}">
                <a16:creationId xmlns:a16="http://schemas.microsoft.com/office/drawing/2014/main" id="{66FCF79F-8CB1-4CBB-B997-C1BB93F7425E}"/>
              </a:ext>
            </a:extLst>
          </p:cNvPr>
          <p:cNvPicPr>
            <a:picLocks noChangeAspect="1"/>
          </p:cNvPicPr>
          <p:nvPr/>
        </p:nvPicPr>
        <p:blipFill rotWithShape="1">
          <a:blip r:embed="rId3">
            <a:duotone>
              <a:schemeClr val="accent2">
                <a:shade val="45000"/>
                <a:satMod val="135000"/>
              </a:schemeClr>
              <a:prstClr val="white"/>
            </a:duotone>
          </a:blip>
          <a:srcRect l="36971" b="14757"/>
          <a:stretch/>
        </p:blipFill>
        <p:spPr>
          <a:xfrm>
            <a:off x="5377268" y="6142723"/>
            <a:ext cx="442387" cy="408761"/>
          </a:xfrm>
          <a:prstGeom prst="rect">
            <a:avLst/>
          </a:prstGeom>
        </p:spPr>
      </p:pic>
    </p:spTree>
    <p:extLst>
      <p:ext uri="{BB962C8B-B14F-4D97-AF65-F5344CB8AC3E}">
        <p14:creationId xmlns:p14="http://schemas.microsoft.com/office/powerpoint/2010/main" val="2105294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B0CA09-F218-46CF-9E2D-65E025D3601A}"/>
              </a:ext>
            </a:extLst>
          </p:cNvPr>
          <p:cNvSpPr>
            <a:spLocks noGrp="1"/>
          </p:cNvSpPr>
          <p:nvPr>
            <p:ph type="title"/>
          </p:nvPr>
        </p:nvSpPr>
        <p:spPr>
          <a:xfrm>
            <a:off x="1421245" y="185530"/>
            <a:ext cx="9349509" cy="746499"/>
          </a:xfrm>
        </p:spPr>
        <p:txBody>
          <a:bodyPr/>
          <a:lstStyle/>
          <a:p>
            <a:r>
              <a:rPr lang="fr-FR" dirty="0"/>
              <a:t>Récapitulatif de la procédure</a:t>
            </a:r>
          </a:p>
        </p:txBody>
      </p:sp>
      <p:graphicFrame>
        <p:nvGraphicFramePr>
          <p:cNvPr id="4" name="Diagramme 3">
            <a:extLst>
              <a:ext uri="{FF2B5EF4-FFF2-40B4-BE49-F238E27FC236}">
                <a16:creationId xmlns:a16="http://schemas.microsoft.com/office/drawing/2014/main" id="{B7185ACA-4C8C-44D3-BB7F-CDB5517B4709}"/>
              </a:ext>
            </a:extLst>
          </p:cNvPr>
          <p:cNvGraphicFramePr/>
          <p:nvPr>
            <p:extLst>
              <p:ext uri="{D42A27DB-BD31-4B8C-83A1-F6EECF244321}">
                <p14:modId xmlns:p14="http://schemas.microsoft.com/office/powerpoint/2010/main" val="38068837"/>
              </p:ext>
            </p:extLst>
          </p:nvPr>
        </p:nvGraphicFramePr>
        <p:xfrm>
          <a:off x="412422" y="278296"/>
          <a:ext cx="12561456" cy="5791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551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C99887E-44EC-4FDA-8808-6AE12ABFDFD5}"/>
              </a:ext>
            </a:extLst>
          </p:cNvPr>
          <p:cNvSpPr>
            <a:spLocks noGrp="1"/>
          </p:cNvSpPr>
          <p:nvPr>
            <p:ph type="body" sz="quarter" idx="10"/>
          </p:nvPr>
        </p:nvSpPr>
        <p:spPr>
          <a:xfrm>
            <a:off x="6735762" y="2887663"/>
            <a:ext cx="5226741" cy="965200"/>
          </a:xfrm>
        </p:spPr>
        <p:txBody>
          <a:bodyPr/>
          <a:lstStyle/>
          <a:p>
            <a:r>
              <a:rPr lang="fr-FR" dirty="0"/>
              <a:t>Le cadre réglementaire</a:t>
            </a:r>
          </a:p>
        </p:txBody>
      </p:sp>
    </p:spTree>
    <p:extLst>
      <p:ext uri="{BB962C8B-B14F-4D97-AF65-F5344CB8AC3E}">
        <p14:creationId xmlns:p14="http://schemas.microsoft.com/office/powerpoint/2010/main" val="1004275968"/>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072D030-4D99-4C19-BDEC-0B96C7C393F2}"/>
              </a:ext>
            </a:extLst>
          </p:cNvPr>
          <p:cNvSpPr>
            <a:spLocks noGrp="1"/>
          </p:cNvSpPr>
          <p:nvPr>
            <p:ph type="body" sz="quarter" idx="10"/>
          </p:nvPr>
        </p:nvSpPr>
        <p:spPr/>
        <p:txBody>
          <a:bodyPr/>
          <a:lstStyle/>
          <a:p>
            <a:r>
              <a:rPr lang="fr-FR" dirty="0"/>
              <a:t>La préparation des élections</a:t>
            </a:r>
          </a:p>
        </p:txBody>
      </p:sp>
    </p:spTree>
    <p:extLst>
      <p:ext uri="{BB962C8B-B14F-4D97-AF65-F5344CB8AC3E}">
        <p14:creationId xmlns:p14="http://schemas.microsoft.com/office/powerpoint/2010/main" val="2562738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8EEF39F-948F-4BBC-92F8-ED2EC3AD6D59}"/>
              </a:ext>
            </a:extLst>
          </p:cNvPr>
          <p:cNvSpPr>
            <a:spLocks noGrp="1"/>
          </p:cNvSpPr>
          <p:nvPr>
            <p:ph type="body" sz="quarter" idx="10"/>
          </p:nvPr>
        </p:nvSpPr>
        <p:spPr>
          <a:xfrm>
            <a:off x="4321470" y="3053280"/>
            <a:ext cx="5513646" cy="1082785"/>
          </a:xfrm>
        </p:spPr>
        <p:txBody>
          <a:bodyPr>
            <a:normAutofit/>
          </a:bodyPr>
          <a:lstStyle/>
          <a:p>
            <a:r>
              <a:rPr lang="fr-FR" dirty="0">
                <a:latin typeface="+mn-lt"/>
              </a:rPr>
              <a:t>1- La liste électorale</a:t>
            </a:r>
          </a:p>
        </p:txBody>
      </p:sp>
    </p:spTree>
    <p:extLst>
      <p:ext uri="{BB962C8B-B14F-4D97-AF65-F5344CB8AC3E}">
        <p14:creationId xmlns:p14="http://schemas.microsoft.com/office/powerpoint/2010/main" val="147058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61794-3B19-494A-80D2-907D806CC0BD}"/>
              </a:ext>
            </a:extLst>
          </p:cNvPr>
          <p:cNvSpPr>
            <a:spLocks noGrp="1"/>
          </p:cNvSpPr>
          <p:nvPr>
            <p:ph type="title"/>
          </p:nvPr>
        </p:nvSpPr>
        <p:spPr>
          <a:xfrm>
            <a:off x="190303" y="52711"/>
            <a:ext cx="8247434" cy="746499"/>
          </a:xfrm>
          <a:noFill/>
        </p:spPr>
        <p:txBody>
          <a:bodyPr>
            <a:normAutofit/>
          </a:bodyPr>
          <a:lstStyle/>
          <a:p>
            <a:r>
              <a:rPr lang="fr-FR" sz="3600" dirty="0"/>
              <a:t>Comment déterminer les électeurs ?</a:t>
            </a:r>
          </a:p>
        </p:txBody>
      </p:sp>
      <p:sp>
        <p:nvSpPr>
          <p:cNvPr id="3" name="Espace réservé du texte 2">
            <a:extLst>
              <a:ext uri="{FF2B5EF4-FFF2-40B4-BE49-F238E27FC236}">
                <a16:creationId xmlns:a16="http://schemas.microsoft.com/office/drawing/2014/main" id="{8B1F5C30-F5B5-4488-8736-42370788D790}"/>
              </a:ext>
            </a:extLst>
          </p:cNvPr>
          <p:cNvSpPr>
            <a:spLocks noGrp="1"/>
          </p:cNvSpPr>
          <p:nvPr>
            <p:ph type="body" sz="quarter" idx="15"/>
          </p:nvPr>
        </p:nvSpPr>
        <p:spPr>
          <a:xfrm>
            <a:off x="2122301" y="2514134"/>
            <a:ext cx="4057781" cy="1091315"/>
          </a:xfrm>
          <a:solidFill>
            <a:schemeClr val="accent1">
              <a:lumMod val="75000"/>
            </a:schemeClr>
          </a:solidFill>
        </p:spPr>
        <p:txBody>
          <a:bodyPr>
            <a:normAutofit/>
          </a:bodyPr>
          <a:lstStyle/>
          <a:p>
            <a:r>
              <a:rPr lang="fr-FR" sz="2400" b="1" dirty="0"/>
              <a:t>Titulaires et stagiaires</a:t>
            </a:r>
          </a:p>
        </p:txBody>
      </p:sp>
      <p:sp>
        <p:nvSpPr>
          <p:cNvPr id="4" name="Espace réservé du texte 3">
            <a:extLst>
              <a:ext uri="{FF2B5EF4-FFF2-40B4-BE49-F238E27FC236}">
                <a16:creationId xmlns:a16="http://schemas.microsoft.com/office/drawing/2014/main" id="{121BEE78-56B8-4CBC-B83A-F998F3BD89F5}"/>
              </a:ext>
            </a:extLst>
          </p:cNvPr>
          <p:cNvSpPr>
            <a:spLocks noGrp="1"/>
          </p:cNvSpPr>
          <p:nvPr>
            <p:ph type="body" sz="quarter" idx="16"/>
          </p:nvPr>
        </p:nvSpPr>
        <p:spPr>
          <a:xfrm>
            <a:off x="6526073" y="2323742"/>
            <a:ext cx="5268395" cy="1442302"/>
          </a:xfrm>
          <a:ln>
            <a:solidFill>
              <a:schemeClr val="accent1">
                <a:lumMod val="75000"/>
              </a:schemeClr>
            </a:solidFill>
          </a:ln>
        </p:spPr>
        <p:txBody>
          <a:bodyPr>
            <a:noAutofit/>
          </a:bodyPr>
          <a:lstStyle/>
          <a:p>
            <a:pPr marL="342900" indent="-342900" algn="l">
              <a:lnSpc>
                <a:spcPct val="100000"/>
              </a:lnSpc>
              <a:spcBef>
                <a:spcPts val="0"/>
              </a:spcBef>
              <a:buFont typeface="Arial" panose="020B0604020202020204" pitchFamily="34" charset="0"/>
              <a:buChar char="•"/>
            </a:pPr>
            <a:r>
              <a:rPr lang="fr-FR" sz="1800" dirty="0">
                <a:solidFill>
                  <a:schemeClr val="accent1">
                    <a:lumMod val="75000"/>
                  </a:schemeClr>
                </a:solidFill>
              </a:rPr>
              <a:t>se trouvant dans le périmètre du CST</a:t>
            </a:r>
          </a:p>
          <a:p>
            <a:pPr marL="342900" indent="-342900" algn="l">
              <a:lnSpc>
                <a:spcPct val="100000"/>
              </a:lnSpc>
              <a:spcBef>
                <a:spcPts val="0"/>
              </a:spcBef>
              <a:buFont typeface="Arial" panose="020B0604020202020204" pitchFamily="34" charset="0"/>
              <a:buChar char="•"/>
            </a:pPr>
            <a:r>
              <a:rPr lang="fr-FR" sz="1800" dirty="0">
                <a:solidFill>
                  <a:schemeClr val="accent1">
                    <a:lumMod val="75000"/>
                  </a:schemeClr>
                </a:solidFill>
              </a:rPr>
              <a:t>en position d’activité</a:t>
            </a:r>
          </a:p>
          <a:p>
            <a:pPr marL="342900" indent="-342900" algn="l">
              <a:lnSpc>
                <a:spcPct val="100000"/>
              </a:lnSpc>
              <a:spcBef>
                <a:spcPts val="0"/>
              </a:spcBef>
              <a:buFont typeface="Arial" panose="020B0604020202020204" pitchFamily="34" charset="0"/>
              <a:buChar char="•"/>
            </a:pPr>
            <a:r>
              <a:rPr lang="fr-FR" sz="1800" dirty="0">
                <a:solidFill>
                  <a:schemeClr val="accent1">
                    <a:lumMod val="75000"/>
                  </a:schemeClr>
                </a:solidFill>
              </a:rPr>
              <a:t>congé parental</a:t>
            </a:r>
          </a:p>
          <a:p>
            <a:pPr marL="342900" indent="-342900" algn="l">
              <a:lnSpc>
                <a:spcPct val="100000"/>
              </a:lnSpc>
              <a:spcBef>
                <a:spcPts val="0"/>
              </a:spcBef>
              <a:buFont typeface="Arial" panose="020B0604020202020204" pitchFamily="34" charset="0"/>
              <a:buChar char="•"/>
            </a:pPr>
            <a:r>
              <a:rPr lang="fr-FR" sz="1800" dirty="0">
                <a:solidFill>
                  <a:schemeClr val="accent1">
                    <a:lumMod val="75000"/>
                  </a:schemeClr>
                </a:solidFill>
              </a:rPr>
              <a:t>nommés par détachement (structure d’accueil)</a:t>
            </a:r>
          </a:p>
          <a:p>
            <a:pPr marL="342900" indent="-342900" algn="l">
              <a:lnSpc>
                <a:spcPct val="100000"/>
              </a:lnSpc>
              <a:spcBef>
                <a:spcPts val="0"/>
              </a:spcBef>
              <a:buFont typeface="Arial" panose="020B0604020202020204" pitchFamily="34" charset="0"/>
              <a:buChar char="•"/>
            </a:pPr>
            <a:r>
              <a:rPr lang="fr-FR" sz="1800" dirty="0">
                <a:solidFill>
                  <a:schemeClr val="accent1">
                    <a:lumMod val="75000"/>
                  </a:schemeClr>
                </a:solidFill>
              </a:rPr>
              <a:t>mis à disposition (structure d’accueil)</a:t>
            </a:r>
          </a:p>
        </p:txBody>
      </p:sp>
      <p:sp>
        <p:nvSpPr>
          <p:cNvPr id="6" name="Rectangle 5">
            <a:extLst>
              <a:ext uri="{FF2B5EF4-FFF2-40B4-BE49-F238E27FC236}">
                <a16:creationId xmlns:a16="http://schemas.microsoft.com/office/drawing/2014/main" id="{6BCEB2D0-88A6-4C80-9108-301CE59DCB00}"/>
              </a:ext>
            </a:extLst>
          </p:cNvPr>
          <p:cNvSpPr/>
          <p:nvPr/>
        </p:nvSpPr>
        <p:spPr>
          <a:xfrm>
            <a:off x="3730338" y="1151763"/>
            <a:ext cx="6343403" cy="523220"/>
          </a:xfrm>
          <a:prstGeom prst="rect">
            <a:avLst/>
          </a:prstGeom>
        </p:spPr>
        <p:txBody>
          <a:bodyPr wrap="none">
            <a:spAutoFit/>
          </a:bodyPr>
          <a:lstStyle/>
          <a:p>
            <a:r>
              <a:rPr lang="fr-FR" sz="2800" dirty="0"/>
              <a:t>A la date du scrutin le </a:t>
            </a:r>
            <a:r>
              <a:rPr lang="fr-FR" sz="2800" b="1" u="sng" dirty="0">
                <a:solidFill>
                  <a:srgbClr val="C00000"/>
                </a:solidFill>
              </a:rPr>
              <a:t>10 décembre 2026</a:t>
            </a:r>
            <a:r>
              <a:rPr lang="fr-FR" sz="2800" b="1" dirty="0">
                <a:solidFill>
                  <a:srgbClr val="C00000"/>
                </a:solidFill>
              </a:rPr>
              <a:t>  </a:t>
            </a:r>
          </a:p>
        </p:txBody>
      </p:sp>
      <p:sp>
        <p:nvSpPr>
          <p:cNvPr id="8" name="Espace réservé du texte 2">
            <a:extLst>
              <a:ext uri="{FF2B5EF4-FFF2-40B4-BE49-F238E27FC236}">
                <a16:creationId xmlns:a16="http://schemas.microsoft.com/office/drawing/2014/main" id="{3D87879E-0870-424A-AC39-D957CC315B2F}"/>
              </a:ext>
            </a:extLst>
          </p:cNvPr>
          <p:cNvSpPr txBox="1">
            <a:spLocks/>
          </p:cNvSpPr>
          <p:nvPr/>
        </p:nvSpPr>
        <p:spPr>
          <a:xfrm>
            <a:off x="652694" y="3947809"/>
            <a:ext cx="4074845" cy="2326954"/>
          </a:xfrm>
          <a:prstGeom prst="rect">
            <a:avLst/>
          </a:prstGeom>
          <a:solidFill>
            <a:schemeClr val="accent6">
              <a:lumMod val="75000"/>
            </a:schemeClr>
          </a:solidFill>
        </p:spPr>
        <p:txBody>
          <a:bodyPr vert="horz" lIns="91440" tIns="45720" rIns="91440" bIns="45720" rtlCol="0" anchor="ctr" anchorCtr="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9600" dirty="0"/>
          </a:p>
          <a:p>
            <a:pPr>
              <a:lnSpc>
                <a:spcPct val="80000"/>
              </a:lnSpc>
              <a:spcBef>
                <a:spcPts val="0"/>
              </a:spcBef>
              <a:spcAft>
                <a:spcPts val="600"/>
              </a:spcAft>
              <a:buClr>
                <a:srgbClr val="1F497D"/>
              </a:buClr>
              <a:buSzPct val="70000"/>
            </a:pPr>
            <a:r>
              <a:rPr lang="fr-FR" sz="9600" b="1" dirty="0"/>
              <a:t>Contractuels</a:t>
            </a:r>
          </a:p>
          <a:p>
            <a:pPr>
              <a:lnSpc>
                <a:spcPct val="80000"/>
              </a:lnSpc>
              <a:spcBef>
                <a:spcPts val="0"/>
              </a:spcBef>
              <a:spcAft>
                <a:spcPts val="600"/>
              </a:spcAft>
              <a:buClr>
                <a:srgbClr val="1F497D"/>
              </a:buClr>
              <a:buSzPct val="70000"/>
            </a:pPr>
            <a:endParaRPr lang="fr-FR" sz="6000" dirty="0"/>
          </a:p>
          <a:p>
            <a:pPr algn="l">
              <a:lnSpc>
                <a:spcPct val="80000"/>
              </a:lnSpc>
              <a:spcBef>
                <a:spcPts val="0"/>
              </a:spcBef>
              <a:spcAft>
                <a:spcPts val="600"/>
              </a:spcAft>
              <a:buClr>
                <a:srgbClr val="1F497D"/>
              </a:buClr>
              <a:buSzPct val="70000"/>
            </a:pPr>
            <a:r>
              <a:rPr lang="fr-FR" sz="6000" b="1" u="sng" dirty="0">
                <a:latin typeface="Calibri" pitchFamily="34" charset="0"/>
                <a:cs typeface="Calibri" pitchFamily="34" charset="0"/>
              </a:rPr>
              <a:t>de droit public</a:t>
            </a:r>
            <a:r>
              <a:rPr lang="fr-FR" sz="6000" b="1" dirty="0">
                <a:latin typeface="Calibri" pitchFamily="34" charset="0"/>
                <a:cs typeface="Calibri" pitchFamily="34" charset="0"/>
              </a:rPr>
              <a:t> : </a:t>
            </a:r>
            <a:r>
              <a:rPr lang="fr-FR" sz="6000" i="1" dirty="0"/>
              <a:t> </a:t>
            </a:r>
          </a:p>
          <a:p>
            <a:pPr algn="l">
              <a:lnSpc>
                <a:spcPct val="120000"/>
              </a:lnSpc>
              <a:spcBef>
                <a:spcPts val="0"/>
              </a:spcBef>
              <a:spcAft>
                <a:spcPts val="600"/>
              </a:spcAft>
              <a:buClr>
                <a:srgbClr val="1F497D"/>
              </a:buClr>
              <a:buSzPct val="70000"/>
            </a:pPr>
            <a:r>
              <a:rPr lang="fr-FR" sz="6000" i="1" dirty="0"/>
              <a:t>Articles L332-8,10,13, 14,23,24, L326-10 L352-4, L343-1, L333-1, 12 du CGFP</a:t>
            </a:r>
          </a:p>
          <a:p>
            <a:pPr marL="342900" indent="-342900" algn="l">
              <a:lnSpc>
                <a:spcPct val="80000"/>
              </a:lnSpc>
              <a:spcBef>
                <a:spcPts val="0"/>
              </a:spcBef>
              <a:spcAft>
                <a:spcPts val="400"/>
              </a:spcAft>
              <a:buClr>
                <a:srgbClr val="1F497D"/>
              </a:buClr>
              <a:buSzPct val="70000"/>
            </a:pPr>
            <a:r>
              <a:rPr lang="fr-FR" sz="6000" i="1" dirty="0"/>
              <a:t>Les assistants maternels et familiaux</a:t>
            </a:r>
          </a:p>
          <a:p>
            <a:pPr marL="342900" indent="-342900" algn="l">
              <a:lnSpc>
                <a:spcPct val="80000"/>
              </a:lnSpc>
              <a:spcBef>
                <a:spcPts val="0"/>
              </a:spcBef>
              <a:spcAft>
                <a:spcPts val="400"/>
              </a:spcAft>
              <a:buClr>
                <a:srgbClr val="1F497D"/>
              </a:buClr>
              <a:buSzPct val="70000"/>
            </a:pPr>
            <a:r>
              <a:rPr lang="fr-FR" sz="6000" i="1" dirty="0"/>
              <a:t>(Ne sont pas concernés les vacataires)</a:t>
            </a:r>
          </a:p>
          <a:p>
            <a:pPr marL="342900" indent="-342900" algn="l">
              <a:lnSpc>
                <a:spcPct val="80000"/>
              </a:lnSpc>
              <a:spcBef>
                <a:spcPts val="0"/>
              </a:spcBef>
              <a:spcAft>
                <a:spcPts val="400"/>
              </a:spcAft>
              <a:buClr>
                <a:srgbClr val="1F497D"/>
              </a:buClr>
              <a:buSzPct val="70000"/>
            </a:pPr>
            <a:endParaRPr lang="fr-FR" sz="4600" i="1" dirty="0"/>
          </a:p>
          <a:p>
            <a:pPr algn="l">
              <a:lnSpc>
                <a:spcPct val="80000"/>
              </a:lnSpc>
              <a:spcBef>
                <a:spcPts val="0"/>
              </a:spcBef>
              <a:spcAft>
                <a:spcPts val="600"/>
              </a:spcAft>
              <a:buClr>
                <a:srgbClr val="1F497D"/>
              </a:buClr>
              <a:buSzPct val="70000"/>
            </a:pPr>
            <a:r>
              <a:rPr lang="fr-FR" sz="6000" b="1" u="sng" dirty="0">
                <a:latin typeface="Calibri" pitchFamily="34" charset="0"/>
                <a:cs typeface="Calibri" pitchFamily="34" charset="0"/>
              </a:rPr>
              <a:t>de droit privé</a:t>
            </a:r>
          </a:p>
          <a:p>
            <a:pPr algn="l">
              <a:lnSpc>
                <a:spcPct val="80000"/>
              </a:lnSpc>
              <a:spcBef>
                <a:spcPts val="0"/>
              </a:spcBef>
              <a:spcAft>
                <a:spcPts val="600"/>
              </a:spcAft>
              <a:buClr>
                <a:srgbClr val="1F497D"/>
              </a:buClr>
              <a:buSzPct val="70000"/>
            </a:pPr>
            <a:r>
              <a:rPr lang="fr-FR" sz="6000" i="1" dirty="0"/>
              <a:t>Contrats aidés, apprentis</a:t>
            </a:r>
          </a:p>
          <a:p>
            <a:endParaRPr lang="fr-FR" dirty="0"/>
          </a:p>
        </p:txBody>
      </p:sp>
      <p:sp>
        <p:nvSpPr>
          <p:cNvPr id="10" name="Espace réservé du texte 3">
            <a:extLst>
              <a:ext uri="{FF2B5EF4-FFF2-40B4-BE49-F238E27FC236}">
                <a16:creationId xmlns:a16="http://schemas.microsoft.com/office/drawing/2014/main" id="{6049734D-F2B4-4210-8D3F-97C28114D755}"/>
              </a:ext>
            </a:extLst>
          </p:cNvPr>
          <p:cNvSpPr txBox="1">
            <a:spLocks/>
          </p:cNvSpPr>
          <p:nvPr/>
        </p:nvSpPr>
        <p:spPr>
          <a:xfrm>
            <a:off x="4853067" y="3947809"/>
            <a:ext cx="6941401" cy="2326954"/>
          </a:xfrm>
          <a:prstGeom prst="rect">
            <a:avLst/>
          </a:prstGeom>
          <a:noFill/>
          <a:ln>
            <a:solidFill>
              <a:schemeClr val="accent6">
                <a:lumMod val="75000"/>
              </a:schemeClr>
            </a:solidFill>
          </a:ln>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EF7E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800" b="1" dirty="0">
                <a:solidFill>
                  <a:schemeClr val="accent6">
                    <a:lumMod val="75000"/>
                  </a:schemeClr>
                </a:solidFill>
              </a:rPr>
              <a:t>exerçant</a:t>
            </a:r>
            <a:r>
              <a:rPr lang="fr-FR" sz="1800" dirty="0">
                <a:solidFill>
                  <a:schemeClr val="accent6">
                    <a:lumMod val="75000"/>
                  </a:schemeClr>
                </a:solidFill>
              </a:rPr>
              <a:t> leurs fonctions, placés en congé rémunéré ou en congé parental </a:t>
            </a:r>
            <a:r>
              <a:rPr lang="fr-FR" sz="1800" b="1" dirty="0">
                <a:solidFill>
                  <a:schemeClr val="accent6">
                    <a:lumMod val="75000"/>
                  </a:schemeClr>
                </a:solidFill>
              </a:rPr>
              <a:t>dans le périmètre du CST </a:t>
            </a:r>
          </a:p>
          <a:p>
            <a:pPr algn="l"/>
            <a:r>
              <a:rPr lang="fr-FR" sz="1800" b="1" dirty="0">
                <a:solidFill>
                  <a:schemeClr val="accent6">
                    <a:lumMod val="75000"/>
                  </a:schemeClr>
                </a:solidFill>
              </a:rPr>
              <a:t>ET </a:t>
            </a:r>
            <a:r>
              <a:rPr lang="fr-FR" sz="1800" dirty="0">
                <a:solidFill>
                  <a:schemeClr val="accent6">
                    <a:lumMod val="75000"/>
                  </a:schemeClr>
                </a:solidFill>
              </a:rPr>
              <a:t>justifiant :</a:t>
            </a:r>
          </a:p>
          <a:p>
            <a:pPr algn="l"/>
            <a:r>
              <a:rPr lang="fr-FR" sz="1800" dirty="0">
                <a:solidFill>
                  <a:schemeClr val="accent6">
                    <a:lumMod val="75000"/>
                  </a:schemeClr>
                </a:solidFill>
              </a:rPr>
              <a:t>       - d’un CDI</a:t>
            </a:r>
            <a:br>
              <a:rPr lang="fr-FR" sz="1800" dirty="0">
                <a:solidFill>
                  <a:schemeClr val="accent6">
                    <a:lumMod val="75000"/>
                  </a:schemeClr>
                </a:solidFill>
              </a:rPr>
            </a:br>
            <a:r>
              <a:rPr lang="fr-FR" sz="1800" dirty="0">
                <a:solidFill>
                  <a:schemeClr val="accent6">
                    <a:lumMod val="75000"/>
                  </a:schemeClr>
                </a:solidFill>
              </a:rPr>
              <a:t>       - </a:t>
            </a:r>
            <a:r>
              <a:rPr lang="fr-FR" sz="1800" b="1" dirty="0">
                <a:solidFill>
                  <a:schemeClr val="accent6">
                    <a:lumMod val="75000"/>
                  </a:schemeClr>
                </a:solidFill>
              </a:rPr>
              <a:t>depuis au moins 2 mois </a:t>
            </a:r>
            <a:r>
              <a:rPr lang="fr-FR" sz="1800" dirty="0">
                <a:solidFill>
                  <a:schemeClr val="accent6">
                    <a:lumMod val="75000"/>
                  </a:schemeClr>
                </a:solidFill>
              </a:rPr>
              <a:t>d’un CDD d’une durée minimale de 6 mois</a:t>
            </a:r>
            <a:br>
              <a:rPr lang="fr-FR" sz="1800" dirty="0">
                <a:solidFill>
                  <a:schemeClr val="accent6">
                    <a:lumMod val="75000"/>
                  </a:schemeClr>
                </a:solidFill>
              </a:rPr>
            </a:br>
            <a:r>
              <a:rPr lang="fr-FR" sz="1800" dirty="0">
                <a:solidFill>
                  <a:schemeClr val="accent6">
                    <a:lumMod val="75000"/>
                  </a:schemeClr>
                </a:solidFill>
              </a:rPr>
              <a:t>         ou d’un CDD reconduit successivement depuis au moins 6 mois</a:t>
            </a:r>
          </a:p>
        </p:txBody>
      </p:sp>
      <p:sp>
        <p:nvSpPr>
          <p:cNvPr id="13" name="Rectangle : avec coin rogné 12">
            <a:extLst>
              <a:ext uri="{FF2B5EF4-FFF2-40B4-BE49-F238E27FC236}">
                <a16:creationId xmlns:a16="http://schemas.microsoft.com/office/drawing/2014/main" id="{4DF99985-A6F8-4947-A71A-A30799565E18}"/>
              </a:ext>
            </a:extLst>
          </p:cNvPr>
          <p:cNvSpPr/>
          <p:nvPr/>
        </p:nvSpPr>
        <p:spPr>
          <a:xfrm>
            <a:off x="10448818" y="162087"/>
            <a:ext cx="1502327"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R.211-29 à 32</a:t>
            </a:r>
          </a:p>
        </p:txBody>
      </p:sp>
      <p:sp>
        <p:nvSpPr>
          <p:cNvPr id="14" name="Ellipse 13">
            <a:extLst>
              <a:ext uri="{FF2B5EF4-FFF2-40B4-BE49-F238E27FC236}">
                <a16:creationId xmlns:a16="http://schemas.microsoft.com/office/drawing/2014/main" id="{7A0A935D-67A0-420B-AED2-78D05A775DC5}"/>
              </a:ext>
            </a:extLst>
          </p:cNvPr>
          <p:cNvSpPr/>
          <p:nvPr/>
        </p:nvSpPr>
        <p:spPr>
          <a:xfrm>
            <a:off x="190303" y="1837378"/>
            <a:ext cx="1772394" cy="151805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Qui sont les électeurs ?</a:t>
            </a:r>
          </a:p>
        </p:txBody>
      </p:sp>
      <p:sp>
        <p:nvSpPr>
          <p:cNvPr id="15" name="Ellipse 14">
            <a:extLst>
              <a:ext uri="{FF2B5EF4-FFF2-40B4-BE49-F238E27FC236}">
                <a16:creationId xmlns:a16="http://schemas.microsoft.com/office/drawing/2014/main" id="{E179B8F0-BD82-425E-BFC1-11CF25E1FB6A}"/>
              </a:ext>
            </a:extLst>
          </p:cNvPr>
          <p:cNvSpPr/>
          <p:nvPr/>
        </p:nvSpPr>
        <p:spPr>
          <a:xfrm>
            <a:off x="2275367" y="977602"/>
            <a:ext cx="1362503" cy="94482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Quand ?</a:t>
            </a:r>
          </a:p>
        </p:txBody>
      </p:sp>
    </p:spTree>
    <p:extLst>
      <p:ext uri="{BB962C8B-B14F-4D97-AF65-F5344CB8AC3E}">
        <p14:creationId xmlns:p14="http://schemas.microsoft.com/office/powerpoint/2010/main" val="150598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6" grpId="0"/>
      <p:bldP spid="8" grpId="0" animBg="1"/>
      <p:bldP spid="10"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B4D62B-5FE8-4E75-81D9-75F375234897}"/>
              </a:ext>
            </a:extLst>
          </p:cNvPr>
          <p:cNvSpPr>
            <a:spLocks noGrp="1"/>
          </p:cNvSpPr>
          <p:nvPr>
            <p:ph type="title"/>
          </p:nvPr>
        </p:nvSpPr>
        <p:spPr>
          <a:xfrm>
            <a:off x="1197961" y="0"/>
            <a:ext cx="10221405" cy="746499"/>
          </a:xfrm>
        </p:spPr>
        <p:txBody>
          <a:bodyPr>
            <a:noAutofit/>
          </a:bodyPr>
          <a:lstStyle/>
          <a:p>
            <a:r>
              <a:rPr lang="fr-FR" sz="3600" dirty="0"/>
              <a:t>Contractuels : Quelles règles pour la liste électorale ?</a:t>
            </a:r>
          </a:p>
        </p:txBody>
      </p:sp>
      <p:graphicFrame>
        <p:nvGraphicFramePr>
          <p:cNvPr id="4" name="Espace réservé du contenu 4">
            <a:extLst>
              <a:ext uri="{FF2B5EF4-FFF2-40B4-BE49-F238E27FC236}">
                <a16:creationId xmlns:a16="http://schemas.microsoft.com/office/drawing/2014/main" id="{FFBF704D-FA60-44F6-B2ED-29EE948D09F1}"/>
              </a:ext>
            </a:extLst>
          </p:cNvPr>
          <p:cNvGraphicFramePr>
            <a:graphicFrameLocks/>
          </p:cNvGraphicFramePr>
          <p:nvPr>
            <p:extLst>
              <p:ext uri="{D42A27DB-BD31-4B8C-83A1-F6EECF244321}">
                <p14:modId xmlns:p14="http://schemas.microsoft.com/office/powerpoint/2010/main" val="997658457"/>
              </p:ext>
            </p:extLst>
          </p:nvPr>
        </p:nvGraphicFramePr>
        <p:xfrm>
          <a:off x="2843028" y="2958100"/>
          <a:ext cx="8944343" cy="2751124"/>
        </p:xfrm>
        <a:graphic>
          <a:graphicData uri="http://schemas.openxmlformats.org/drawingml/2006/table">
            <a:tbl>
              <a:tblPr firstRow="1" bandRow="1">
                <a:tableStyleId>{5C22544A-7EE6-4342-B048-85BDC9FD1C3A}</a:tableStyleId>
              </a:tblPr>
              <a:tblGrid>
                <a:gridCol w="3196686">
                  <a:extLst>
                    <a:ext uri="{9D8B030D-6E8A-4147-A177-3AD203B41FA5}">
                      <a16:colId xmlns:a16="http://schemas.microsoft.com/office/drawing/2014/main" val="1927072727"/>
                    </a:ext>
                  </a:extLst>
                </a:gridCol>
                <a:gridCol w="4441372">
                  <a:extLst>
                    <a:ext uri="{9D8B030D-6E8A-4147-A177-3AD203B41FA5}">
                      <a16:colId xmlns:a16="http://schemas.microsoft.com/office/drawing/2014/main" val="176190353"/>
                    </a:ext>
                  </a:extLst>
                </a:gridCol>
                <a:gridCol w="1306285">
                  <a:extLst>
                    <a:ext uri="{9D8B030D-6E8A-4147-A177-3AD203B41FA5}">
                      <a16:colId xmlns:a16="http://schemas.microsoft.com/office/drawing/2014/main" val="178210053"/>
                    </a:ext>
                  </a:extLst>
                </a:gridCol>
              </a:tblGrid>
              <a:tr h="425088">
                <a:tc>
                  <a:txBody>
                    <a:bodyPr/>
                    <a:lstStyle/>
                    <a:p>
                      <a:pPr algn="ctr"/>
                      <a:r>
                        <a:rPr lang="fr-FR" dirty="0"/>
                        <a:t>Contrat(s)</a:t>
                      </a:r>
                    </a:p>
                  </a:txBody>
                  <a:tcPr anchor="ctr">
                    <a:solidFill>
                      <a:schemeClr val="accent1">
                        <a:lumMod val="50000"/>
                      </a:schemeClr>
                    </a:solidFill>
                  </a:tcPr>
                </a:tc>
                <a:tc>
                  <a:txBody>
                    <a:bodyPr/>
                    <a:lstStyle/>
                    <a:p>
                      <a:pPr algn="ctr"/>
                      <a:r>
                        <a:rPr lang="fr-FR" dirty="0"/>
                        <a:t>Durée totale</a:t>
                      </a:r>
                    </a:p>
                  </a:txBody>
                  <a:tcPr anchor="ctr">
                    <a:solidFill>
                      <a:schemeClr val="accent1">
                        <a:lumMod val="50000"/>
                      </a:schemeClr>
                    </a:solidFill>
                  </a:tcPr>
                </a:tc>
                <a:tc>
                  <a:txBody>
                    <a:bodyPr/>
                    <a:lstStyle/>
                    <a:p>
                      <a:pPr algn="ctr"/>
                      <a:r>
                        <a:rPr lang="fr-FR" dirty="0"/>
                        <a:t>Electeur ?</a:t>
                      </a:r>
                    </a:p>
                  </a:txBody>
                  <a:tcPr anchor="ctr">
                    <a:solidFill>
                      <a:schemeClr val="accent1">
                        <a:lumMod val="50000"/>
                      </a:schemeClr>
                    </a:solidFill>
                  </a:tcPr>
                </a:tc>
                <a:extLst>
                  <a:ext uri="{0D108BD9-81ED-4DB2-BD59-A6C34878D82A}">
                    <a16:rowId xmlns:a16="http://schemas.microsoft.com/office/drawing/2014/main" val="4173299638"/>
                  </a:ext>
                </a:extLst>
              </a:tr>
              <a:tr h="342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Du 01/09/2026 au 31/02/2027</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6 mois</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Oui</a:t>
                      </a:r>
                    </a:p>
                  </a:txBody>
                  <a:tcPr anchor="ctr">
                    <a:solidFill>
                      <a:schemeClr val="bg1">
                        <a:lumMod val="95000"/>
                      </a:schemeClr>
                    </a:solidFill>
                  </a:tcPr>
                </a:tc>
                <a:extLst>
                  <a:ext uri="{0D108BD9-81ED-4DB2-BD59-A6C34878D82A}">
                    <a16:rowId xmlns:a16="http://schemas.microsoft.com/office/drawing/2014/main" val="1371241631"/>
                  </a:ext>
                </a:extLst>
              </a:tr>
              <a:tr h="901266">
                <a:tc>
                  <a:txBody>
                    <a:bodyPr/>
                    <a:lstStyle/>
                    <a:p>
                      <a:pPr marL="0" indent="0" eaLnBrk="1" fontAlgn="auto" hangingPunct="1">
                        <a:spcBef>
                          <a:spcPts val="0"/>
                        </a:spcBef>
                        <a:spcAft>
                          <a:spcPts val="0"/>
                        </a:spcAft>
                        <a:buNone/>
                        <a:defRPr/>
                      </a:pPr>
                      <a:r>
                        <a:rPr lang="fr-FR" dirty="0"/>
                        <a:t>Du 01/06/2026 au 31/07/2026</a:t>
                      </a:r>
                    </a:p>
                    <a:p>
                      <a:pPr marL="0" indent="0" eaLnBrk="1" fontAlgn="auto" hangingPunct="1">
                        <a:spcBef>
                          <a:spcPts val="0"/>
                        </a:spcBef>
                        <a:spcAft>
                          <a:spcPts val="0"/>
                        </a:spcAft>
                        <a:buNone/>
                        <a:defRPr/>
                      </a:pPr>
                      <a:r>
                        <a:rPr lang="fr-FR" dirty="0"/>
                        <a:t>Du 01/08/2026 au 31/09/2026</a:t>
                      </a:r>
                    </a:p>
                    <a:p>
                      <a:pPr marL="0" indent="0" eaLnBrk="1" fontAlgn="auto" hangingPunct="1">
                        <a:spcBef>
                          <a:spcPts val="0"/>
                        </a:spcBef>
                        <a:spcAft>
                          <a:spcPts val="0"/>
                        </a:spcAft>
                        <a:buNone/>
                        <a:defRPr/>
                      </a:pPr>
                      <a:r>
                        <a:rPr lang="fr-FR" dirty="0"/>
                        <a:t>Du 01/10/2026 au 07/12/2026</a:t>
                      </a:r>
                    </a:p>
                  </a:txBody>
                  <a:tcPr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Durée : 6 mois mais absent au 10/12/2026</a:t>
                      </a:r>
                    </a:p>
                  </a:txBody>
                  <a:tcPr anchor="ctr">
                    <a:solidFill>
                      <a:schemeClr val="bg1">
                        <a:lumMod val="85000"/>
                      </a:schemeClr>
                    </a:solidFill>
                  </a:tcPr>
                </a:tc>
                <a:tc>
                  <a:txBody>
                    <a:bodyPr/>
                    <a:lstStyle/>
                    <a:p>
                      <a:pPr algn="ctr"/>
                      <a:r>
                        <a:rPr lang="fr-FR" dirty="0"/>
                        <a:t>Non</a:t>
                      </a:r>
                    </a:p>
                  </a:txBody>
                  <a:tcPr anchor="ctr">
                    <a:solidFill>
                      <a:schemeClr val="bg1">
                        <a:lumMod val="85000"/>
                      </a:schemeClr>
                    </a:solidFill>
                  </a:tcPr>
                </a:tc>
                <a:extLst>
                  <a:ext uri="{0D108BD9-81ED-4DB2-BD59-A6C34878D82A}">
                    <a16:rowId xmlns:a16="http://schemas.microsoft.com/office/drawing/2014/main" val="2843260862"/>
                  </a:ext>
                </a:extLst>
              </a:tr>
              <a:tr h="557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Du 01/12/2026 au 31/05/2027</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Durée 6 mois ok mais absent au 10/10/2026</a:t>
                      </a:r>
                    </a:p>
                  </a:txBody>
                  <a:tcPr anchor="ctr">
                    <a:solidFill>
                      <a:schemeClr val="bg1">
                        <a:lumMod val="95000"/>
                      </a:schemeClr>
                    </a:solidFill>
                  </a:tcPr>
                </a:tc>
                <a:tc>
                  <a:txBody>
                    <a:bodyPr/>
                    <a:lstStyle/>
                    <a:p>
                      <a:pPr algn="ctr"/>
                      <a:r>
                        <a:rPr lang="fr-FR" dirty="0">
                          <a:solidFill>
                            <a:schemeClr val="tx1"/>
                          </a:solidFill>
                        </a:rPr>
                        <a:t>Non </a:t>
                      </a:r>
                    </a:p>
                  </a:txBody>
                  <a:tcPr anchor="ctr">
                    <a:solidFill>
                      <a:schemeClr val="bg1">
                        <a:lumMod val="95000"/>
                      </a:schemeClr>
                    </a:solidFill>
                  </a:tcPr>
                </a:tc>
                <a:extLst>
                  <a:ext uri="{0D108BD9-81ED-4DB2-BD59-A6C34878D82A}">
                    <a16:rowId xmlns:a16="http://schemas.microsoft.com/office/drawing/2014/main" val="538314890"/>
                  </a:ext>
                </a:extLst>
              </a:tr>
              <a:tr h="488516">
                <a:tc>
                  <a:txBody>
                    <a:bodyPr/>
                    <a:lstStyle/>
                    <a:p>
                      <a:r>
                        <a:rPr lang="fr-FR" dirty="0"/>
                        <a:t>Du 01/10/2026 au 30/04/2027</a:t>
                      </a:r>
                    </a:p>
                  </a:txBody>
                  <a:tcPr anchor="ctr">
                    <a:solidFill>
                      <a:schemeClr val="bg1">
                        <a:lumMod val="85000"/>
                      </a:schemeClr>
                    </a:solidFill>
                  </a:tcPr>
                </a:tc>
                <a:tc>
                  <a:txBody>
                    <a:bodyPr/>
                    <a:lstStyle/>
                    <a:p>
                      <a:r>
                        <a:rPr lang="fr-FR" dirty="0"/>
                        <a:t>Durée 6 mois ok depuis au moins 2 mois</a:t>
                      </a:r>
                    </a:p>
                  </a:txBody>
                  <a:tcPr anchor="ctr">
                    <a:solidFill>
                      <a:schemeClr val="bg1">
                        <a:lumMod val="85000"/>
                      </a:schemeClr>
                    </a:solidFill>
                  </a:tcPr>
                </a:tc>
                <a:tc>
                  <a:txBody>
                    <a:bodyPr/>
                    <a:lstStyle/>
                    <a:p>
                      <a:pPr algn="ctr"/>
                      <a:r>
                        <a:rPr lang="fr-FR" dirty="0">
                          <a:solidFill>
                            <a:schemeClr val="tx1"/>
                          </a:solidFill>
                        </a:rPr>
                        <a:t>Oui </a:t>
                      </a:r>
                    </a:p>
                  </a:txBody>
                  <a:tcPr anchor="ctr">
                    <a:solidFill>
                      <a:schemeClr val="bg1">
                        <a:lumMod val="85000"/>
                      </a:schemeClr>
                    </a:solidFill>
                  </a:tcPr>
                </a:tc>
                <a:extLst>
                  <a:ext uri="{0D108BD9-81ED-4DB2-BD59-A6C34878D82A}">
                    <a16:rowId xmlns:a16="http://schemas.microsoft.com/office/drawing/2014/main" val="834275439"/>
                  </a:ext>
                </a:extLst>
              </a:tr>
            </a:tbl>
          </a:graphicData>
        </a:graphic>
      </p:graphicFrame>
      <p:sp>
        <p:nvSpPr>
          <p:cNvPr id="7" name="Rectangle : coins arrondis 6">
            <a:extLst>
              <a:ext uri="{FF2B5EF4-FFF2-40B4-BE49-F238E27FC236}">
                <a16:creationId xmlns:a16="http://schemas.microsoft.com/office/drawing/2014/main" id="{BE2E9082-2B16-40D0-A324-834E19235983}"/>
              </a:ext>
            </a:extLst>
          </p:cNvPr>
          <p:cNvSpPr/>
          <p:nvPr/>
        </p:nvSpPr>
        <p:spPr>
          <a:xfrm>
            <a:off x="1368056" y="1052623"/>
            <a:ext cx="4171507" cy="142476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Comment interpréter la notion des 6 mois de contrat et des 2 mois d’ancienneté (</a:t>
            </a:r>
            <a:r>
              <a:rPr lang="fr-FR" sz="2000" b="1" dirty="0"/>
              <a:t>10 octobre 2026</a:t>
            </a:r>
            <a:r>
              <a:rPr lang="fr-FR" sz="2000" dirty="0"/>
              <a:t>) ?</a:t>
            </a:r>
          </a:p>
        </p:txBody>
      </p:sp>
    </p:spTree>
    <p:extLst>
      <p:ext uri="{BB962C8B-B14F-4D97-AF65-F5344CB8AC3E}">
        <p14:creationId xmlns:p14="http://schemas.microsoft.com/office/powerpoint/2010/main" val="51416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4">
            <a:extLst>
              <a:ext uri="{FF2B5EF4-FFF2-40B4-BE49-F238E27FC236}">
                <a16:creationId xmlns:a16="http://schemas.microsoft.com/office/drawing/2014/main" id="{DCA6B205-2517-4FA0-877E-65F471A080EB}"/>
              </a:ext>
            </a:extLst>
          </p:cNvPr>
          <p:cNvGraphicFramePr>
            <a:graphicFrameLocks/>
          </p:cNvGraphicFramePr>
          <p:nvPr>
            <p:extLst>
              <p:ext uri="{D42A27DB-BD31-4B8C-83A1-F6EECF244321}">
                <p14:modId xmlns:p14="http://schemas.microsoft.com/office/powerpoint/2010/main" val="2034807622"/>
              </p:ext>
            </p:extLst>
          </p:nvPr>
        </p:nvGraphicFramePr>
        <p:xfrm>
          <a:off x="2781448" y="2879234"/>
          <a:ext cx="8944343" cy="2926143"/>
        </p:xfrm>
        <a:graphic>
          <a:graphicData uri="http://schemas.openxmlformats.org/drawingml/2006/table">
            <a:tbl>
              <a:tblPr firstRow="1" bandRow="1">
                <a:tableStyleId>{5C22544A-7EE6-4342-B048-85BDC9FD1C3A}</a:tableStyleId>
              </a:tblPr>
              <a:tblGrid>
                <a:gridCol w="3196686">
                  <a:extLst>
                    <a:ext uri="{9D8B030D-6E8A-4147-A177-3AD203B41FA5}">
                      <a16:colId xmlns:a16="http://schemas.microsoft.com/office/drawing/2014/main" val="1927072727"/>
                    </a:ext>
                  </a:extLst>
                </a:gridCol>
                <a:gridCol w="4441372">
                  <a:extLst>
                    <a:ext uri="{9D8B030D-6E8A-4147-A177-3AD203B41FA5}">
                      <a16:colId xmlns:a16="http://schemas.microsoft.com/office/drawing/2014/main" val="176190353"/>
                    </a:ext>
                  </a:extLst>
                </a:gridCol>
                <a:gridCol w="1306285">
                  <a:extLst>
                    <a:ext uri="{9D8B030D-6E8A-4147-A177-3AD203B41FA5}">
                      <a16:colId xmlns:a16="http://schemas.microsoft.com/office/drawing/2014/main" val="178210053"/>
                    </a:ext>
                  </a:extLst>
                </a:gridCol>
              </a:tblGrid>
              <a:tr h="425088">
                <a:tc>
                  <a:txBody>
                    <a:bodyPr/>
                    <a:lstStyle/>
                    <a:p>
                      <a:pPr algn="ctr"/>
                      <a:r>
                        <a:rPr lang="fr-FR" dirty="0"/>
                        <a:t>Contrat(s)</a:t>
                      </a:r>
                    </a:p>
                  </a:txBody>
                  <a:tcPr anchor="ctr">
                    <a:solidFill>
                      <a:schemeClr val="accent1">
                        <a:lumMod val="50000"/>
                      </a:schemeClr>
                    </a:solidFill>
                  </a:tcPr>
                </a:tc>
                <a:tc>
                  <a:txBody>
                    <a:bodyPr/>
                    <a:lstStyle/>
                    <a:p>
                      <a:pPr algn="ctr"/>
                      <a:r>
                        <a:rPr lang="fr-FR" dirty="0"/>
                        <a:t>Durée totale</a:t>
                      </a:r>
                    </a:p>
                  </a:txBody>
                  <a:tcPr anchor="ctr">
                    <a:solidFill>
                      <a:schemeClr val="accent1">
                        <a:lumMod val="50000"/>
                      </a:schemeClr>
                    </a:solidFill>
                  </a:tcPr>
                </a:tc>
                <a:tc>
                  <a:txBody>
                    <a:bodyPr/>
                    <a:lstStyle/>
                    <a:p>
                      <a:pPr algn="ctr"/>
                      <a:r>
                        <a:rPr lang="fr-FR" dirty="0"/>
                        <a:t>Electeur ?</a:t>
                      </a:r>
                    </a:p>
                  </a:txBody>
                  <a:tcPr anchor="ctr">
                    <a:solidFill>
                      <a:schemeClr val="accent1">
                        <a:lumMod val="50000"/>
                      </a:schemeClr>
                    </a:solidFill>
                  </a:tcPr>
                </a:tc>
                <a:extLst>
                  <a:ext uri="{0D108BD9-81ED-4DB2-BD59-A6C34878D82A}">
                    <a16:rowId xmlns:a16="http://schemas.microsoft.com/office/drawing/2014/main" val="4173299638"/>
                  </a:ext>
                </a:extLst>
              </a:tr>
              <a:tr h="672255">
                <a:tc>
                  <a:txBody>
                    <a:bodyPr/>
                    <a:lstStyle/>
                    <a:p>
                      <a:r>
                        <a:rPr lang="fr-FR" dirty="0"/>
                        <a:t>Du 01/08/2026 au 31/10/2026</a:t>
                      </a:r>
                    </a:p>
                    <a:p>
                      <a:r>
                        <a:rPr lang="fr-FR" dirty="0"/>
                        <a:t>Du 01/11/2026 au 31/01/2027</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Durée 6 mois ok depuis au moins 2 mois mais pas de visibilité sur les 6</a:t>
                      </a:r>
                      <a:r>
                        <a:rPr lang="fr-FR" baseline="0" dirty="0"/>
                        <a:t> mois au 10/10/2026</a:t>
                      </a:r>
                      <a:endParaRPr lang="fr-FR" dirty="0"/>
                    </a:p>
                  </a:txBody>
                  <a:tcPr anchor="ctr">
                    <a:solidFill>
                      <a:schemeClr val="bg1">
                        <a:lumMod val="95000"/>
                      </a:schemeClr>
                    </a:solidFill>
                  </a:tcPr>
                </a:tc>
                <a:tc>
                  <a:txBody>
                    <a:bodyPr/>
                    <a:lstStyle/>
                    <a:p>
                      <a:pPr algn="ctr"/>
                      <a:r>
                        <a:rPr lang="fr-FR" sz="1800" kern="1200" dirty="0">
                          <a:solidFill>
                            <a:schemeClr val="tx1"/>
                          </a:solidFill>
                          <a:latin typeface="+mn-lt"/>
                          <a:ea typeface="+mn-ea"/>
                          <a:cs typeface="+mn-cs"/>
                        </a:rPr>
                        <a:t>Non </a:t>
                      </a:r>
                    </a:p>
                  </a:txBody>
                  <a:tcPr anchor="ctr">
                    <a:solidFill>
                      <a:schemeClr val="bg1">
                        <a:lumMod val="95000"/>
                      </a:schemeClr>
                    </a:solidFill>
                  </a:tcPr>
                </a:tc>
                <a:extLst>
                  <a:ext uri="{0D108BD9-81ED-4DB2-BD59-A6C34878D82A}">
                    <a16:rowId xmlns:a16="http://schemas.microsoft.com/office/drawing/2014/main" val="215045895"/>
                  </a:ext>
                </a:extLst>
              </a:tr>
              <a:tr h="449467">
                <a:tc>
                  <a:txBody>
                    <a:bodyPr/>
                    <a:lstStyle/>
                    <a:p>
                      <a:r>
                        <a:rPr lang="fr-FR" dirty="0"/>
                        <a:t>Du 01/07/2026 au 30/09/2026</a:t>
                      </a:r>
                    </a:p>
                    <a:p>
                      <a:r>
                        <a:rPr lang="fr-FR" dirty="0"/>
                        <a:t>Du 10/10/2026 au 01/02/2027</a:t>
                      </a:r>
                    </a:p>
                  </a:txBody>
                  <a:tcPr anchor="ctr">
                    <a:solidFill>
                      <a:schemeClr val="bg1">
                        <a:lumMod val="85000"/>
                      </a:schemeClr>
                    </a:solidFill>
                  </a:tcPr>
                </a:tc>
                <a:tc>
                  <a:txBody>
                    <a:bodyPr/>
                    <a:lstStyle/>
                    <a:p>
                      <a:r>
                        <a:rPr lang="fr-FR" dirty="0"/>
                        <a:t>Durée 6 mois ok mais coupure</a:t>
                      </a:r>
                    </a:p>
                  </a:txBody>
                  <a:tcPr anchor="ctr">
                    <a:solidFill>
                      <a:schemeClr val="bg1">
                        <a:lumMod val="85000"/>
                      </a:schemeClr>
                    </a:solidFill>
                  </a:tcPr>
                </a:tc>
                <a:tc>
                  <a:txBody>
                    <a:bodyPr/>
                    <a:lstStyle/>
                    <a:p>
                      <a:pPr algn="ctr"/>
                      <a:r>
                        <a:rPr lang="fr-FR" dirty="0">
                          <a:solidFill>
                            <a:schemeClr val="tx1"/>
                          </a:solidFill>
                        </a:rPr>
                        <a:t>Non </a:t>
                      </a:r>
                    </a:p>
                  </a:txBody>
                  <a:tcPr anchor="ctr">
                    <a:solidFill>
                      <a:schemeClr val="bg1">
                        <a:lumMod val="85000"/>
                      </a:schemeClr>
                    </a:solidFill>
                  </a:tcPr>
                </a:tc>
                <a:extLst>
                  <a:ext uri="{0D108BD9-81ED-4DB2-BD59-A6C34878D82A}">
                    <a16:rowId xmlns:a16="http://schemas.microsoft.com/office/drawing/2014/main" val="143633044"/>
                  </a:ext>
                </a:extLst>
              </a:tr>
              <a:tr h="449467">
                <a:tc>
                  <a:txBody>
                    <a:bodyPr/>
                    <a:lstStyle/>
                    <a:p>
                      <a:r>
                        <a:rPr lang="fr-FR" dirty="0"/>
                        <a:t>Du 01/07/2026 au 31/10/2026</a:t>
                      </a:r>
                    </a:p>
                    <a:p>
                      <a:r>
                        <a:rPr lang="fr-FR" dirty="0"/>
                        <a:t>Du 01/11/2026 au 30/11/2026</a:t>
                      </a:r>
                    </a:p>
                    <a:p>
                      <a:r>
                        <a:rPr lang="fr-FR" dirty="0"/>
                        <a:t>Du 01/12/2026 au 31/12/2026</a:t>
                      </a:r>
                    </a:p>
                    <a:p>
                      <a:r>
                        <a:rPr lang="fr-FR" dirty="0"/>
                        <a:t>Du 01/01/2027 au 31/01/2027</a:t>
                      </a:r>
                    </a:p>
                  </a:txBody>
                  <a:tcPr>
                    <a:solidFill>
                      <a:schemeClr val="bg1">
                        <a:lumMod val="95000"/>
                      </a:schemeClr>
                    </a:solidFill>
                  </a:tcPr>
                </a:tc>
                <a:tc>
                  <a:txBody>
                    <a:bodyPr/>
                    <a:lstStyle/>
                    <a:p>
                      <a:r>
                        <a:rPr lang="fr-FR" dirty="0"/>
                        <a:t>Condition des 6 mois ok mais pas de visibilité au 10 octobre 2026</a:t>
                      </a:r>
                    </a:p>
                  </a:txBody>
                  <a:tcPr anchor="ctr">
                    <a:solidFill>
                      <a:schemeClr val="bg1">
                        <a:lumMod val="95000"/>
                      </a:schemeClr>
                    </a:solidFill>
                  </a:tcPr>
                </a:tc>
                <a:tc>
                  <a:txBody>
                    <a:bodyPr/>
                    <a:lstStyle/>
                    <a:p>
                      <a:pPr algn="ctr"/>
                      <a:r>
                        <a:rPr lang="fr-FR" sz="1800" kern="1200" dirty="0">
                          <a:solidFill>
                            <a:srgbClr val="FF0000"/>
                          </a:solidFill>
                          <a:latin typeface="+mn-lt"/>
                          <a:ea typeface="+mn-ea"/>
                          <a:cs typeface="+mn-cs"/>
                        </a:rPr>
                        <a:t>Non /oui</a:t>
                      </a:r>
                    </a:p>
                  </a:txBody>
                  <a:tcPr anchor="ctr">
                    <a:solidFill>
                      <a:schemeClr val="bg1">
                        <a:lumMod val="95000"/>
                      </a:schemeClr>
                    </a:solidFill>
                  </a:tcPr>
                </a:tc>
                <a:extLst>
                  <a:ext uri="{0D108BD9-81ED-4DB2-BD59-A6C34878D82A}">
                    <a16:rowId xmlns:a16="http://schemas.microsoft.com/office/drawing/2014/main" val="588860024"/>
                  </a:ext>
                </a:extLst>
              </a:tr>
            </a:tbl>
          </a:graphicData>
        </a:graphic>
      </p:graphicFrame>
      <p:sp>
        <p:nvSpPr>
          <p:cNvPr id="6" name="Rectangle : coins arrondis 5">
            <a:extLst>
              <a:ext uri="{FF2B5EF4-FFF2-40B4-BE49-F238E27FC236}">
                <a16:creationId xmlns:a16="http://schemas.microsoft.com/office/drawing/2014/main" id="{98DDCEBA-8D9C-4F1F-AE83-4B36AE40FC2E}"/>
              </a:ext>
            </a:extLst>
          </p:cNvPr>
          <p:cNvSpPr/>
          <p:nvPr/>
        </p:nvSpPr>
        <p:spPr>
          <a:xfrm>
            <a:off x="1368056" y="1052623"/>
            <a:ext cx="4128977" cy="142476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Comment interpréter la notion des 6 mois de contrat et des 2 mois d’ancienneté (</a:t>
            </a:r>
            <a:r>
              <a:rPr lang="fr-FR" sz="2000" b="1" dirty="0"/>
              <a:t>10 octobre 2026</a:t>
            </a:r>
            <a:r>
              <a:rPr lang="fr-FR" sz="2000" dirty="0"/>
              <a:t>) ?</a:t>
            </a:r>
          </a:p>
        </p:txBody>
      </p:sp>
      <p:sp>
        <p:nvSpPr>
          <p:cNvPr id="8" name="Titre 1">
            <a:extLst>
              <a:ext uri="{FF2B5EF4-FFF2-40B4-BE49-F238E27FC236}">
                <a16:creationId xmlns:a16="http://schemas.microsoft.com/office/drawing/2014/main" id="{70D66335-4C4A-4FA0-ADC5-801EC09AC422}"/>
              </a:ext>
            </a:extLst>
          </p:cNvPr>
          <p:cNvSpPr>
            <a:spLocks noGrp="1"/>
          </p:cNvSpPr>
          <p:nvPr>
            <p:ph type="title"/>
          </p:nvPr>
        </p:nvSpPr>
        <p:spPr>
          <a:xfrm>
            <a:off x="1197961" y="0"/>
            <a:ext cx="10221405" cy="746499"/>
          </a:xfrm>
        </p:spPr>
        <p:txBody>
          <a:bodyPr>
            <a:noAutofit/>
          </a:bodyPr>
          <a:lstStyle/>
          <a:p>
            <a:r>
              <a:rPr lang="fr-FR" sz="3600" dirty="0"/>
              <a:t>Contractuels : Quelles règles pour la liste électorale ?</a:t>
            </a:r>
          </a:p>
        </p:txBody>
      </p:sp>
    </p:spTree>
    <p:extLst>
      <p:ext uri="{BB962C8B-B14F-4D97-AF65-F5344CB8AC3E}">
        <p14:creationId xmlns:p14="http://schemas.microsoft.com/office/powerpoint/2010/main" val="2149467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3FCB6-B252-4396-915D-A17C0073FDA0}"/>
              </a:ext>
            </a:extLst>
          </p:cNvPr>
          <p:cNvSpPr>
            <a:spLocks noGrp="1"/>
          </p:cNvSpPr>
          <p:nvPr>
            <p:ph type="title"/>
          </p:nvPr>
        </p:nvSpPr>
        <p:spPr>
          <a:xfrm>
            <a:off x="1291909" y="162087"/>
            <a:ext cx="6023291" cy="746499"/>
          </a:xfrm>
        </p:spPr>
        <p:txBody>
          <a:bodyPr>
            <a:normAutofit/>
          </a:bodyPr>
          <a:lstStyle/>
          <a:p>
            <a:r>
              <a:rPr lang="fr-FR" sz="3600" dirty="0"/>
              <a:t>Etablir la liste électorale</a:t>
            </a:r>
          </a:p>
        </p:txBody>
      </p:sp>
      <p:sp>
        <p:nvSpPr>
          <p:cNvPr id="3" name="Espace réservé du texte 2">
            <a:extLst>
              <a:ext uri="{FF2B5EF4-FFF2-40B4-BE49-F238E27FC236}">
                <a16:creationId xmlns:a16="http://schemas.microsoft.com/office/drawing/2014/main" id="{90FA48A5-B1F2-4A69-9DBB-399CDBA8A9BB}"/>
              </a:ext>
            </a:extLst>
          </p:cNvPr>
          <p:cNvSpPr>
            <a:spLocks noGrp="1"/>
          </p:cNvSpPr>
          <p:nvPr>
            <p:ph type="body" sz="quarter" idx="13"/>
          </p:nvPr>
        </p:nvSpPr>
        <p:spPr>
          <a:xfrm>
            <a:off x="3464278" y="1312157"/>
            <a:ext cx="7094485" cy="854379"/>
          </a:xfrm>
          <a:ln>
            <a:solidFill>
              <a:schemeClr val="accent1">
                <a:lumMod val="50000"/>
              </a:schemeClr>
            </a:solidFill>
          </a:ln>
        </p:spPr>
        <p:txBody>
          <a:bodyPr>
            <a:normAutofit/>
          </a:bodyPr>
          <a:lstStyle/>
          <a:p>
            <a:pPr algn="ctr"/>
            <a:r>
              <a:rPr lang="fr-FR" sz="2200" dirty="0"/>
              <a:t>La qualité d’électeur est appréciée à la date du scrutin, </a:t>
            </a:r>
          </a:p>
          <a:p>
            <a:pPr algn="ctr"/>
            <a:r>
              <a:rPr lang="fr-FR" sz="2200" b="1" i="1" dirty="0">
                <a:solidFill>
                  <a:srgbClr val="C00000"/>
                </a:solidFill>
              </a:rPr>
              <a:t>soit le</a:t>
            </a:r>
            <a:r>
              <a:rPr lang="fr-FR" sz="2200" i="1" dirty="0">
                <a:solidFill>
                  <a:srgbClr val="C00000"/>
                </a:solidFill>
              </a:rPr>
              <a:t> </a:t>
            </a:r>
            <a:r>
              <a:rPr lang="fr-FR" sz="2200" b="1" i="1" dirty="0">
                <a:solidFill>
                  <a:srgbClr val="C00000"/>
                </a:solidFill>
              </a:rPr>
              <a:t>10 décembre 2026</a:t>
            </a:r>
          </a:p>
          <a:p>
            <a:pPr algn="ctr"/>
            <a:endParaRPr lang="fr-FR" b="1" i="1" dirty="0">
              <a:solidFill>
                <a:srgbClr val="C00000"/>
              </a:solidFill>
            </a:endParaRPr>
          </a:p>
          <a:p>
            <a:endParaRPr lang="fr-FR" dirty="0"/>
          </a:p>
        </p:txBody>
      </p:sp>
      <p:sp>
        <p:nvSpPr>
          <p:cNvPr id="6" name="Rectangle : avec coin rogné 5">
            <a:extLst>
              <a:ext uri="{FF2B5EF4-FFF2-40B4-BE49-F238E27FC236}">
                <a16:creationId xmlns:a16="http://schemas.microsoft.com/office/drawing/2014/main" id="{49D45B20-1191-48A9-A515-B25ACB56CA06}"/>
              </a:ext>
            </a:extLst>
          </p:cNvPr>
          <p:cNvSpPr/>
          <p:nvPr/>
        </p:nvSpPr>
        <p:spPr>
          <a:xfrm>
            <a:off x="9460992" y="107361"/>
            <a:ext cx="2563305" cy="746499"/>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R.211-32 et 33</a:t>
            </a:r>
          </a:p>
          <a:p>
            <a:pPr algn="ctr"/>
            <a:r>
              <a:rPr lang="fr-FR" sz="1400" b="1" dirty="0">
                <a:solidFill>
                  <a:srgbClr val="3879A0"/>
                </a:solidFill>
              </a:rPr>
              <a:t>Circulaire DGCL du 27 mai 2022</a:t>
            </a:r>
          </a:p>
        </p:txBody>
      </p:sp>
      <p:sp>
        <p:nvSpPr>
          <p:cNvPr id="8" name="Ellipse 7">
            <a:extLst>
              <a:ext uri="{FF2B5EF4-FFF2-40B4-BE49-F238E27FC236}">
                <a16:creationId xmlns:a16="http://schemas.microsoft.com/office/drawing/2014/main" id="{85F7CA5D-6968-4679-9A10-E1F9B9E3D40D}"/>
              </a:ext>
            </a:extLst>
          </p:cNvPr>
          <p:cNvSpPr/>
          <p:nvPr/>
        </p:nvSpPr>
        <p:spPr>
          <a:xfrm>
            <a:off x="2310633" y="4381641"/>
            <a:ext cx="1992921" cy="135943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Doit comporter </a:t>
            </a:r>
          </a:p>
        </p:txBody>
      </p:sp>
      <p:sp>
        <p:nvSpPr>
          <p:cNvPr id="4" name="ZoneTexte 3">
            <a:extLst>
              <a:ext uri="{FF2B5EF4-FFF2-40B4-BE49-F238E27FC236}">
                <a16:creationId xmlns:a16="http://schemas.microsoft.com/office/drawing/2014/main" id="{AE38C406-63BC-4589-9EB3-97A7888146E6}"/>
              </a:ext>
            </a:extLst>
          </p:cNvPr>
          <p:cNvSpPr txBox="1"/>
          <p:nvPr/>
        </p:nvSpPr>
        <p:spPr>
          <a:xfrm>
            <a:off x="4525042" y="4381641"/>
            <a:ext cx="7249715" cy="1723549"/>
          </a:xfrm>
          <a:prstGeom prst="rect">
            <a:avLst/>
          </a:prstGeom>
          <a:noFill/>
        </p:spPr>
        <p:txBody>
          <a:bodyPr wrap="square" rtlCol="0">
            <a:spAutoFit/>
          </a:bodyPr>
          <a:lstStyle/>
          <a:p>
            <a:pPr marL="342900" indent="-342900" defTabSz="1073150">
              <a:buFont typeface="Calibri" panose="020F0502020204030204" pitchFamily="34" charset="0"/>
              <a:buChar char="→"/>
            </a:pPr>
            <a:r>
              <a:rPr lang="fr-FR" sz="2200" dirty="0"/>
              <a:t>Nom d’usage précédé de M. ou Mme, </a:t>
            </a:r>
          </a:p>
          <a:p>
            <a:pPr marL="342900" indent="-342900" defTabSz="1073150">
              <a:buFont typeface="Calibri" panose="020F0502020204030204" pitchFamily="34" charset="0"/>
              <a:buChar char="→"/>
            </a:pPr>
            <a:r>
              <a:rPr lang="fr-FR" sz="2200" dirty="0"/>
              <a:t>Nom de famille, prénom, </a:t>
            </a:r>
          </a:p>
          <a:p>
            <a:pPr marL="342900" indent="-342900" defTabSz="1073150">
              <a:buFont typeface="Calibri" panose="020F0502020204030204" pitchFamily="34" charset="0"/>
              <a:buChar char="→"/>
            </a:pPr>
            <a:r>
              <a:rPr lang="fr-FR" sz="2200" dirty="0"/>
              <a:t>Grade ou emploi, </a:t>
            </a:r>
          </a:p>
          <a:p>
            <a:pPr marL="342900" indent="-342900" defTabSz="1073150">
              <a:buFont typeface="Calibri" panose="020F0502020204030204" pitchFamily="34" charset="0"/>
              <a:buChar char="→"/>
            </a:pPr>
            <a:r>
              <a:rPr lang="fr-FR" sz="2200" dirty="0"/>
              <a:t>La collectivité d’affectation et/ou lieu d’affectation/service</a:t>
            </a:r>
          </a:p>
          <a:p>
            <a:endParaRPr lang="fr-FR" dirty="0"/>
          </a:p>
        </p:txBody>
      </p:sp>
      <p:sp>
        <p:nvSpPr>
          <p:cNvPr id="9" name="Ellipse 8">
            <a:extLst>
              <a:ext uri="{FF2B5EF4-FFF2-40B4-BE49-F238E27FC236}">
                <a16:creationId xmlns:a16="http://schemas.microsoft.com/office/drawing/2014/main" id="{C2EB0436-470C-44D9-8259-345D29D144D1}"/>
              </a:ext>
            </a:extLst>
          </p:cNvPr>
          <p:cNvSpPr/>
          <p:nvPr/>
        </p:nvSpPr>
        <p:spPr>
          <a:xfrm>
            <a:off x="1737167" y="2729028"/>
            <a:ext cx="1404838" cy="10901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Par qui ?</a:t>
            </a:r>
          </a:p>
        </p:txBody>
      </p:sp>
      <p:sp>
        <p:nvSpPr>
          <p:cNvPr id="5" name="Rectangle 4">
            <a:extLst>
              <a:ext uri="{FF2B5EF4-FFF2-40B4-BE49-F238E27FC236}">
                <a16:creationId xmlns:a16="http://schemas.microsoft.com/office/drawing/2014/main" id="{05BC4402-2CC7-4766-9538-FAD214D33576}"/>
              </a:ext>
            </a:extLst>
          </p:cNvPr>
          <p:cNvSpPr/>
          <p:nvPr/>
        </p:nvSpPr>
        <p:spPr>
          <a:xfrm>
            <a:off x="3142005" y="3058645"/>
            <a:ext cx="7938392" cy="430887"/>
          </a:xfrm>
          <a:prstGeom prst="rect">
            <a:avLst/>
          </a:prstGeom>
        </p:spPr>
        <p:txBody>
          <a:bodyPr wrap="none">
            <a:spAutoFit/>
          </a:bodyPr>
          <a:lstStyle/>
          <a:p>
            <a:pPr algn="just"/>
            <a:r>
              <a:rPr lang="fr-FR" sz="2200" dirty="0"/>
              <a:t>Dressée par l’autorité territoriale, elle doit être signée par l’autorité </a:t>
            </a:r>
          </a:p>
        </p:txBody>
      </p:sp>
      <p:sp>
        <p:nvSpPr>
          <p:cNvPr id="10" name="Ellipse 9">
            <a:extLst>
              <a:ext uri="{FF2B5EF4-FFF2-40B4-BE49-F238E27FC236}">
                <a16:creationId xmlns:a16="http://schemas.microsoft.com/office/drawing/2014/main" id="{41FE23F7-42DF-4B5D-A613-F90759531F5E}"/>
              </a:ext>
            </a:extLst>
          </p:cNvPr>
          <p:cNvSpPr/>
          <p:nvPr/>
        </p:nvSpPr>
        <p:spPr>
          <a:xfrm>
            <a:off x="2343223" y="1051930"/>
            <a:ext cx="1404838" cy="10901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Rappel</a:t>
            </a:r>
          </a:p>
        </p:txBody>
      </p:sp>
    </p:spTree>
    <p:extLst>
      <p:ext uri="{BB962C8B-B14F-4D97-AF65-F5344CB8AC3E}">
        <p14:creationId xmlns:p14="http://schemas.microsoft.com/office/powerpoint/2010/main" val="2261729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F8A13-4AE1-4799-8256-AF2F3C23BAE6}"/>
              </a:ext>
            </a:extLst>
          </p:cNvPr>
          <p:cNvSpPr>
            <a:spLocks noGrp="1"/>
          </p:cNvSpPr>
          <p:nvPr>
            <p:ph type="title"/>
          </p:nvPr>
        </p:nvSpPr>
        <p:spPr>
          <a:xfrm>
            <a:off x="1217480" y="162087"/>
            <a:ext cx="8091055" cy="746499"/>
          </a:xfrm>
        </p:spPr>
        <p:txBody>
          <a:bodyPr>
            <a:normAutofit/>
          </a:bodyPr>
          <a:lstStyle/>
          <a:p>
            <a:r>
              <a:rPr lang="fr-FR" sz="3600" dirty="0"/>
              <a:t>Publier la liste électorale</a:t>
            </a:r>
          </a:p>
        </p:txBody>
      </p:sp>
      <p:sp>
        <p:nvSpPr>
          <p:cNvPr id="3" name="Espace réservé du texte 2">
            <a:extLst>
              <a:ext uri="{FF2B5EF4-FFF2-40B4-BE49-F238E27FC236}">
                <a16:creationId xmlns:a16="http://schemas.microsoft.com/office/drawing/2014/main" id="{E96F4AA5-FDCF-4651-A2CF-A244ED46CF0D}"/>
              </a:ext>
            </a:extLst>
          </p:cNvPr>
          <p:cNvSpPr>
            <a:spLocks noGrp="1"/>
          </p:cNvSpPr>
          <p:nvPr>
            <p:ph type="body" sz="quarter" idx="13"/>
          </p:nvPr>
        </p:nvSpPr>
        <p:spPr>
          <a:xfrm>
            <a:off x="2474539" y="1403208"/>
            <a:ext cx="9717461" cy="4514826"/>
          </a:xfrm>
        </p:spPr>
        <p:txBody>
          <a:bodyPr>
            <a:normAutofit fontScale="92500" lnSpcReduction="10000"/>
          </a:bodyPr>
          <a:lstStyle/>
          <a:p>
            <a:pPr marL="457200" indent="-457200" algn="just">
              <a:buFont typeface="Arial" panose="020B0604020202020204" pitchFamily="34" charset="0"/>
              <a:buChar char="•"/>
            </a:pPr>
            <a:r>
              <a:rPr lang="fr-FR" dirty="0"/>
              <a:t>Publiée 60 jours au moins avant la date du scrutin, soit au plus tard</a:t>
            </a:r>
          </a:p>
          <a:p>
            <a:pPr algn="ctr"/>
            <a:r>
              <a:rPr lang="fr-FR" dirty="0"/>
              <a:t>	</a:t>
            </a:r>
            <a:r>
              <a:rPr lang="fr-FR" b="1" dirty="0">
                <a:solidFill>
                  <a:srgbClr val="C00000"/>
                </a:solidFill>
              </a:rPr>
              <a:t>le dimanche 11 octobre 2026 à 17 h</a:t>
            </a:r>
            <a:r>
              <a:rPr lang="fr-FR" b="1" dirty="0">
                <a:solidFill>
                  <a:schemeClr val="accent1">
                    <a:lumMod val="50000"/>
                  </a:schemeClr>
                </a:solidFill>
              </a:rPr>
              <a:t> </a:t>
            </a:r>
          </a:p>
          <a:p>
            <a:pPr algn="ctr"/>
            <a:r>
              <a:rPr lang="fr-FR" b="1" dirty="0">
                <a:solidFill>
                  <a:srgbClr val="C00000"/>
                </a:solidFill>
              </a:rPr>
              <a:t>soit le vendredi 9/10/2026</a:t>
            </a:r>
          </a:p>
          <a:p>
            <a:pPr algn="ctr"/>
            <a:endParaRPr lang="fr-FR" b="1" dirty="0">
              <a:solidFill>
                <a:srgbClr val="C00000"/>
              </a:solidFill>
            </a:endParaRPr>
          </a:p>
          <a:p>
            <a:pPr algn="ctr"/>
            <a:endParaRPr lang="fr-FR" b="1" dirty="0">
              <a:solidFill>
                <a:srgbClr val="C00000"/>
              </a:solidFill>
            </a:endParaRPr>
          </a:p>
          <a:p>
            <a:pPr marL="1143000" lvl="1" indent="-457200" algn="just">
              <a:buFont typeface="Calibri" panose="020F0502020204030204" pitchFamily="34" charset="0"/>
              <a:buChar char="→"/>
            </a:pPr>
            <a:r>
              <a:rPr lang="fr-FR" sz="2800" dirty="0"/>
              <a:t>Par affichage de la liste dans les locaux </a:t>
            </a:r>
          </a:p>
          <a:p>
            <a:pPr lvl="1" indent="0" algn="just">
              <a:buNone/>
            </a:pPr>
            <a:endParaRPr lang="fr-FR" sz="2800" dirty="0"/>
          </a:p>
          <a:p>
            <a:pPr marL="1143000" lvl="1" indent="-457200" algn="just">
              <a:buFont typeface="Calibri" panose="020F0502020204030204" pitchFamily="34" charset="0"/>
              <a:buChar char="→"/>
            </a:pPr>
            <a:r>
              <a:rPr lang="fr-FR" sz="2800" dirty="0"/>
              <a:t>Par affichage d’une information dans les locaux administratifs précisant :</a:t>
            </a:r>
          </a:p>
          <a:p>
            <a:pPr marL="1800225" lvl="1" indent="-450850" algn="just">
              <a:buFontTx/>
              <a:buChar char="-"/>
            </a:pPr>
            <a:r>
              <a:rPr lang="fr-FR" sz="2800" dirty="0"/>
              <a:t>La possibilité de la consulter</a:t>
            </a:r>
          </a:p>
          <a:p>
            <a:pPr marL="1800225" lvl="1" indent="-450850" algn="just">
              <a:buFontTx/>
              <a:buChar char="-"/>
            </a:pPr>
            <a:r>
              <a:rPr lang="fr-FR" sz="2800" dirty="0"/>
              <a:t>Le lieu de la consultation</a:t>
            </a:r>
          </a:p>
        </p:txBody>
      </p:sp>
      <p:sp>
        <p:nvSpPr>
          <p:cNvPr id="5" name="Rectangle : avec coin rogné 4">
            <a:extLst>
              <a:ext uri="{FF2B5EF4-FFF2-40B4-BE49-F238E27FC236}">
                <a16:creationId xmlns:a16="http://schemas.microsoft.com/office/drawing/2014/main" id="{291C7246-F632-4646-9057-F327E04721BA}"/>
              </a:ext>
            </a:extLst>
          </p:cNvPr>
          <p:cNvSpPr/>
          <p:nvPr/>
        </p:nvSpPr>
        <p:spPr>
          <a:xfrm>
            <a:off x="10558763" y="162087"/>
            <a:ext cx="1392382"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R.211-33</a:t>
            </a:r>
          </a:p>
        </p:txBody>
      </p:sp>
      <p:sp>
        <p:nvSpPr>
          <p:cNvPr id="6" name="ZoneTexte 5">
            <a:extLst>
              <a:ext uri="{FF2B5EF4-FFF2-40B4-BE49-F238E27FC236}">
                <a16:creationId xmlns:a16="http://schemas.microsoft.com/office/drawing/2014/main" id="{66B564C8-ED5D-424E-9EDD-48EB4F474E90}"/>
              </a:ext>
            </a:extLst>
          </p:cNvPr>
          <p:cNvSpPr txBox="1"/>
          <p:nvPr/>
        </p:nvSpPr>
        <p:spPr>
          <a:xfrm>
            <a:off x="6325275" y="6002190"/>
            <a:ext cx="5269134" cy="307777"/>
          </a:xfrm>
          <a:prstGeom prst="rect">
            <a:avLst/>
          </a:prstGeom>
          <a:noFill/>
        </p:spPr>
        <p:txBody>
          <a:bodyPr wrap="square" rtlCol="0">
            <a:spAutoFit/>
          </a:bodyPr>
          <a:lstStyle/>
          <a:p>
            <a:r>
              <a:rPr lang="fr-FR" sz="1400" i="1" dirty="0">
                <a:solidFill>
                  <a:srgbClr val="ED7D31"/>
                </a:solidFill>
              </a:rPr>
              <a:t>Un modèle de courrier d’information sera disponible sur le site du CDG</a:t>
            </a:r>
          </a:p>
        </p:txBody>
      </p:sp>
      <p:pic>
        <p:nvPicPr>
          <p:cNvPr id="7" name="Image 6">
            <a:extLst>
              <a:ext uri="{FF2B5EF4-FFF2-40B4-BE49-F238E27FC236}">
                <a16:creationId xmlns:a16="http://schemas.microsoft.com/office/drawing/2014/main" id="{70573332-39A3-4D90-B843-A3825B03B562}"/>
              </a:ext>
            </a:extLst>
          </p:cNvPr>
          <p:cNvPicPr>
            <a:picLocks noChangeAspect="1"/>
          </p:cNvPicPr>
          <p:nvPr/>
        </p:nvPicPr>
        <p:blipFill rotWithShape="1">
          <a:blip r:embed="rId3">
            <a:duotone>
              <a:schemeClr val="accent2">
                <a:shade val="45000"/>
                <a:satMod val="135000"/>
              </a:schemeClr>
              <a:prstClr val="white"/>
            </a:duotone>
          </a:blip>
          <a:srcRect l="36971" b="14757"/>
          <a:stretch/>
        </p:blipFill>
        <p:spPr>
          <a:xfrm>
            <a:off x="5866726" y="5946086"/>
            <a:ext cx="454535" cy="419986"/>
          </a:xfrm>
          <a:prstGeom prst="rect">
            <a:avLst/>
          </a:prstGeom>
        </p:spPr>
      </p:pic>
      <p:sp>
        <p:nvSpPr>
          <p:cNvPr id="8" name="Ellipse 7">
            <a:extLst>
              <a:ext uri="{FF2B5EF4-FFF2-40B4-BE49-F238E27FC236}">
                <a16:creationId xmlns:a16="http://schemas.microsoft.com/office/drawing/2014/main" id="{D739F7F5-BB36-4AA0-BA37-6EB9FFA793E2}"/>
              </a:ext>
            </a:extLst>
          </p:cNvPr>
          <p:cNvSpPr/>
          <p:nvPr/>
        </p:nvSpPr>
        <p:spPr>
          <a:xfrm>
            <a:off x="1446028" y="1115825"/>
            <a:ext cx="1362503" cy="94482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Quand ?</a:t>
            </a:r>
          </a:p>
        </p:txBody>
      </p:sp>
      <p:sp>
        <p:nvSpPr>
          <p:cNvPr id="9" name="Ellipse 8">
            <a:extLst>
              <a:ext uri="{FF2B5EF4-FFF2-40B4-BE49-F238E27FC236}">
                <a16:creationId xmlns:a16="http://schemas.microsoft.com/office/drawing/2014/main" id="{4F1984DD-A756-4ABE-AB13-0DF64A633A3D}"/>
              </a:ext>
            </a:extLst>
          </p:cNvPr>
          <p:cNvSpPr/>
          <p:nvPr/>
        </p:nvSpPr>
        <p:spPr>
          <a:xfrm>
            <a:off x="1217480" y="3429000"/>
            <a:ext cx="1865915" cy="13660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Comment ?</a:t>
            </a:r>
          </a:p>
        </p:txBody>
      </p:sp>
    </p:spTree>
    <p:extLst>
      <p:ext uri="{BB962C8B-B14F-4D97-AF65-F5344CB8AC3E}">
        <p14:creationId xmlns:p14="http://schemas.microsoft.com/office/powerpoint/2010/main" val="163374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A95EA-95CC-4B96-B12F-8B2D2468C6B5}"/>
              </a:ext>
            </a:extLst>
          </p:cNvPr>
          <p:cNvSpPr>
            <a:spLocks noGrp="1"/>
          </p:cNvSpPr>
          <p:nvPr>
            <p:ph type="title"/>
          </p:nvPr>
        </p:nvSpPr>
        <p:spPr>
          <a:xfrm>
            <a:off x="1217481" y="247670"/>
            <a:ext cx="9349509" cy="746499"/>
          </a:xfrm>
        </p:spPr>
        <p:txBody>
          <a:bodyPr>
            <a:normAutofit fontScale="90000"/>
          </a:bodyPr>
          <a:lstStyle/>
          <a:p>
            <a:r>
              <a:rPr lang="fr-FR" dirty="0"/>
              <a:t>Vérifications et réclamations par les électeurs</a:t>
            </a:r>
          </a:p>
        </p:txBody>
      </p:sp>
      <p:sp>
        <p:nvSpPr>
          <p:cNvPr id="3" name="Espace réservé du texte 2">
            <a:extLst>
              <a:ext uri="{FF2B5EF4-FFF2-40B4-BE49-F238E27FC236}">
                <a16:creationId xmlns:a16="http://schemas.microsoft.com/office/drawing/2014/main" id="{5AD014F0-D8EF-4CAE-92B6-7596423280FD}"/>
              </a:ext>
            </a:extLst>
          </p:cNvPr>
          <p:cNvSpPr>
            <a:spLocks noGrp="1"/>
          </p:cNvSpPr>
          <p:nvPr>
            <p:ph type="body" sz="quarter" idx="13"/>
          </p:nvPr>
        </p:nvSpPr>
        <p:spPr>
          <a:xfrm>
            <a:off x="1568354" y="1079752"/>
            <a:ext cx="10382791" cy="5257697"/>
          </a:xfrm>
        </p:spPr>
        <p:txBody>
          <a:bodyPr>
            <a:normAutofit/>
          </a:bodyPr>
          <a:lstStyle/>
          <a:p>
            <a:pPr algn="just"/>
            <a:r>
              <a:rPr lang="fr-FR" sz="2400" dirty="0"/>
              <a:t>Les éventuelles réclamations sont à formuler auprès de l’Autorité territoriale:</a:t>
            </a:r>
          </a:p>
          <a:p>
            <a:r>
              <a:rPr lang="fr-FR" sz="2400" b="1" dirty="0">
                <a:solidFill>
                  <a:srgbClr val="C00000"/>
                </a:solidFill>
              </a:rPr>
              <a:t>	entre le dimanche 11 octobre et </a:t>
            </a:r>
          </a:p>
          <a:p>
            <a:pPr algn="ctr"/>
            <a:r>
              <a:rPr lang="fr-FR" sz="2400" b="1" dirty="0">
                <a:solidFill>
                  <a:srgbClr val="C00000"/>
                </a:solidFill>
              </a:rPr>
              <a:t>le mercredi 21 octobre 2026 à 24 h</a:t>
            </a:r>
          </a:p>
          <a:p>
            <a:pPr algn="ctr"/>
            <a:endParaRPr lang="fr-FR" sz="3200" b="1" dirty="0">
              <a:solidFill>
                <a:srgbClr val="C00000"/>
              </a:solidFill>
            </a:endParaRPr>
          </a:p>
          <a:p>
            <a:pPr algn="just"/>
            <a:endParaRPr lang="fr-FR" sz="2200" dirty="0"/>
          </a:p>
          <a:p>
            <a:pPr algn="just"/>
            <a:r>
              <a:rPr lang="fr-FR" sz="2200" dirty="0"/>
              <a:t>L’autorité territoriale statue sur les réclamations dans un délai de </a:t>
            </a:r>
            <a:r>
              <a:rPr lang="fr-FR" sz="2200" b="1" dirty="0"/>
              <a:t>3 jours ouvrés</a:t>
            </a:r>
            <a:r>
              <a:rPr lang="fr-FR" sz="2200" dirty="0"/>
              <a:t> suivant la demande de réclamation et motive sa décision</a:t>
            </a:r>
          </a:p>
          <a:p>
            <a:r>
              <a:rPr lang="fr-FR" sz="2200" dirty="0"/>
              <a:t>	</a:t>
            </a:r>
            <a:r>
              <a:rPr lang="fr-FR" sz="2200" b="1" dirty="0">
                <a:solidFill>
                  <a:srgbClr val="C00000"/>
                </a:solidFill>
              </a:rPr>
              <a:t>entre le dimanche 11 octobre et </a:t>
            </a:r>
          </a:p>
          <a:p>
            <a:pPr algn="ctr"/>
            <a:r>
              <a:rPr lang="fr-FR" sz="2200" b="1" dirty="0">
                <a:solidFill>
                  <a:srgbClr val="C00000"/>
                </a:solidFill>
              </a:rPr>
              <a:t>le lundi 26 octobre 2026</a:t>
            </a:r>
          </a:p>
          <a:p>
            <a:endParaRPr lang="fr-FR" dirty="0"/>
          </a:p>
        </p:txBody>
      </p:sp>
      <p:sp>
        <p:nvSpPr>
          <p:cNvPr id="6" name="Rectangle : avec coin rogné 5">
            <a:extLst>
              <a:ext uri="{FF2B5EF4-FFF2-40B4-BE49-F238E27FC236}">
                <a16:creationId xmlns:a16="http://schemas.microsoft.com/office/drawing/2014/main" id="{2D16166E-C8EB-412E-BC27-877D65F88190}"/>
              </a:ext>
            </a:extLst>
          </p:cNvPr>
          <p:cNvSpPr/>
          <p:nvPr/>
        </p:nvSpPr>
        <p:spPr>
          <a:xfrm>
            <a:off x="10558763" y="162087"/>
            <a:ext cx="1392382"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R.211-34</a:t>
            </a:r>
          </a:p>
        </p:txBody>
      </p:sp>
    </p:spTree>
    <p:extLst>
      <p:ext uri="{BB962C8B-B14F-4D97-AF65-F5344CB8AC3E}">
        <p14:creationId xmlns:p14="http://schemas.microsoft.com/office/powerpoint/2010/main" val="1463560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141BDF-6570-4F71-8C1E-780244405D66}"/>
              </a:ext>
            </a:extLst>
          </p:cNvPr>
          <p:cNvSpPr>
            <a:spLocks noGrp="1"/>
          </p:cNvSpPr>
          <p:nvPr>
            <p:ph type="title"/>
          </p:nvPr>
        </p:nvSpPr>
        <p:spPr>
          <a:xfrm>
            <a:off x="1238746" y="73942"/>
            <a:ext cx="8972714" cy="746499"/>
          </a:xfrm>
        </p:spPr>
        <p:txBody>
          <a:bodyPr>
            <a:normAutofit fontScale="90000"/>
          </a:bodyPr>
          <a:lstStyle/>
          <a:p>
            <a:r>
              <a:rPr lang="fr-FR" dirty="0"/>
              <a:t>Vérifications et réclamations par les électeurs</a:t>
            </a:r>
          </a:p>
        </p:txBody>
      </p:sp>
      <p:sp>
        <p:nvSpPr>
          <p:cNvPr id="3" name="Espace réservé du texte 2">
            <a:extLst>
              <a:ext uri="{FF2B5EF4-FFF2-40B4-BE49-F238E27FC236}">
                <a16:creationId xmlns:a16="http://schemas.microsoft.com/office/drawing/2014/main" id="{1D8F1EF7-C0F7-4CEA-8893-8856765AD576}"/>
              </a:ext>
            </a:extLst>
          </p:cNvPr>
          <p:cNvSpPr>
            <a:spLocks noGrp="1"/>
          </p:cNvSpPr>
          <p:nvPr>
            <p:ph type="body" sz="quarter" idx="13"/>
          </p:nvPr>
        </p:nvSpPr>
        <p:spPr>
          <a:xfrm>
            <a:off x="1407506" y="820441"/>
            <a:ext cx="10061534" cy="4922813"/>
          </a:xfrm>
        </p:spPr>
        <p:txBody>
          <a:bodyPr>
            <a:normAutofit/>
          </a:bodyPr>
          <a:lstStyle/>
          <a:p>
            <a:pPr algn="ctr"/>
            <a:endParaRPr lang="fr-FR" sz="2400" b="1" dirty="0"/>
          </a:p>
          <a:p>
            <a:pPr algn="just"/>
            <a:r>
              <a:rPr lang="fr-FR" sz="2400" dirty="0"/>
              <a:t>A compter du </a:t>
            </a:r>
            <a:r>
              <a:rPr lang="fr-FR" sz="2400" b="1" dirty="0">
                <a:solidFill>
                  <a:srgbClr val="C00000"/>
                </a:solidFill>
              </a:rPr>
              <a:t>27 octobre 2026</a:t>
            </a:r>
            <a:r>
              <a:rPr lang="fr-FR" sz="2400" dirty="0"/>
              <a:t>, aucune modification n’est admise </a:t>
            </a:r>
          </a:p>
          <a:p>
            <a:pPr algn="just">
              <a:lnSpc>
                <a:spcPct val="120000"/>
              </a:lnSpc>
            </a:pPr>
            <a:r>
              <a:rPr lang="fr-FR" sz="2400" b="1" u="sng" dirty="0"/>
              <a:t>sauf</a:t>
            </a:r>
            <a:r>
              <a:rPr lang="fr-FR" sz="2400" b="1" dirty="0">
                <a:solidFill>
                  <a:schemeClr val="accent1">
                    <a:lumMod val="50000"/>
                  </a:schemeClr>
                </a:solidFill>
              </a:rPr>
              <a:t> </a:t>
            </a:r>
            <a:r>
              <a:rPr lang="fr-FR" sz="2400" dirty="0"/>
              <a:t>si un événement </a:t>
            </a:r>
            <a:r>
              <a:rPr lang="fr-FR" sz="2400" strike="sngStrike" dirty="0">
                <a:solidFill>
                  <a:srgbClr val="0070C0"/>
                </a:solidFill>
              </a:rPr>
              <a:t>postérieur au 27/10/26 et </a:t>
            </a:r>
            <a:r>
              <a:rPr lang="fr-FR" sz="2400" b="1" dirty="0">
                <a:solidFill>
                  <a:srgbClr val="C00000"/>
                </a:solidFill>
              </a:rPr>
              <a:t>prenant effet au plus tard le 09/12/26</a:t>
            </a:r>
            <a:r>
              <a:rPr lang="fr-FR" sz="2400" b="1" dirty="0"/>
              <a:t> </a:t>
            </a:r>
            <a:r>
              <a:rPr lang="fr-FR" sz="2400" dirty="0"/>
              <a:t>entraîne, pour un agent, </a:t>
            </a:r>
            <a:r>
              <a:rPr lang="fr-FR" sz="2400" b="1" dirty="0"/>
              <a:t>l’acquisition ou la perte de la qualité d’électeur </a:t>
            </a:r>
            <a:r>
              <a:rPr lang="fr-FR" sz="2400" dirty="0"/>
              <a:t>(Ex: mutation)</a:t>
            </a:r>
          </a:p>
          <a:p>
            <a:endParaRPr lang="fr-FR" sz="2400" dirty="0"/>
          </a:p>
          <a:p>
            <a:r>
              <a:rPr lang="fr-FR" sz="2400" dirty="0"/>
              <a:t>Dans ce cas l’inscription ou la radiation intervient :</a:t>
            </a:r>
          </a:p>
          <a:p>
            <a:pPr marL="808038" indent="-276225">
              <a:buFont typeface="Arial" panose="020B0604020202020204" pitchFamily="34" charset="0"/>
              <a:buChar char="•"/>
            </a:pPr>
            <a:r>
              <a:rPr lang="fr-FR" sz="2400" dirty="0"/>
              <a:t>soit à l’initiative de l’autorité territoriale, soit à la demande de l’intéressé, </a:t>
            </a:r>
          </a:p>
          <a:p>
            <a:pPr marL="808038" indent="-276225">
              <a:buFont typeface="Arial" panose="020B0604020202020204" pitchFamily="34" charset="0"/>
              <a:buChar char="•"/>
            </a:pPr>
            <a:r>
              <a:rPr lang="fr-FR" sz="2400" dirty="0"/>
              <a:t>au plus tard le 09/12/26, </a:t>
            </a:r>
          </a:p>
          <a:p>
            <a:pPr marL="893763" algn="just"/>
            <a:r>
              <a:rPr lang="fr-FR" sz="2400" b="1" dirty="0"/>
              <a:t>+ </a:t>
            </a:r>
            <a:r>
              <a:rPr lang="fr-FR" sz="2400" dirty="0"/>
              <a:t>affichage immédiat</a:t>
            </a:r>
          </a:p>
          <a:p>
            <a:endParaRPr lang="fr-FR" dirty="0"/>
          </a:p>
        </p:txBody>
      </p:sp>
      <p:sp>
        <p:nvSpPr>
          <p:cNvPr id="6" name="Rectangle : avec coin rogné 5">
            <a:extLst>
              <a:ext uri="{FF2B5EF4-FFF2-40B4-BE49-F238E27FC236}">
                <a16:creationId xmlns:a16="http://schemas.microsoft.com/office/drawing/2014/main" id="{A6C21F1B-C4A9-4EB1-9ADB-B22434521FCA}"/>
              </a:ext>
            </a:extLst>
          </p:cNvPr>
          <p:cNvSpPr/>
          <p:nvPr/>
        </p:nvSpPr>
        <p:spPr>
          <a:xfrm>
            <a:off x="10325100" y="162087"/>
            <a:ext cx="1626045"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R.211-34</a:t>
            </a:r>
          </a:p>
          <a:p>
            <a:pPr algn="ctr"/>
            <a:r>
              <a:rPr lang="fr-FR" sz="1400" b="1" dirty="0">
                <a:solidFill>
                  <a:srgbClr val="3879A0"/>
                </a:solidFill>
              </a:rPr>
              <a:t>Décret 2025-1430</a:t>
            </a:r>
          </a:p>
        </p:txBody>
      </p:sp>
    </p:spTree>
    <p:extLst>
      <p:ext uri="{BB962C8B-B14F-4D97-AF65-F5344CB8AC3E}">
        <p14:creationId xmlns:p14="http://schemas.microsoft.com/office/powerpoint/2010/main" val="1182729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723C8-D077-4830-A903-9D7AEF52A014}"/>
              </a:ext>
            </a:extLst>
          </p:cNvPr>
          <p:cNvSpPr>
            <a:spLocks noGrp="1"/>
          </p:cNvSpPr>
          <p:nvPr>
            <p:ph type="title"/>
          </p:nvPr>
        </p:nvSpPr>
        <p:spPr>
          <a:xfrm>
            <a:off x="1244959" y="171290"/>
            <a:ext cx="9218323" cy="746499"/>
          </a:xfrm>
        </p:spPr>
        <p:txBody>
          <a:bodyPr>
            <a:normAutofit fontScale="90000"/>
          </a:bodyPr>
          <a:lstStyle/>
          <a:p>
            <a:r>
              <a:rPr lang="fr-FR" dirty="0"/>
              <a:t>Particularité du vote par correspondance (AVC)</a:t>
            </a:r>
          </a:p>
        </p:txBody>
      </p:sp>
      <p:sp>
        <p:nvSpPr>
          <p:cNvPr id="3" name="Espace réservé du texte 2">
            <a:extLst>
              <a:ext uri="{FF2B5EF4-FFF2-40B4-BE49-F238E27FC236}">
                <a16:creationId xmlns:a16="http://schemas.microsoft.com/office/drawing/2014/main" id="{D70746AC-BD5D-4F13-AE11-12C98F3570B0}"/>
              </a:ext>
            </a:extLst>
          </p:cNvPr>
          <p:cNvSpPr>
            <a:spLocks noGrp="1"/>
          </p:cNvSpPr>
          <p:nvPr>
            <p:ph type="body" sz="quarter" idx="13"/>
          </p:nvPr>
        </p:nvSpPr>
        <p:spPr>
          <a:xfrm>
            <a:off x="1400895" y="1520979"/>
            <a:ext cx="10207254" cy="4120012"/>
          </a:xfrm>
        </p:spPr>
        <p:txBody>
          <a:bodyPr>
            <a:normAutofit lnSpcReduction="10000"/>
          </a:bodyPr>
          <a:lstStyle/>
          <a:p>
            <a:pPr marL="457200" indent="-457200" algn="just">
              <a:buFont typeface="Arial" panose="020B0604020202020204" pitchFamily="34" charset="0"/>
              <a:buChar char="•"/>
            </a:pPr>
            <a:r>
              <a:rPr lang="fr-FR" dirty="0"/>
              <a:t>Vote à l’urne suppose au plus tard </a:t>
            </a:r>
            <a:r>
              <a:rPr lang="fr-FR" b="1" dirty="0">
                <a:solidFill>
                  <a:srgbClr val="C00000"/>
                </a:solidFill>
              </a:rPr>
              <a:t>le mardi 10 novembre 2026 </a:t>
            </a:r>
            <a:r>
              <a:rPr lang="fr-FR" dirty="0"/>
              <a:t>(30 jours avant la date du scrutin): </a:t>
            </a:r>
          </a:p>
          <a:p>
            <a:pPr marL="1357313" indent="-457200" algn="just">
              <a:buFontTx/>
              <a:buChar char="-"/>
            </a:pPr>
            <a:r>
              <a:rPr lang="fr-FR" dirty="0"/>
              <a:t>d’afficher une liste des électeurs admis à voter par correspondance </a:t>
            </a:r>
          </a:p>
          <a:p>
            <a:pPr marL="1357313" indent="-457200" algn="just">
              <a:buFontTx/>
              <a:buChar char="-"/>
            </a:pPr>
            <a:r>
              <a:rPr lang="fr-FR" dirty="0"/>
              <a:t>de communiquer par courrier aux agents concernés de leur impossibilité de voter à l’urne</a:t>
            </a:r>
          </a:p>
          <a:p>
            <a:pPr marL="900113"/>
            <a:endParaRPr lang="fr-FR" b="1" dirty="0"/>
          </a:p>
          <a:p>
            <a:pPr marL="449263"/>
            <a:r>
              <a:rPr lang="fr-FR" b="1" dirty="0"/>
              <a:t>Rectification de la liste entre </a:t>
            </a:r>
          </a:p>
          <a:p>
            <a:pPr marL="449263"/>
            <a:r>
              <a:rPr lang="fr-FR" b="1" dirty="0">
                <a:solidFill>
                  <a:srgbClr val="C00000"/>
                </a:solidFill>
              </a:rPr>
              <a:t>le mardi 10 novembre et le dimanche 15 novembre 2026</a:t>
            </a:r>
            <a:endParaRPr lang="fr-FR" sz="3200" b="1" dirty="0">
              <a:solidFill>
                <a:srgbClr val="C00000"/>
              </a:solidFill>
            </a:endParaRPr>
          </a:p>
          <a:p>
            <a:pPr marL="1357313" indent="-457200">
              <a:buFontTx/>
              <a:buChar char="-"/>
            </a:pPr>
            <a:endParaRPr lang="fr-FR" dirty="0"/>
          </a:p>
          <a:p>
            <a:pPr marL="900113"/>
            <a:endParaRPr lang="fr-FR" dirty="0"/>
          </a:p>
          <a:p>
            <a:pPr marL="457200" indent="-457200">
              <a:buFont typeface="Arial" panose="020B0604020202020204" pitchFamily="34" charset="0"/>
              <a:buChar char="•"/>
            </a:pPr>
            <a:endParaRPr lang="fr-FR" dirty="0"/>
          </a:p>
        </p:txBody>
      </p:sp>
      <p:sp>
        <p:nvSpPr>
          <p:cNvPr id="5" name="Rectangle : avec coin rogné 4">
            <a:extLst>
              <a:ext uri="{FF2B5EF4-FFF2-40B4-BE49-F238E27FC236}">
                <a16:creationId xmlns:a16="http://schemas.microsoft.com/office/drawing/2014/main" id="{CEBD83EC-C811-4340-9AD0-A4E3907805B6}"/>
              </a:ext>
            </a:extLst>
          </p:cNvPr>
          <p:cNvSpPr/>
          <p:nvPr/>
        </p:nvSpPr>
        <p:spPr>
          <a:xfrm>
            <a:off x="10558763" y="162087"/>
            <a:ext cx="1392382"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R.211-98 et 100</a:t>
            </a:r>
          </a:p>
        </p:txBody>
      </p:sp>
    </p:spTree>
    <p:extLst>
      <p:ext uri="{BB962C8B-B14F-4D97-AF65-F5344CB8AC3E}">
        <p14:creationId xmlns:p14="http://schemas.microsoft.com/office/powerpoint/2010/main" val="269256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536329-74AA-4E98-8273-D01AD00B62BD}"/>
              </a:ext>
            </a:extLst>
          </p:cNvPr>
          <p:cNvSpPr>
            <a:spLocks noGrp="1"/>
          </p:cNvSpPr>
          <p:nvPr>
            <p:ph type="title"/>
          </p:nvPr>
        </p:nvSpPr>
        <p:spPr>
          <a:xfrm>
            <a:off x="1603895" y="189630"/>
            <a:ext cx="4478703" cy="746499"/>
          </a:xfrm>
        </p:spPr>
        <p:txBody>
          <a:bodyPr>
            <a:normAutofit/>
          </a:bodyPr>
          <a:lstStyle/>
          <a:p>
            <a:r>
              <a:rPr lang="fr-FR" sz="3600" dirty="0"/>
              <a:t>Textes de référence</a:t>
            </a:r>
          </a:p>
        </p:txBody>
      </p:sp>
      <p:graphicFrame>
        <p:nvGraphicFramePr>
          <p:cNvPr id="5" name="Tableau 4">
            <a:extLst>
              <a:ext uri="{FF2B5EF4-FFF2-40B4-BE49-F238E27FC236}">
                <a16:creationId xmlns:a16="http://schemas.microsoft.com/office/drawing/2014/main" id="{208C72C0-E2AB-4A3E-9BEC-E60620E447B7}"/>
              </a:ext>
            </a:extLst>
          </p:cNvPr>
          <p:cNvGraphicFramePr>
            <a:graphicFrameLocks noGrp="1"/>
          </p:cNvGraphicFramePr>
          <p:nvPr>
            <p:extLst>
              <p:ext uri="{D42A27DB-BD31-4B8C-83A1-F6EECF244321}">
                <p14:modId xmlns:p14="http://schemas.microsoft.com/office/powerpoint/2010/main" val="3515867713"/>
              </p:ext>
            </p:extLst>
          </p:nvPr>
        </p:nvGraphicFramePr>
        <p:xfrm>
          <a:off x="1603895" y="1167618"/>
          <a:ext cx="10098370" cy="4754253"/>
        </p:xfrm>
        <a:graphic>
          <a:graphicData uri="http://schemas.openxmlformats.org/drawingml/2006/table">
            <a:tbl>
              <a:tblPr firstRow="1" bandRow="1">
                <a:tableStyleId>{5C22544A-7EE6-4342-B048-85BDC9FD1C3A}</a:tableStyleId>
              </a:tblPr>
              <a:tblGrid>
                <a:gridCol w="6389101">
                  <a:extLst>
                    <a:ext uri="{9D8B030D-6E8A-4147-A177-3AD203B41FA5}">
                      <a16:colId xmlns:a16="http://schemas.microsoft.com/office/drawing/2014/main" val="2900595343"/>
                    </a:ext>
                  </a:extLst>
                </a:gridCol>
                <a:gridCol w="3709269">
                  <a:extLst>
                    <a:ext uri="{9D8B030D-6E8A-4147-A177-3AD203B41FA5}">
                      <a16:colId xmlns:a16="http://schemas.microsoft.com/office/drawing/2014/main" val="2580382975"/>
                    </a:ext>
                  </a:extLst>
                </a:gridCol>
              </a:tblGrid>
              <a:tr h="405773">
                <a:tc gridSpan="2">
                  <a:txBody>
                    <a:bodyPr/>
                    <a:lstStyle/>
                    <a:p>
                      <a:pPr algn="ctr"/>
                      <a:r>
                        <a:rPr lang="fr-FR" dirty="0"/>
                        <a:t>Code général de la fonction publique</a:t>
                      </a:r>
                    </a:p>
                  </a:txBody>
                  <a:tcPr>
                    <a:solidFill>
                      <a:schemeClr val="accent1">
                        <a:lumMod val="50000"/>
                      </a:schemeClr>
                    </a:solidFill>
                  </a:tcPr>
                </a:tc>
                <a:tc hMerge="1">
                  <a:txBody>
                    <a:bodyPr/>
                    <a:lstStyle/>
                    <a:p>
                      <a:pPr algn="ctr"/>
                      <a:endParaRPr lang="fr-FR" dirty="0"/>
                    </a:p>
                  </a:txBody>
                  <a:tcPr>
                    <a:solidFill>
                      <a:schemeClr val="accent1">
                        <a:lumMod val="50000"/>
                      </a:schemeClr>
                    </a:solidFill>
                  </a:tcPr>
                </a:tc>
                <a:extLst>
                  <a:ext uri="{0D108BD9-81ED-4DB2-BD59-A6C34878D82A}">
                    <a16:rowId xmlns:a16="http://schemas.microsoft.com/office/drawing/2014/main" val="930338383"/>
                  </a:ext>
                </a:extLst>
              </a:tr>
              <a:tr h="370840">
                <a:tc gridSpan="2">
                  <a:txBody>
                    <a:bodyPr/>
                    <a:lstStyle/>
                    <a:p>
                      <a:pPr algn="ctr"/>
                      <a:r>
                        <a:rPr lang="fr-FR" b="1" dirty="0">
                          <a:solidFill>
                            <a:schemeClr val="bg1"/>
                          </a:solidFill>
                        </a:rPr>
                        <a:t>Partie Législative</a:t>
                      </a:r>
                    </a:p>
                  </a:txBody>
                  <a:tcPr>
                    <a:solidFill>
                      <a:schemeClr val="accent1">
                        <a:lumMod val="75000"/>
                      </a:schemeClr>
                    </a:solidFill>
                  </a:tcPr>
                </a:tc>
                <a:tc hMerge="1">
                  <a:txBody>
                    <a:bodyPr/>
                    <a:lstStyle/>
                    <a:p>
                      <a:pPr algn="ctr"/>
                      <a:endParaRPr lang="fr-FR" b="1" dirty="0">
                        <a:solidFill>
                          <a:schemeClr val="bg1"/>
                        </a:solidFill>
                      </a:endParaRPr>
                    </a:p>
                  </a:txBody>
                  <a:tcPr>
                    <a:solidFill>
                      <a:schemeClr val="accent1">
                        <a:lumMod val="50000"/>
                      </a:schemeClr>
                    </a:solidFill>
                  </a:tcPr>
                </a:tc>
                <a:extLst>
                  <a:ext uri="{0D108BD9-81ED-4DB2-BD59-A6C34878D82A}">
                    <a16:rowId xmlns:a16="http://schemas.microsoft.com/office/drawing/2014/main" val="1136372559"/>
                  </a:ext>
                </a:extLst>
              </a:tr>
              <a:tr h="370840">
                <a:tc>
                  <a:txBody>
                    <a:bodyPr/>
                    <a:lstStyle/>
                    <a:p>
                      <a:r>
                        <a:rPr lang="fr-FR" dirty="0"/>
                        <a:t>Elections des représentants du personnel</a:t>
                      </a:r>
                    </a:p>
                  </a:txBody>
                  <a:tcPr/>
                </a:tc>
                <a:tc>
                  <a:txBody>
                    <a:bodyPr/>
                    <a:lstStyle/>
                    <a:p>
                      <a:r>
                        <a:rPr lang="fr-FR" dirty="0"/>
                        <a:t>L.211-1 à L.211-4</a:t>
                      </a:r>
                    </a:p>
                  </a:txBody>
                  <a:tcPr/>
                </a:tc>
                <a:extLst>
                  <a:ext uri="{0D108BD9-81ED-4DB2-BD59-A6C34878D82A}">
                    <a16:rowId xmlns:a16="http://schemas.microsoft.com/office/drawing/2014/main" val="1048660700"/>
                  </a:ext>
                </a:extLst>
              </a:tr>
              <a:tr h="370840">
                <a:tc gridSpan="2">
                  <a:txBody>
                    <a:bodyPr/>
                    <a:lstStyle/>
                    <a:p>
                      <a:pPr algn="ctr"/>
                      <a:r>
                        <a:rPr lang="fr-FR" b="1" dirty="0">
                          <a:solidFill>
                            <a:schemeClr val="bg1"/>
                          </a:solidFill>
                        </a:rPr>
                        <a:t>Partie Réglementaire</a:t>
                      </a:r>
                    </a:p>
                  </a:txBody>
                  <a:tcPr>
                    <a:solidFill>
                      <a:schemeClr val="accent1">
                        <a:lumMod val="75000"/>
                      </a:schemeClr>
                    </a:solidFill>
                  </a:tcPr>
                </a:tc>
                <a:tc hMerge="1">
                  <a:txBody>
                    <a:bodyPr/>
                    <a:lstStyle/>
                    <a:p>
                      <a:pPr algn="ctr"/>
                      <a:endParaRPr lang="fr-FR" b="1" dirty="0">
                        <a:solidFill>
                          <a:schemeClr val="bg1"/>
                        </a:solidFill>
                      </a:endParaRPr>
                    </a:p>
                  </a:txBody>
                  <a:tcPr>
                    <a:solidFill>
                      <a:schemeClr val="accent1">
                        <a:lumMod val="50000"/>
                      </a:schemeClr>
                    </a:solidFill>
                  </a:tcPr>
                </a:tc>
                <a:extLst>
                  <a:ext uri="{0D108BD9-81ED-4DB2-BD59-A6C34878D82A}">
                    <a16:rowId xmlns:a16="http://schemas.microsoft.com/office/drawing/2014/main" val="3630123534"/>
                  </a:ext>
                </a:extLst>
              </a:tr>
              <a:tr h="370840">
                <a:tc>
                  <a:txBody>
                    <a:bodyPr/>
                    <a:lstStyle/>
                    <a:p>
                      <a:r>
                        <a:rPr lang="fr-FR" dirty="0"/>
                        <a:t>Elections / Modes de scrutin</a:t>
                      </a:r>
                    </a:p>
                  </a:txBody>
                  <a:tcPr/>
                </a:tc>
                <a:tc>
                  <a:txBody>
                    <a:bodyPr/>
                    <a:lstStyle/>
                    <a:p>
                      <a:r>
                        <a:rPr lang="fr-FR" dirty="0"/>
                        <a:t>R.211-1 à R.211-5</a:t>
                      </a:r>
                    </a:p>
                  </a:txBody>
                  <a:tcPr anchor="ctr"/>
                </a:tc>
                <a:extLst>
                  <a:ext uri="{0D108BD9-81ED-4DB2-BD59-A6C34878D82A}">
                    <a16:rowId xmlns:a16="http://schemas.microsoft.com/office/drawing/2014/main" val="3878638555"/>
                  </a:ext>
                </a:extLst>
              </a:tr>
              <a:tr h="370840">
                <a:tc>
                  <a:txBody>
                    <a:bodyPr/>
                    <a:lstStyle/>
                    <a:p>
                      <a:r>
                        <a:rPr lang="fr-FR" dirty="0"/>
                        <a:t>Date des élections</a:t>
                      </a:r>
                    </a:p>
                  </a:txBody>
                  <a:tcPr/>
                </a:tc>
                <a:tc>
                  <a:txBody>
                    <a:bodyPr/>
                    <a:lstStyle/>
                    <a:p>
                      <a:r>
                        <a:rPr lang="fr-FR"/>
                        <a:t>R.211-8, 9, 11 et 16</a:t>
                      </a:r>
                      <a:endParaRPr lang="fr-FR" dirty="0"/>
                    </a:p>
                  </a:txBody>
                  <a:tcPr anchor="ctr"/>
                </a:tc>
                <a:extLst>
                  <a:ext uri="{0D108BD9-81ED-4DB2-BD59-A6C34878D82A}">
                    <a16:rowId xmlns:a16="http://schemas.microsoft.com/office/drawing/2014/main" val="2814073152"/>
                  </a:ext>
                </a:extLst>
              </a:tr>
              <a:tr h="370840">
                <a:tc>
                  <a:txBody>
                    <a:bodyPr/>
                    <a:lstStyle/>
                    <a:p>
                      <a:r>
                        <a:rPr lang="fr-FR" dirty="0"/>
                        <a:t>Listes électorales</a:t>
                      </a:r>
                    </a:p>
                  </a:txBody>
                  <a:tcPr/>
                </a:tc>
                <a:tc>
                  <a:txBody>
                    <a:bodyPr/>
                    <a:lstStyle/>
                    <a:p>
                      <a:r>
                        <a:rPr lang="fr-FR" dirty="0"/>
                        <a:t>R.211-29 à R.211-34</a:t>
                      </a:r>
                    </a:p>
                  </a:txBody>
                  <a:tcPr anchor="ctr"/>
                </a:tc>
                <a:extLst>
                  <a:ext uri="{0D108BD9-81ED-4DB2-BD59-A6C34878D82A}">
                    <a16:rowId xmlns:a16="http://schemas.microsoft.com/office/drawing/2014/main" val="2872333153"/>
                  </a:ext>
                </a:extLst>
              </a:tr>
              <a:tr h="370840">
                <a:tc>
                  <a:txBody>
                    <a:bodyPr/>
                    <a:lstStyle/>
                    <a:p>
                      <a:r>
                        <a:rPr lang="fr-FR" dirty="0"/>
                        <a:t>Candidatures</a:t>
                      </a:r>
                    </a:p>
                  </a:txBody>
                  <a:tcPr/>
                </a:tc>
                <a:tc>
                  <a:txBody>
                    <a:bodyPr/>
                    <a:lstStyle/>
                    <a:p>
                      <a:r>
                        <a:rPr lang="fr-FR" dirty="0"/>
                        <a:t>R.211-40, 41 et R.211-55 </a:t>
                      </a:r>
                      <a:r>
                        <a:rPr lang="fr-FR" dirty="0">
                          <a:solidFill>
                            <a:schemeClr val="tx1"/>
                          </a:solidFill>
                        </a:rPr>
                        <a:t>à</a:t>
                      </a:r>
                      <a:r>
                        <a:rPr lang="fr-FR" dirty="0"/>
                        <a:t> R.211-66</a:t>
                      </a:r>
                    </a:p>
                  </a:txBody>
                  <a:tcPr anchor="ctr"/>
                </a:tc>
                <a:extLst>
                  <a:ext uri="{0D108BD9-81ED-4DB2-BD59-A6C34878D82A}">
                    <a16:rowId xmlns:a16="http://schemas.microsoft.com/office/drawing/2014/main" val="1986511146"/>
                  </a:ext>
                </a:extLst>
              </a:tr>
              <a:tr h="370840">
                <a:tc>
                  <a:txBody>
                    <a:bodyPr/>
                    <a:lstStyle/>
                    <a:p>
                      <a:r>
                        <a:rPr lang="fr-FR" dirty="0"/>
                        <a:t>Affichage des candidatures, préparation et déroulement du scrutin</a:t>
                      </a:r>
                    </a:p>
                  </a:txBody>
                  <a:tcPr/>
                </a:tc>
                <a:tc>
                  <a:txBody>
                    <a:bodyPr/>
                    <a:lstStyle/>
                    <a:p>
                      <a:r>
                        <a:rPr lang="fr-FR" dirty="0"/>
                        <a:t>R.211-88 à R.211-101</a:t>
                      </a:r>
                    </a:p>
                  </a:txBody>
                  <a:tcPr anchor="ctr"/>
                </a:tc>
                <a:extLst>
                  <a:ext uri="{0D108BD9-81ED-4DB2-BD59-A6C34878D82A}">
                    <a16:rowId xmlns:a16="http://schemas.microsoft.com/office/drawing/2014/main" val="2761230723"/>
                  </a:ext>
                </a:extLst>
              </a:tr>
              <a:tr h="370840">
                <a:tc>
                  <a:txBody>
                    <a:bodyPr/>
                    <a:lstStyle/>
                    <a:p>
                      <a:r>
                        <a:rPr lang="fr-FR" dirty="0"/>
                        <a:t>Dépouillement, répartition des sièges et proclamation des résultats</a:t>
                      </a:r>
                    </a:p>
                  </a:txBody>
                  <a:tcPr/>
                </a:tc>
                <a:tc>
                  <a:txBody>
                    <a:bodyPr/>
                    <a:lstStyle/>
                    <a:p>
                      <a:r>
                        <a:rPr lang="fr-FR" dirty="0"/>
                        <a:t>R.211-129 à R.211-140</a:t>
                      </a:r>
                    </a:p>
                  </a:txBody>
                  <a:tcPr anchor="ctr"/>
                </a:tc>
                <a:extLst>
                  <a:ext uri="{0D108BD9-81ED-4DB2-BD59-A6C34878D82A}">
                    <a16:rowId xmlns:a16="http://schemas.microsoft.com/office/drawing/2014/main" val="1891279227"/>
                  </a:ext>
                </a:extLst>
              </a:tr>
              <a:tr h="370840">
                <a:tc>
                  <a:txBody>
                    <a:bodyPr/>
                    <a:lstStyle/>
                    <a:p>
                      <a:r>
                        <a:rPr lang="fr-FR" dirty="0"/>
                        <a:t>Vote électronique par internet pour les élections professionnelles</a:t>
                      </a:r>
                    </a:p>
                  </a:txBody>
                  <a:tcPr/>
                </a:tc>
                <a:tc>
                  <a:txBody>
                    <a:bodyPr/>
                    <a:lstStyle/>
                    <a:p>
                      <a:r>
                        <a:rPr lang="fr-FR" dirty="0"/>
                        <a:t>R.21</a:t>
                      </a:r>
                      <a:r>
                        <a:rPr lang="fr-FR" dirty="0">
                          <a:solidFill>
                            <a:schemeClr val="tx1"/>
                          </a:solidFill>
                        </a:rPr>
                        <a:t>1</a:t>
                      </a:r>
                      <a:r>
                        <a:rPr lang="fr-FR" dirty="0"/>
                        <a:t>-503 à R.211-584</a:t>
                      </a:r>
                    </a:p>
                  </a:txBody>
                  <a:tcPr anchor="ctr"/>
                </a:tc>
                <a:extLst>
                  <a:ext uri="{0D108BD9-81ED-4DB2-BD59-A6C34878D82A}">
                    <a16:rowId xmlns:a16="http://schemas.microsoft.com/office/drawing/2014/main" val="3727818392"/>
                  </a:ext>
                </a:extLst>
              </a:tr>
              <a:tr h="370840">
                <a:tc>
                  <a:txBody>
                    <a:bodyPr/>
                    <a:lstStyle/>
                    <a:p>
                      <a:r>
                        <a:rPr lang="fr-FR" dirty="0"/>
                        <a:t>Contentieux des élections professionnelles</a:t>
                      </a:r>
                    </a:p>
                  </a:txBody>
                  <a:tcPr/>
                </a:tc>
                <a:tc>
                  <a:txBody>
                    <a:bodyPr/>
                    <a:lstStyle/>
                    <a:p>
                      <a:r>
                        <a:rPr lang="fr-FR" dirty="0"/>
                        <a:t>R.211-585 à R.211-588</a:t>
                      </a:r>
                    </a:p>
                  </a:txBody>
                  <a:tcPr anchor="ctr"/>
                </a:tc>
                <a:extLst>
                  <a:ext uri="{0D108BD9-81ED-4DB2-BD59-A6C34878D82A}">
                    <a16:rowId xmlns:a16="http://schemas.microsoft.com/office/drawing/2014/main" val="1115125053"/>
                  </a:ext>
                </a:extLst>
              </a:tr>
            </a:tbl>
          </a:graphicData>
        </a:graphic>
      </p:graphicFrame>
    </p:spTree>
    <p:extLst>
      <p:ext uri="{BB962C8B-B14F-4D97-AF65-F5344CB8AC3E}">
        <p14:creationId xmlns:p14="http://schemas.microsoft.com/office/powerpoint/2010/main" val="3922164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B442C-985B-406B-82F4-6BB8FBB1F873}"/>
              </a:ext>
            </a:extLst>
          </p:cNvPr>
          <p:cNvSpPr>
            <a:spLocks noGrp="1"/>
          </p:cNvSpPr>
          <p:nvPr>
            <p:ph type="title"/>
          </p:nvPr>
        </p:nvSpPr>
        <p:spPr>
          <a:xfrm>
            <a:off x="1267314" y="162087"/>
            <a:ext cx="9140549" cy="746499"/>
          </a:xfrm>
          <a:noFill/>
        </p:spPr>
        <p:txBody>
          <a:bodyPr>
            <a:normAutofit fontScale="90000"/>
          </a:bodyPr>
          <a:lstStyle/>
          <a:p>
            <a:r>
              <a:rPr lang="fr-FR" dirty="0"/>
              <a:t>Particularité du vote par correspondance (AVC)</a:t>
            </a:r>
          </a:p>
        </p:txBody>
      </p:sp>
      <p:graphicFrame>
        <p:nvGraphicFramePr>
          <p:cNvPr id="5" name="Tableau 4">
            <a:extLst>
              <a:ext uri="{FF2B5EF4-FFF2-40B4-BE49-F238E27FC236}">
                <a16:creationId xmlns:a16="http://schemas.microsoft.com/office/drawing/2014/main" id="{1E1A465E-FA4C-4C37-9738-6DCA977DA6EC}"/>
              </a:ext>
            </a:extLst>
          </p:cNvPr>
          <p:cNvGraphicFramePr>
            <a:graphicFrameLocks noGrp="1"/>
          </p:cNvGraphicFramePr>
          <p:nvPr>
            <p:extLst>
              <p:ext uri="{D42A27DB-BD31-4B8C-83A1-F6EECF244321}">
                <p14:modId xmlns:p14="http://schemas.microsoft.com/office/powerpoint/2010/main" val="2217962679"/>
              </p:ext>
            </p:extLst>
          </p:nvPr>
        </p:nvGraphicFramePr>
        <p:xfrm>
          <a:off x="1573925" y="1234917"/>
          <a:ext cx="10442584" cy="4692406"/>
        </p:xfrm>
        <a:graphic>
          <a:graphicData uri="http://schemas.openxmlformats.org/drawingml/2006/table">
            <a:tbl>
              <a:tblPr firstRow="1" bandRow="1">
                <a:tableStyleId>{5202B0CA-FC54-4496-8BCA-5EF66A818D29}</a:tableStyleId>
              </a:tblPr>
              <a:tblGrid>
                <a:gridCol w="10442584">
                  <a:extLst>
                    <a:ext uri="{9D8B030D-6E8A-4147-A177-3AD203B41FA5}">
                      <a16:colId xmlns:a16="http://schemas.microsoft.com/office/drawing/2014/main" val="3325642482"/>
                    </a:ext>
                  </a:extLst>
                </a:gridCol>
              </a:tblGrid>
              <a:tr h="519554">
                <a:tc>
                  <a:txBody>
                    <a:bodyPr/>
                    <a:lstStyle/>
                    <a:p>
                      <a:pPr algn="ctr"/>
                      <a:r>
                        <a:rPr lang="fr-FR" sz="2400" dirty="0"/>
                        <a:t>Liste des électeurs admis à voter par correspondance</a:t>
                      </a:r>
                    </a:p>
                  </a:txBody>
                  <a:tcPr>
                    <a:solidFill>
                      <a:schemeClr val="accent1">
                        <a:lumMod val="50000"/>
                      </a:schemeClr>
                    </a:solidFill>
                  </a:tcPr>
                </a:tc>
                <a:extLst>
                  <a:ext uri="{0D108BD9-81ED-4DB2-BD59-A6C34878D82A}">
                    <a16:rowId xmlns:a16="http://schemas.microsoft.com/office/drawing/2014/main" val="1757659147"/>
                  </a:ext>
                </a:extLst>
              </a:tr>
              <a:tr h="519554">
                <a:tc>
                  <a:txBody>
                    <a:bodyPr/>
                    <a:lstStyle/>
                    <a:p>
                      <a:pPr marL="342900" indent="-342900">
                        <a:buFont typeface="Arial" panose="020B0604020202020204" pitchFamily="34" charset="0"/>
                        <a:buChar char="•"/>
                      </a:pPr>
                      <a:r>
                        <a:rPr lang="fr-FR" sz="2200" dirty="0"/>
                        <a:t>n’exerçant pas leurs fonctions au siège du bureau de vote</a:t>
                      </a:r>
                    </a:p>
                  </a:txBody>
                  <a:tcPr/>
                </a:tc>
                <a:extLst>
                  <a:ext uri="{0D108BD9-81ED-4DB2-BD59-A6C34878D82A}">
                    <a16:rowId xmlns:a16="http://schemas.microsoft.com/office/drawing/2014/main" val="3003473961"/>
                  </a:ext>
                </a:extLst>
              </a:tr>
              <a:tr h="744224">
                <a:tc>
                  <a:txBody>
                    <a:bodyPr/>
                    <a:lstStyle/>
                    <a:p>
                      <a:pPr marL="342900" indent="-342900">
                        <a:buFont typeface="Arial" panose="020B0604020202020204" pitchFamily="34" charset="0"/>
                        <a:buChar char="•"/>
                      </a:pPr>
                      <a:r>
                        <a:rPr lang="fr-FR" sz="2200" kern="1200" dirty="0">
                          <a:solidFill>
                            <a:schemeClr val="dk1"/>
                          </a:solidFill>
                          <a:latin typeface="+mn-lt"/>
                          <a:ea typeface="+mn-ea"/>
                          <a:cs typeface="+mn-cs"/>
                        </a:rPr>
                        <a:t>bénéficiant</a:t>
                      </a:r>
                      <a:r>
                        <a:rPr lang="fr-FR" sz="2200" dirty="0"/>
                        <a:t> d’un congé (parental, présence parentale ou tout type de congé rémunéré : annuel, raison de santé, formation…) </a:t>
                      </a:r>
                    </a:p>
                  </a:txBody>
                  <a:tcPr/>
                </a:tc>
                <a:extLst>
                  <a:ext uri="{0D108BD9-81ED-4DB2-BD59-A6C34878D82A}">
                    <a16:rowId xmlns:a16="http://schemas.microsoft.com/office/drawing/2014/main" val="3919359191"/>
                  </a:ext>
                </a:extLst>
              </a:tr>
              <a:tr h="744224">
                <a:tc>
                  <a:txBody>
                    <a:bodyPr/>
                    <a:lstStyle/>
                    <a:p>
                      <a:pPr marL="342900" indent="-342900">
                        <a:buFont typeface="Arial" panose="020B0604020202020204" pitchFamily="34" charset="0"/>
                        <a:buChar char="•"/>
                      </a:pPr>
                      <a:r>
                        <a:rPr lang="fr-FR" sz="2200" dirty="0"/>
                        <a:t>bénéficiant d’autorisation spéciale d’absence ou de décharge de service pour activité syndicale</a:t>
                      </a:r>
                    </a:p>
                  </a:txBody>
                  <a:tcPr/>
                </a:tc>
                <a:extLst>
                  <a:ext uri="{0D108BD9-81ED-4DB2-BD59-A6C34878D82A}">
                    <a16:rowId xmlns:a16="http://schemas.microsoft.com/office/drawing/2014/main" val="3472197654"/>
                  </a:ext>
                </a:extLst>
              </a:tr>
              <a:tr h="425271">
                <a:tc>
                  <a:txBody>
                    <a:bodyPr/>
                    <a:lstStyle/>
                    <a:p>
                      <a:pPr marL="342900" indent="-342900">
                        <a:buFont typeface="Arial" panose="020B0604020202020204" pitchFamily="34" charset="0"/>
                        <a:buChar char="•"/>
                      </a:pPr>
                      <a:r>
                        <a:rPr lang="fr-FR" sz="2200" dirty="0"/>
                        <a:t>bénéficiant d’un CITIS</a:t>
                      </a:r>
                    </a:p>
                  </a:txBody>
                  <a:tcPr/>
                </a:tc>
                <a:extLst>
                  <a:ext uri="{0D108BD9-81ED-4DB2-BD59-A6C34878D82A}">
                    <a16:rowId xmlns:a16="http://schemas.microsoft.com/office/drawing/2014/main" val="2431563066"/>
                  </a:ext>
                </a:extLst>
              </a:tr>
              <a:tr h="744224">
                <a:tc>
                  <a:txBody>
                    <a:bodyPr/>
                    <a:lstStyle/>
                    <a:p>
                      <a:pPr marL="342900" indent="-342900">
                        <a:buFont typeface="Arial" panose="020B0604020202020204" pitchFamily="34" charset="0"/>
                        <a:buChar char="•"/>
                      </a:pPr>
                      <a:r>
                        <a:rPr lang="fr-FR" sz="2200" dirty="0"/>
                        <a:t>exerçant leurs fonctions à temps partiel ou à temps non complet, ne travaillant pas le jour du scrutin</a:t>
                      </a:r>
                      <a:endParaRPr lang="fr-FR" sz="2200" b="0" dirty="0"/>
                    </a:p>
                  </a:txBody>
                  <a:tcPr/>
                </a:tc>
                <a:extLst>
                  <a:ext uri="{0D108BD9-81ED-4DB2-BD59-A6C34878D82A}">
                    <a16:rowId xmlns:a16="http://schemas.microsoft.com/office/drawing/2014/main" val="936830017"/>
                  </a:ext>
                </a:extLst>
              </a:tr>
              <a:tr h="940578">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200" dirty="0"/>
                        <a:t>empêchés, en raison des nécessités de service, de se rendre au bureau de vote le jour du scrutin.</a:t>
                      </a:r>
                      <a:endParaRPr lang="fr-FR" sz="2200" b="0" dirty="0"/>
                    </a:p>
                  </a:txBody>
                  <a:tcPr/>
                </a:tc>
                <a:extLst>
                  <a:ext uri="{0D108BD9-81ED-4DB2-BD59-A6C34878D82A}">
                    <a16:rowId xmlns:a16="http://schemas.microsoft.com/office/drawing/2014/main" val="1256954614"/>
                  </a:ext>
                </a:extLst>
              </a:tr>
            </a:tbl>
          </a:graphicData>
        </a:graphic>
      </p:graphicFrame>
      <p:sp>
        <p:nvSpPr>
          <p:cNvPr id="6" name="Rectangle : avec coin rogné 5">
            <a:extLst>
              <a:ext uri="{FF2B5EF4-FFF2-40B4-BE49-F238E27FC236}">
                <a16:creationId xmlns:a16="http://schemas.microsoft.com/office/drawing/2014/main" id="{7A191C8D-F5EF-4500-827B-9E725800E5B6}"/>
              </a:ext>
            </a:extLst>
          </p:cNvPr>
          <p:cNvSpPr/>
          <p:nvPr/>
        </p:nvSpPr>
        <p:spPr>
          <a:xfrm>
            <a:off x="10558763" y="162087"/>
            <a:ext cx="1392382"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R.211-99</a:t>
            </a:r>
          </a:p>
        </p:txBody>
      </p:sp>
    </p:spTree>
    <p:extLst>
      <p:ext uri="{BB962C8B-B14F-4D97-AF65-F5344CB8AC3E}">
        <p14:creationId xmlns:p14="http://schemas.microsoft.com/office/powerpoint/2010/main" val="3195647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8EEF39F-948F-4BBC-92F8-ED2EC3AD6D59}"/>
              </a:ext>
            </a:extLst>
          </p:cNvPr>
          <p:cNvSpPr>
            <a:spLocks noGrp="1"/>
          </p:cNvSpPr>
          <p:nvPr>
            <p:ph type="body" sz="quarter" idx="10"/>
          </p:nvPr>
        </p:nvSpPr>
        <p:spPr>
          <a:xfrm>
            <a:off x="4199618" y="3192010"/>
            <a:ext cx="5981478" cy="891399"/>
          </a:xfrm>
        </p:spPr>
        <p:txBody>
          <a:bodyPr>
            <a:normAutofit/>
          </a:bodyPr>
          <a:lstStyle/>
          <a:p>
            <a:r>
              <a:rPr lang="fr-FR" dirty="0">
                <a:latin typeface="+mn-lt"/>
              </a:rPr>
              <a:t>2- Les listes de candidats</a:t>
            </a:r>
          </a:p>
        </p:txBody>
      </p:sp>
    </p:spTree>
    <p:extLst>
      <p:ext uri="{BB962C8B-B14F-4D97-AF65-F5344CB8AC3E}">
        <p14:creationId xmlns:p14="http://schemas.microsoft.com/office/powerpoint/2010/main" val="93227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A8CB6-CD27-4C90-A41B-2C679BDE14C9}"/>
              </a:ext>
            </a:extLst>
          </p:cNvPr>
          <p:cNvSpPr>
            <a:spLocks noGrp="1"/>
          </p:cNvSpPr>
          <p:nvPr>
            <p:ph type="title"/>
          </p:nvPr>
        </p:nvSpPr>
        <p:spPr>
          <a:xfrm>
            <a:off x="1474204" y="162087"/>
            <a:ext cx="6251814" cy="746499"/>
          </a:xfrm>
        </p:spPr>
        <p:txBody>
          <a:bodyPr>
            <a:normAutofit/>
          </a:bodyPr>
          <a:lstStyle/>
          <a:p>
            <a:r>
              <a:rPr lang="fr-FR" sz="3600" dirty="0"/>
              <a:t>Qui peut être candidat ?</a:t>
            </a:r>
          </a:p>
        </p:txBody>
      </p:sp>
      <p:sp>
        <p:nvSpPr>
          <p:cNvPr id="3" name="Espace réservé du texte 2">
            <a:extLst>
              <a:ext uri="{FF2B5EF4-FFF2-40B4-BE49-F238E27FC236}">
                <a16:creationId xmlns:a16="http://schemas.microsoft.com/office/drawing/2014/main" id="{232A4111-1FD7-4AEC-9EF5-C2993CC3BC60}"/>
              </a:ext>
            </a:extLst>
          </p:cNvPr>
          <p:cNvSpPr>
            <a:spLocks noGrp="1"/>
          </p:cNvSpPr>
          <p:nvPr>
            <p:ph type="body" sz="quarter" idx="13"/>
          </p:nvPr>
        </p:nvSpPr>
        <p:spPr>
          <a:xfrm>
            <a:off x="1272184" y="1012294"/>
            <a:ext cx="10529955" cy="3715002"/>
          </a:xfrm>
        </p:spPr>
        <p:txBody>
          <a:bodyPr>
            <a:normAutofit/>
          </a:bodyPr>
          <a:lstStyle/>
          <a:p>
            <a:pPr marL="355600" indent="-355600" algn="ctr">
              <a:lnSpc>
                <a:spcPct val="80000"/>
              </a:lnSpc>
            </a:pPr>
            <a:r>
              <a:rPr lang="fr-FR" sz="3200" b="1" dirty="0"/>
              <a:t>Principe : </a:t>
            </a:r>
            <a:r>
              <a:rPr lang="fr-FR" sz="3200" b="1" u="sng" dirty="0"/>
              <a:t>électeur = éligible</a:t>
            </a:r>
            <a:r>
              <a:rPr lang="fr-FR" sz="3200" b="1" dirty="0"/>
              <a:t> </a:t>
            </a:r>
          </a:p>
          <a:p>
            <a:pPr marL="355600" indent="-355600" algn="ctr">
              <a:lnSpc>
                <a:spcPct val="80000"/>
              </a:lnSpc>
            </a:pPr>
            <a:endParaRPr lang="fr-FR" sz="2000" dirty="0">
              <a:solidFill>
                <a:srgbClr val="FF0000"/>
              </a:solidFill>
            </a:endParaRPr>
          </a:p>
          <a:p>
            <a:pPr marL="355600" indent="-355600" algn="ctr">
              <a:lnSpc>
                <a:spcPct val="80000"/>
              </a:lnSpc>
            </a:pPr>
            <a:r>
              <a:rPr lang="fr-FR" dirty="0">
                <a:solidFill>
                  <a:schemeClr val="accent1">
                    <a:lumMod val="50000"/>
                  </a:schemeClr>
                </a:solidFill>
              </a:rPr>
              <a:t>A l’exception des agents :</a:t>
            </a:r>
          </a:p>
          <a:p>
            <a:pPr marL="260350">
              <a:lnSpc>
                <a:spcPct val="80000"/>
              </a:lnSpc>
            </a:pPr>
            <a:endParaRPr lang="fr-FR" sz="2000" dirty="0">
              <a:solidFill>
                <a:srgbClr val="FF0000"/>
              </a:solidFill>
            </a:endParaRPr>
          </a:p>
          <a:p>
            <a:pPr marL="717550" indent="-457200" algn="just">
              <a:lnSpc>
                <a:spcPct val="80000"/>
              </a:lnSpc>
              <a:buFontTx/>
              <a:buChar char="-"/>
            </a:pPr>
            <a:r>
              <a:rPr lang="fr-FR" sz="2400" dirty="0"/>
              <a:t>En CLM ou CLD ou grave maladie</a:t>
            </a:r>
          </a:p>
          <a:p>
            <a:pPr marL="717550" indent="-457200" algn="just">
              <a:lnSpc>
                <a:spcPct val="80000"/>
              </a:lnSpc>
              <a:buFontTx/>
              <a:buChar char="-"/>
            </a:pPr>
            <a:r>
              <a:rPr lang="fr-FR" sz="2400" dirty="0"/>
              <a:t>Qui ont été frappés d’une sanction disciplinaire de rétrogradation ou d’exclusion temporaire de 16 jours à 2 ans</a:t>
            </a:r>
          </a:p>
          <a:p>
            <a:pPr marL="717550" indent="-457200" algn="just">
              <a:lnSpc>
                <a:spcPct val="80000"/>
              </a:lnSpc>
              <a:buFontTx/>
              <a:buChar char="-"/>
            </a:pPr>
            <a:r>
              <a:rPr lang="fr-FR" sz="2400" dirty="0"/>
              <a:t>Frappés d’une des incapacités prononcées par </a:t>
            </a:r>
            <a:r>
              <a:rPr lang="fr-FR" sz="2400" dirty="0">
                <a:hlinkClick r:id="rId3"/>
              </a:rPr>
              <a:t>l’article L6 du Code Electoral</a:t>
            </a:r>
            <a:endParaRPr lang="fr-FR" sz="2400" dirty="0"/>
          </a:p>
          <a:p>
            <a:pPr marL="717550" indent="-457200" algn="just">
              <a:lnSpc>
                <a:spcPct val="80000"/>
              </a:lnSpc>
              <a:buFontTx/>
              <a:buChar char="-"/>
            </a:pPr>
            <a:r>
              <a:rPr lang="fr-FR" sz="2400" dirty="0"/>
              <a:t>Cas particulier des DGS et leurs adjoints	</a:t>
            </a:r>
          </a:p>
          <a:p>
            <a:pPr marL="2424113" indent="-1089025">
              <a:lnSpc>
                <a:spcPct val="80000"/>
              </a:lnSpc>
              <a:spcBef>
                <a:spcPts val="1200"/>
              </a:spcBef>
            </a:pPr>
            <a:endParaRPr lang="fr-FR" sz="2400" i="1" dirty="0"/>
          </a:p>
        </p:txBody>
      </p:sp>
      <p:sp>
        <p:nvSpPr>
          <p:cNvPr id="6" name="Rectangle : avec coin rogné 5">
            <a:extLst>
              <a:ext uri="{FF2B5EF4-FFF2-40B4-BE49-F238E27FC236}">
                <a16:creationId xmlns:a16="http://schemas.microsoft.com/office/drawing/2014/main" id="{2EAF54B1-A61A-4049-9E15-A474A65A040A}"/>
              </a:ext>
            </a:extLst>
          </p:cNvPr>
          <p:cNvSpPr/>
          <p:nvPr/>
        </p:nvSpPr>
        <p:spPr>
          <a:xfrm>
            <a:off x="10448544" y="162087"/>
            <a:ext cx="1502601"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R.211-40, 56</a:t>
            </a:r>
          </a:p>
        </p:txBody>
      </p:sp>
      <p:sp>
        <p:nvSpPr>
          <p:cNvPr id="7" name="ZoneTexte 6">
            <a:extLst>
              <a:ext uri="{FF2B5EF4-FFF2-40B4-BE49-F238E27FC236}">
                <a16:creationId xmlns:a16="http://schemas.microsoft.com/office/drawing/2014/main" id="{536DC9E6-5182-4F7F-A4CA-BC866D9ED00E}"/>
              </a:ext>
            </a:extLst>
          </p:cNvPr>
          <p:cNvSpPr txBox="1"/>
          <p:nvPr/>
        </p:nvSpPr>
        <p:spPr>
          <a:xfrm>
            <a:off x="3530991" y="5137820"/>
            <a:ext cx="7723963" cy="707886"/>
          </a:xfrm>
          <a:prstGeom prst="rect">
            <a:avLst/>
          </a:prstGeom>
          <a:noFill/>
          <a:ln>
            <a:solidFill>
              <a:schemeClr val="accent1">
                <a:lumMod val="50000"/>
              </a:schemeClr>
            </a:solidFill>
          </a:ln>
        </p:spPr>
        <p:txBody>
          <a:bodyPr wrap="square" rtlCol="0">
            <a:spAutoFit/>
          </a:bodyPr>
          <a:lstStyle/>
          <a:p>
            <a:pPr algn="ctr"/>
            <a:r>
              <a:rPr lang="fr-FR" sz="2000" b="1" u="sng" dirty="0">
                <a:solidFill>
                  <a:schemeClr val="accent1">
                    <a:lumMod val="50000"/>
                  </a:schemeClr>
                </a:solidFill>
              </a:rPr>
              <a:t>A noter </a:t>
            </a:r>
          </a:p>
          <a:p>
            <a:pPr algn="ctr"/>
            <a:r>
              <a:rPr lang="fr-FR" sz="2000" dirty="0"/>
              <a:t>un agent ne peut être candidat sur plusieurs listes pour un même scrutin</a:t>
            </a:r>
          </a:p>
        </p:txBody>
      </p:sp>
    </p:spTree>
    <p:extLst>
      <p:ext uri="{BB962C8B-B14F-4D97-AF65-F5344CB8AC3E}">
        <p14:creationId xmlns:p14="http://schemas.microsoft.com/office/powerpoint/2010/main" val="2623225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BE1F7-0B68-4D52-85E8-F13F0FC827E0}"/>
              </a:ext>
            </a:extLst>
          </p:cNvPr>
          <p:cNvSpPr>
            <a:spLocks noGrp="1"/>
          </p:cNvSpPr>
          <p:nvPr>
            <p:ph type="title"/>
          </p:nvPr>
        </p:nvSpPr>
        <p:spPr>
          <a:xfrm>
            <a:off x="1209255" y="162087"/>
            <a:ext cx="8540802" cy="746499"/>
          </a:xfrm>
        </p:spPr>
        <p:txBody>
          <a:bodyPr>
            <a:normAutofit/>
          </a:bodyPr>
          <a:lstStyle/>
          <a:p>
            <a:r>
              <a:rPr lang="fr-FR" sz="3600" dirty="0"/>
              <a:t>Qui peut présenter une liste de candidats ? </a:t>
            </a:r>
          </a:p>
        </p:txBody>
      </p:sp>
      <p:sp>
        <p:nvSpPr>
          <p:cNvPr id="3" name="Espace réservé du texte 2">
            <a:extLst>
              <a:ext uri="{FF2B5EF4-FFF2-40B4-BE49-F238E27FC236}">
                <a16:creationId xmlns:a16="http://schemas.microsoft.com/office/drawing/2014/main" id="{A8046C30-5167-4915-AC56-2E1153DD2790}"/>
              </a:ext>
            </a:extLst>
          </p:cNvPr>
          <p:cNvSpPr>
            <a:spLocks noGrp="1"/>
          </p:cNvSpPr>
          <p:nvPr>
            <p:ph type="body" sz="quarter" idx="13"/>
          </p:nvPr>
        </p:nvSpPr>
        <p:spPr>
          <a:xfrm>
            <a:off x="971416" y="1370121"/>
            <a:ext cx="10774016" cy="4117757"/>
          </a:xfrm>
        </p:spPr>
        <p:txBody>
          <a:bodyPr>
            <a:normAutofit/>
          </a:bodyPr>
          <a:lstStyle/>
          <a:p>
            <a:pPr marL="342900" indent="-342900" algn="just">
              <a:buFont typeface="Arial" panose="020B0604020202020204" pitchFamily="34" charset="0"/>
              <a:buChar char="•"/>
            </a:pPr>
            <a:r>
              <a:rPr lang="fr-FR" sz="2400" dirty="0"/>
              <a:t>Les organisations syndicales qui, dans la FPT, remplissent les conditions suivantes :</a:t>
            </a:r>
          </a:p>
          <a:p>
            <a:pPr marL="342900" indent="-342900" algn="just">
              <a:buFont typeface="Arial" panose="020B0604020202020204" pitchFamily="34" charset="0"/>
              <a:buChar char="•"/>
            </a:pPr>
            <a:endParaRPr lang="fr-FR" sz="2400" dirty="0"/>
          </a:p>
          <a:p>
            <a:pPr lvl="1" algn="just">
              <a:spcBef>
                <a:spcPts val="1800"/>
              </a:spcBef>
              <a:buNone/>
            </a:pPr>
            <a:r>
              <a:rPr lang="fr-FR" dirty="0"/>
              <a:t>	- OS représentant les agents public légalement constituées </a:t>
            </a:r>
            <a:r>
              <a:rPr lang="fr-FR" b="1" dirty="0">
                <a:solidFill>
                  <a:schemeClr val="accent1">
                    <a:lumMod val="50000"/>
                  </a:schemeClr>
                </a:solidFill>
              </a:rPr>
              <a:t>depuis au moins 2 ans </a:t>
            </a:r>
            <a:r>
              <a:rPr lang="fr-FR" dirty="0"/>
              <a:t>à compter de la date </a:t>
            </a:r>
            <a:r>
              <a:rPr lang="fr-FR" b="1" dirty="0">
                <a:solidFill>
                  <a:schemeClr val="accent1">
                    <a:lumMod val="50000"/>
                  </a:schemeClr>
                </a:solidFill>
              </a:rPr>
              <a:t>de dépôt légal des statuts </a:t>
            </a:r>
            <a:r>
              <a:rPr lang="fr-FR" dirty="0"/>
              <a:t>et satisfont aux critères de respect des valeurs républicaines et d’indépendance ;</a:t>
            </a:r>
          </a:p>
          <a:p>
            <a:pPr lvl="1" algn="just">
              <a:spcBef>
                <a:spcPts val="1800"/>
              </a:spcBef>
              <a:buNone/>
            </a:pPr>
            <a:endParaRPr lang="fr-FR" dirty="0"/>
          </a:p>
          <a:p>
            <a:pPr lvl="1" algn="just">
              <a:spcBef>
                <a:spcPts val="1800"/>
              </a:spcBef>
              <a:buNone/>
            </a:pPr>
            <a:r>
              <a:rPr lang="fr-FR" dirty="0"/>
              <a:t>	- </a:t>
            </a:r>
            <a:r>
              <a:rPr lang="fr-FR" b="1" dirty="0">
                <a:solidFill>
                  <a:schemeClr val="accent1">
                    <a:lumMod val="50000"/>
                  </a:schemeClr>
                </a:solidFill>
              </a:rPr>
              <a:t>OS </a:t>
            </a:r>
            <a:r>
              <a:rPr lang="fr-FR" dirty="0"/>
              <a:t>représentant les agents public </a:t>
            </a:r>
            <a:r>
              <a:rPr lang="fr-FR" b="1" dirty="0">
                <a:solidFill>
                  <a:schemeClr val="accent1">
                    <a:lumMod val="50000"/>
                  </a:schemeClr>
                </a:solidFill>
              </a:rPr>
              <a:t>affiliées à une union de syndicats </a:t>
            </a:r>
            <a:r>
              <a:rPr lang="fr-FR" dirty="0"/>
              <a:t>de la fonction publique remplissant ces mêmes conditions</a:t>
            </a:r>
          </a:p>
          <a:p>
            <a:endParaRPr lang="fr-FR" dirty="0"/>
          </a:p>
        </p:txBody>
      </p:sp>
      <p:sp>
        <p:nvSpPr>
          <p:cNvPr id="6" name="Rectangle : avec coin rogné 5">
            <a:extLst>
              <a:ext uri="{FF2B5EF4-FFF2-40B4-BE49-F238E27FC236}">
                <a16:creationId xmlns:a16="http://schemas.microsoft.com/office/drawing/2014/main" id="{8E0C6FF2-066C-4B5A-87AB-4D19FD8C5DD0}"/>
              </a:ext>
            </a:extLst>
          </p:cNvPr>
          <p:cNvSpPr/>
          <p:nvPr/>
        </p:nvSpPr>
        <p:spPr>
          <a:xfrm>
            <a:off x="10558763" y="162087"/>
            <a:ext cx="1392382"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L.211-1 et R.211-55</a:t>
            </a:r>
          </a:p>
        </p:txBody>
      </p:sp>
    </p:spTree>
    <p:extLst>
      <p:ext uri="{BB962C8B-B14F-4D97-AF65-F5344CB8AC3E}">
        <p14:creationId xmlns:p14="http://schemas.microsoft.com/office/powerpoint/2010/main" val="836221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5DE7476-8DEF-4A6C-892E-57CAF7060F85}"/>
              </a:ext>
            </a:extLst>
          </p:cNvPr>
          <p:cNvSpPr>
            <a:spLocks noGrp="1"/>
          </p:cNvSpPr>
          <p:nvPr>
            <p:ph type="body" sz="quarter" idx="13"/>
          </p:nvPr>
        </p:nvSpPr>
        <p:spPr>
          <a:xfrm>
            <a:off x="2004290" y="1420229"/>
            <a:ext cx="9349509" cy="3791510"/>
          </a:xfrm>
        </p:spPr>
        <p:txBody>
          <a:bodyPr>
            <a:normAutofit/>
          </a:bodyPr>
          <a:lstStyle/>
          <a:p>
            <a:pPr marL="342900" indent="-342900" algn="just">
              <a:buFont typeface="Arial" panose="020B0604020202020204" pitchFamily="34" charset="0"/>
              <a:buChar char="•"/>
            </a:pPr>
            <a:r>
              <a:rPr lang="fr-FR" sz="2200" dirty="0"/>
              <a:t>Toute </a:t>
            </a:r>
            <a:r>
              <a:rPr lang="fr-FR" sz="2200" b="1" dirty="0">
                <a:solidFill>
                  <a:schemeClr val="accent1">
                    <a:lumMod val="50000"/>
                  </a:schemeClr>
                </a:solidFill>
              </a:rPr>
              <a:t>organisation syndicale ou union de syndicats créée par fusion d'organisations syndicales ou d'unions</a:t>
            </a:r>
            <a:r>
              <a:rPr lang="fr-FR" sz="2200" dirty="0"/>
              <a:t> de syndicats qui remplissent la condition d'ancienneté mentionnée au 1° de l'article </a:t>
            </a:r>
            <a:r>
              <a:rPr lang="fr-FR" sz="2200" dirty="0">
                <a:hlinkClick r:id="rId3" tooltip="Code général de la fonction publique - art. L211-1 (V)"/>
              </a:rPr>
              <a:t>L. 211-1</a:t>
            </a:r>
            <a:r>
              <a:rPr lang="fr-FR" sz="2200" dirty="0"/>
              <a:t> </a:t>
            </a:r>
            <a:r>
              <a:rPr lang="fr-FR" sz="2200" b="1" dirty="0">
                <a:solidFill>
                  <a:schemeClr val="accent1">
                    <a:lumMod val="50000"/>
                  </a:schemeClr>
                </a:solidFill>
              </a:rPr>
              <a:t>est présumée remplir elle-même cette condition </a:t>
            </a:r>
            <a:r>
              <a:rPr lang="fr-FR" sz="2200" dirty="0"/>
              <a:t>(constitué depuis au moins 2 ans) .</a:t>
            </a:r>
          </a:p>
          <a:p>
            <a:pPr marL="342900" indent="-342900" algn="just">
              <a:buFont typeface="Arial" panose="020B0604020202020204" pitchFamily="34" charset="0"/>
              <a:buChar char="•"/>
            </a:pPr>
            <a:endParaRPr lang="fr-FR" sz="2200" dirty="0"/>
          </a:p>
          <a:p>
            <a:pPr marL="342900" indent="-342900" algn="just">
              <a:buFont typeface="Arial" panose="020B0604020202020204" pitchFamily="34" charset="0"/>
              <a:buChar char="•"/>
            </a:pPr>
            <a:endParaRPr lang="fr-FR" sz="2200" dirty="0"/>
          </a:p>
          <a:p>
            <a:pPr marL="342900" indent="-342900" algn="just">
              <a:buFont typeface="Arial" panose="020B0604020202020204" pitchFamily="34" charset="0"/>
              <a:buChar char="•"/>
            </a:pPr>
            <a:r>
              <a:rPr lang="fr-FR" sz="2200" dirty="0"/>
              <a:t>Les </a:t>
            </a:r>
            <a:r>
              <a:rPr lang="fr-FR" sz="2200" b="1" dirty="0">
                <a:solidFill>
                  <a:schemeClr val="accent1">
                    <a:lumMod val="50000"/>
                  </a:schemeClr>
                </a:solidFill>
              </a:rPr>
              <a:t>organisations syndicales affiliées à une même union</a:t>
            </a:r>
            <a:r>
              <a:rPr lang="fr-FR" sz="2200" dirty="0"/>
              <a:t> </a:t>
            </a:r>
            <a:r>
              <a:rPr lang="fr-FR" sz="2200" b="1" dirty="0">
                <a:solidFill>
                  <a:schemeClr val="accent1">
                    <a:lumMod val="50000"/>
                  </a:schemeClr>
                </a:solidFill>
              </a:rPr>
              <a:t>ne peuvent présenter des listes concurrentes</a:t>
            </a:r>
            <a:r>
              <a:rPr lang="fr-FR" sz="2200" dirty="0"/>
              <a:t> à une même élection.</a:t>
            </a:r>
          </a:p>
        </p:txBody>
      </p:sp>
      <p:sp>
        <p:nvSpPr>
          <p:cNvPr id="4" name="Titre 1">
            <a:extLst>
              <a:ext uri="{FF2B5EF4-FFF2-40B4-BE49-F238E27FC236}">
                <a16:creationId xmlns:a16="http://schemas.microsoft.com/office/drawing/2014/main" id="{80874FF2-5CE5-4E24-8AC2-C07642D475CA}"/>
              </a:ext>
            </a:extLst>
          </p:cNvPr>
          <p:cNvSpPr>
            <a:spLocks noGrp="1"/>
          </p:cNvSpPr>
          <p:nvPr>
            <p:ph type="title"/>
          </p:nvPr>
        </p:nvSpPr>
        <p:spPr>
          <a:xfrm>
            <a:off x="1308099" y="162085"/>
            <a:ext cx="9349509" cy="746125"/>
          </a:xfrm>
        </p:spPr>
        <p:txBody>
          <a:bodyPr>
            <a:normAutofit/>
          </a:bodyPr>
          <a:lstStyle/>
          <a:p>
            <a:r>
              <a:rPr lang="fr-FR" sz="3600" dirty="0"/>
              <a:t>Qui peut présenter une liste de candidats ? </a:t>
            </a:r>
          </a:p>
        </p:txBody>
      </p:sp>
      <p:sp>
        <p:nvSpPr>
          <p:cNvPr id="5" name="Rectangle : avec coin rogné 4">
            <a:extLst>
              <a:ext uri="{FF2B5EF4-FFF2-40B4-BE49-F238E27FC236}">
                <a16:creationId xmlns:a16="http://schemas.microsoft.com/office/drawing/2014/main" id="{EC0034AF-7EC6-41E7-A4FD-06E4A739DB3C}"/>
              </a:ext>
            </a:extLst>
          </p:cNvPr>
          <p:cNvSpPr/>
          <p:nvPr/>
        </p:nvSpPr>
        <p:spPr>
          <a:xfrm>
            <a:off x="10657608" y="304316"/>
            <a:ext cx="1392382"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L.211-2 et 3</a:t>
            </a:r>
          </a:p>
        </p:txBody>
      </p:sp>
    </p:spTree>
    <p:extLst>
      <p:ext uri="{BB962C8B-B14F-4D97-AF65-F5344CB8AC3E}">
        <p14:creationId xmlns:p14="http://schemas.microsoft.com/office/powerpoint/2010/main" val="3877155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FE32E6-B276-42A0-AA4F-A4A872D8C702}"/>
              </a:ext>
            </a:extLst>
          </p:cNvPr>
          <p:cNvSpPr>
            <a:spLocks noGrp="1"/>
          </p:cNvSpPr>
          <p:nvPr>
            <p:ph type="title"/>
          </p:nvPr>
        </p:nvSpPr>
        <p:spPr>
          <a:xfrm>
            <a:off x="1524000" y="122358"/>
            <a:ext cx="7205971" cy="746499"/>
          </a:xfrm>
        </p:spPr>
        <p:txBody>
          <a:bodyPr>
            <a:normAutofit/>
          </a:bodyPr>
          <a:lstStyle/>
          <a:p>
            <a:r>
              <a:rPr lang="fr-FR" sz="3600" dirty="0"/>
              <a:t>….Et sous quelles conditions ?</a:t>
            </a:r>
          </a:p>
        </p:txBody>
      </p:sp>
      <p:sp>
        <p:nvSpPr>
          <p:cNvPr id="3" name="Espace réservé du texte 2">
            <a:extLst>
              <a:ext uri="{FF2B5EF4-FFF2-40B4-BE49-F238E27FC236}">
                <a16:creationId xmlns:a16="http://schemas.microsoft.com/office/drawing/2014/main" id="{8BEE25F0-8630-49DC-8F47-7AFE84282BCF}"/>
              </a:ext>
            </a:extLst>
          </p:cNvPr>
          <p:cNvSpPr>
            <a:spLocks noGrp="1"/>
          </p:cNvSpPr>
          <p:nvPr>
            <p:ph type="body" sz="quarter" idx="13"/>
          </p:nvPr>
        </p:nvSpPr>
        <p:spPr>
          <a:xfrm>
            <a:off x="2004290" y="1113963"/>
            <a:ext cx="9946855" cy="2013156"/>
          </a:xfrm>
        </p:spPr>
        <p:txBody>
          <a:bodyPr>
            <a:normAutofit fontScale="92500"/>
          </a:bodyPr>
          <a:lstStyle/>
          <a:p>
            <a:pPr marL="457200" indent="-457200" algn="just">
              <a:buFont typeface="Arial" panose="020B0604020202020204" pitchFamily="34" charset="0"/>
              <a:buChar char="•"/>
            </a:pPr>
            <a:r>
              <a:rPr lang="fr-FR" dirty="0"/>
              <a:t>1 seule liste par organisation syndicale</a:t>
            </a:r>
          </a:p>
          <a:p>
            <a:pPr marL="457200" indent="-457200" algn="just">
              <a:buFont typeface="Arial" panose="020B0604020202020204" pitchFamily="34" charset="0"/>
              <a:buChar char="•"/>
            </a:pPr>
            <a:r>
              <a:rPr lang="fr-FR" dirty="0"/>
              <a:t>Chaque liste comprend </a:t>
            </a:r>
            <a:r>
              <a:rPr lang="fr-FR" b="1" dirty="0"/>
              <a:t>un </a:t>
            </a:r>
            <a:r>
              <a:rPr lang="fr-FR" b="1" u="sng" dirty="0"/>
              <a:t>nombre pair </a:t>
            </a:r>
            <a:r>
              <a:rPr lang="fr-FR" b="1" dirty="0"/>
              <a:t>de noms</a:t>
            </a:r>
          </a:p>
          <a:p>
            <a:pPr lvl="2" algn="just">
              <a:buFont typeface="Wingdings" pitchFamily="2" charset="2"/>
              <a:buChar char="§"/>
            </a:pPr>
            <a:r>
              <a:rPr lang="fr-FR" sz="2200" dirty="0"/>
              <a:t>Minimum les 2/3 </a:t>
            </a:r>
          </a:p>
          <a:p>
            <a:pPr lvl="2" algn="just">
              <a:buFont typeface="Wingdings" pitchFamily="2" charset="2"/>
              <a:buChar char="§"/>
            </a:pPr>
            <a:r>
              <a:rPr lang="fr-FR" sz="2200" b="1" dirty="0">
                <a:solidFill>
                  <a:srgbClr val="0070C0"/>
                </a:solidFill>
                <a:highlight>
                  <a:srgbClr val="FFFF00"/>
                </a:highlight>
              </a:rPr>
              <a:t>Maximum le double </a:t>
            </a:r>
            <a:r>
              <a:rPr lang="fr-FR" sz="1700" b="1" i="1" dirty="0">
                <a:solidFill>
                  <a:srgbClr val="0070C0"/>
                </a:solidFill>
                <a:highlight>
                  <a:srgbClr val="FFFF00"/>
                </a:highlight>
              </a:rPr>
              <a:t>(décret n°2025-1430)</a:t>
            </a:r>
          </a:p>
          <a:p>
            <a:pPr lvl="2" algn="just">
              <a:buFont typeface="Wingdings" pitchFamily="2" charset="2"/>
              <a:buChar char="§"/>
            </a:pPr>
            <a:r>
              <a:rPr lang="fr-FR" sz="2200" b="1" dirty="0">
                <a:solidFill>
                  <a:srgbClr val="0070C0"/>
                </a:solidFill>
              </a:rPr>
              <a:t>Au plus au nombre de sièges titulaires et suppléants à pourvoir (liste complète)</a:t>
            </a:r>
          </a:p>
        </p:txBody>
      </p:sp>
      <p:graphicFrame>
        <p:nvGraphicFramePr>
          <p:cNvPr id="4" name="Tableau 3">
            <a:extLst>
              <a:ext uri="{FF2B5EF4-FFF2-40B4-BE49-F238E27FC236}">
                <a16:creationId xmlns:a16="http://schemas.microsoft.com/office/drawing/2014/main" id="{6A0EF0C4-83BF-428A-BE58-032EA0ACD3F5}"/>
              </a:ext>
            </a:extLst>
          </p:cNvPr>
          <p:cNvGraphicFramePr>
            <a:graphicFrameLocks noGrp="1"/>
          </p:cNvGraphicFramePr>
          <p:nvPr>
            <p:extLst>
              <p:ext uri="{D42A27DB-BD31-4B8C-83A1-F6EECF244321}">
                <p14:modId xmlns:p14="http://schemas.microsoft.com/office/powerpoint/2010/main" val="3196578026"/>
              </p:ext>
            </p:extLst>
          </p:nvPr>
        </p:nvGraphicFramePr>
        <p:xfrm>
          <a:off x="1524000" y="3053228"/>
          <a:ext cx="10067637" cy="3033184"/>
        </p:xfrm>
        <a:graphic>
          <a:graphicData uri="http://schemas.openxmlformats.org/drawingml/2006/table">
            <a:tbl>
              <a:tblPr firstRow="1" bandRow="1">
                <a:tableStyleId>{E8034E78-7F5D-4C2E-B375-FC64B27BC917}</a:tableStyleId>
              </a:tblPr>
              <a:tblGrid>
                <a:gridCol w="1917645">
                  <a:extLst>
                    <a:ext uri="{9D8B030D-6E8A-4147-A177-3AD203B41FA5}">
                      <a16:colId xmlns:a16="http://schemas.microsoft.com/office/drawing/2014/main" val="20000"/>
                    </a:ext>
                  </a:extLst>
                </a:gridCol>
                <a:gridCol w="1986133">
                  <a:extLst>
                    <a:ext uri="{9D8B030D-6E8A-4147-A177-3AD203B41FA5}">
                      <a16:colId xmlns:a16="http://schemas.microsoft.com/office/drawing/2014/main" val="20001"/>
                    </a:ext>
                  </a:extLst>
                </a:gridCol>
                <a:gridCol w="2054620">
                  <a:extLst>
                    <a:ext uri="{9D8B030D-6E8A-4147-A177-3AD203B41FA5}">
                      <a16:colId xmlns:a16="http://schemas.microsoft.com/office/drawing/2014/main" val="2652267456"/>
                    </a:ext>
                  </a:extLst>
                </a:gridCol>
                <a:gridCol w="1333448">
                  <a:extLst>
                    <a:ext uri="{9D8B030D-6E8A-4147-A177-3AD203B41FA5}">
                      <a16:colId xmlns:a16="http://schemas.microsoft.com/office/drawing/2014/main" val="20002"/>
                    </a:ext>
                  </a:extLst>
                </a:gridCol>
                <a:gridCol w="2775791">
                  <a:extLst>
                    <a:ext uri="{9D8B030D-6E8A-4147-A177-3AD203B41FA5}">
                      <a16:colId xmlns:a16="http://schemas.microsoft.com/office/drawing/2014/main" val="2208795159"/>
                    </a:ext>
                  </a:extLst>
                </a:gridCol>
              </a:tblGrid>
              <a:tr h="3621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r-FR" sz="2200" u="none" strike="noStrike" cap="none" normalizeH="0" baseline="0" dirty="0">
                          <a:ln>
                            <a:noFill/>
                          </a:ln>
                          <a:effectLst/>
                        </a:rPr>
                        <a:t>Nb total TIT et SUP</a:t>
                      </a:r>
                      <a:endParaRPr kumimoji="0" lang="fr-FR" sz="2200" b="1" i="0" u="none" strike="noStrike" cap="none" normalizeH="0" baseline="0" dirty="0">
                        <a:ln>
                          <a:noFill/>
                        </a:ln>
                        <a:solidFill>
                          <a:schemeClr val="bg1"/>
                        </a:solidFill>
                        <a:effectLst/>
                        <a:latin typeface="Calibri" pitchFamily="34" charset="0"/>
                        <a:cs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r-FR" sz="2200" u="none" strike="noStrike" cap="none" normalizeH="0" baseline="0" dirty="0">
                          <a:ln>
                            <a:noFill/>
                          </a:ln>
                          <a:effectLst/>
                        </a:rPr>
                        <a:t>Liste incomplète (2/3)</a:t>
                      </a:r>
                      <a:endParaRPr kumimoji="0" lang="fr-FR" sz="2200" b="1" i="0" u="none" strike="noStrike" cap="none" normalizeH="0" baseline="0" dirty="0">
                        <a:ln>
                          <a:noFill/>
                        </a:ln>
                        <a:solidFill>
                          <a:schemeClr val="bg1"/>
                        </a:solidFill>
                        <a:effectLst/>
                        <a:latin typeface="Calibri" pitchFamily="34" charset="0"/>
                        <a:cs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r-FR" sz="2200" b="1" i="0" u="none" strike="noStrike" cap="none" normalizeH="0" baseline="0" dirty="0">
                          <a:ln>
                            <a:noFill/>
                          </a:ln>
                          <a:solidFill>
                            <a:srgbClr val="0070C0"/>
                          </a:solidFill>
                          <a:effectLst/>
                          <a:latin typeface="Calibri" pitchFamily="34" charset="0"/>
                          <a:cs typeface="Calibri" pitchFamily="34" charset="0"/>
                        </a:rPr>
                        <a:t>Autre liste incomplète</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r-FR" sz="2200" u="none" strike="noStrike" cap="none" normalizeH="0" baseline="0" dirty="0">
                          <a:ln>
                            <a:noFill/>
                          </a:ln>
                          <a:solidFill>
                            <a:srgbClr val="0070C0"/>
                          </a:solidFill>
                          <a:effectLst/>
                        </a:rPr>
                        <a:t>Liste complète </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r-FR" sz="2200" u="none" strike="noStrike" cap="none" normalizeH="0" baseline="0" dirty="0">
                          <a:ln>
                            <a:noFill/>
                          </a:ln>
                          <a:solidFill>
                            <a:srgbClr val="0070C0"/>
                          </a:solidFill>
                          <a:effectLst/>
                        </a:rPr>
                        <a:t>(T+S)</a:t>
                      </a:r>
                      <a:endParaRPr kumimoji="0" lang="fr-FR" sz="2200" b="1" i="0" u="none" strike="noStrike" cap="none" normalizeH="0" baseline="0" dirty="0">
                        <a:ln>
                          <a:noFill/>
                        </a:ln>
                        <a:solidFill>
                          <a:srgbClr val="0070C0"/>
                        </a:solidFill>
                        <a:effectLst/>
                        <a:latin typeface="Calibri" pitchFamily="34" charset="0"/>
                        <a:cs typeface="Calibri"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r-FR" sz="2200" b="1" i="0" u="none" strike="noStrike" cap="none" normalizeH="0" baseline="0" dirty="0">
                          <a:ln>
                            <a:noFill/>
                          </a:ln>
                          <a:solidFill>
                            <a:srgbClr val="0070C0"/>
                          </a:solidFill>
                          <a:effectLst/>
                          <a:latin typeface="Calibri" pitchFamily="34" charset="0"/>
                          <a:cs typeface="Calibri" pitchFamily="34" charset="0"/>
                        </a:rPr>
                        <a:t>Liste excédentaire</a:t>
                      </a:r>
                    </a:p>
                  </a:txBody>
                  <a:tcPr anchor="ctr" horzOverflow="overflow"/>
                </a:tc>
                <a:extLst>
                  <a:ext uri="{0D108BD9-81ED-4DB2-BD59-A6C34878D82A}">
                    <a16:rowId xmlns:a16="http://schemas.microsoft.com/office/drawing/2014/main" val="10000"/>
                  </a:ext>
                </a:extLst>
              </a:tr>
              <a:tr h="467212">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u="none" strike="noStrike" cap="none" normalizeH="0" baseline="0" dirty="0">
                          <a:ln>
                            <a:noFill/>
                          </a:ln>
                          <a:solidFill>
                            <a:schemeClr val="tx1"/>
                          </a:solidFill>
                          <a:effectLst/>
                        </a:rPr>
                        <a:t>3 + 3 = 6</a:t>
                      </a:r>
                      <a:endParaRPr kumimoji="0" lang="fr-FR" sz="2200" b="0" i="0" u="none" strike="noStrike" cap="none" normalizeH="0" baseline="0" dirty="0">
                        <a:ln>
                          <a:noFill/>
                        </a:ln>
                        <a:solidFill>
                          <a:schemeClr val="tx1"/>
                        </a:solidFill>
                        <a:effectLst/>
                        <a:latin typeface="Calibri" pitchFamily="34" charset="0"/>
                        <a:cs typeface="Calibri" pitchFamily="34" charset="0"/>
                      </a:endParaRPr>
                    </a:p>
                  </a:txBody>
                  <a:tcPr horzOverflow="overflow"/>
                </a:tc>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u="none" strike="noStrike" cap="none" normalizeH="0" baseline="0" dirty="0">
                          <a:ln>
                            <a:noFill/>
                          </a:ln>
                          <a:solidFill>
                            <a:schemeClr val="tx1"/>
                          </a:solidFill>
                          <a:effectLst/>
                        </a:rPr>
                        <a:t>4</a:t>
                      </a:r>
                      <a:endParaRPr kumimoji="0" lang="fr-FR" sz="2200" b="0" i="0" u="none" strike="noStrike" cap="none" normalizeH="0" baseline="0" dirty="0">
                        <a:ln>
                          <a:noFill/>
                        </a:ln>
                        <a:solidFill>
                          <a:schemeClr val="tx1"/>
                        </a:solidFill>
                        <a:effectLst/>
                        <a:latin typeface="Calibri" pitchFamily="34" charset="0"/>
                        <a:cs typeface="Calibri" pitchFamily="34" charset="0"/>
                      </a:endParaRPr>
                    </a:p>
                  </a:txBody>
                  <a:tcPr horzOverflow="overflow"/>
                </a:tc>
                <a:tc rowSpan="3">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b="1" i="0" u="none" strike="noStrike" cap="none" normalizeH="0" baseline="0" dirty="0">
                          <a:ln>
                            <a:noFill/>
                          </a:ln>
                          <a:solidFill>
                            <a:schemeClr val="tx1"/>
                          </a:solidFill>
                          <a:effectLst/>
                          <a:latin typeface="Calibri" pitchFamily="34" charset="0"/>
                          <a:cs typeface="Calibri" pitchFamily="34" charset="0"/>
                        </a:rPr>
                        <a:t>Non</a:t>
                      </a:r>
                    </a:p>
                  </a:txBody>
                  <a:tcPr anchor="ctr" horzOverflow="overflow"/>
                </a:tc>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u="none" strike="noStrike" cap="none" normalizeH="0" baseline="0" dirty="0">
                          <a:ln>
                            <a:noFill/>
                          </a:ln>
                          <a:solidFill>
                            <a:schemeClr val="tx1"/>
                          </a:solidFill>
                          <a:effectLst/>
                        </a:rPr>
                        <a:t>6</a:t>
                      </a:r>
                      <a:endParaRPr kumimoji="0" lang="fr-FR" sz="2200" b="0" i="0" u="none" strike="noStrike" cap="none" normalizeH="0" baseline="0" dirty="0">
                        <a:ln>
                          <a:noFill/>
                        </a:ln>
                        <a:solidFill>
                          <a:schemeClr val="tx1"/>
                        </a:solidFill>
                        <a:effectLst/>
                        <a:latin typeface="Calibri" pitchFamily="34" charset="0"/>
                        <a:cs typeface="Calibri" pitchFamily="34" charset="0"/>
                      </a:endParaRPr>
                    </a:p>
                  </a:txBody>
                  <a:tcPr horzOverflow="overflow"/>
                </a:tc>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b="0" i="0" u="none" strike="noStrike" cap="none" normalizeH="0" baseline="0" dirty="0">
                          <a:ln>
                            <a:noFill/>
                          </a:ln>
                          <a:solidFill>
                            <a:srgbClr val="0070C0"/>
                          </a:solidFill>
                          <a:effectLst/>
                          <a:latin typeface="Calibri" pitchFamily="34" charset="0"/>
                          <a:cs typeface="Calibri" pitchFamily="34" charset="0"/>
                        </a:rPr>
                        <a:t>8, 10 et 12</a:t>
                      </a:r>
                    </a:p>
                  </a:txBody>
                  <a:tcPr horzOverflow="overflow"/>
                </a:tc>
                <a:extLst>
                  <a:ext uri="{0D108BD9-81ED-4DB2-BD59-A6C34878D82A}">
                    <a16:rowId xmlns:a16="http://schemas.microsoft.com/office/drawing/2014/main" val="10001"/>
                  </a:ext>
                </a:extLst>
              </a:tr>
              <a:tr h="467212">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u="none" strike="noStrike" cap="none" normalizeH="0" baseline="0" dirty="0">
                          <a:ln>
                            <a:noFill/>
                          </a:ln>
                          <a:solidFill>
                            <a:schemeClr val="tx1"/>
                          </a:solidFill>
                          <a:effectLst/>
                        </a:rPr>
                        <a:t>4 + 4 = 8</a:t>
                      </a:r>
                      <a:endParaRPr kumimoji="0" lang="fr-FR" sz="2200" b="0" i="0" u="none" strike="noStrike" cap="none" normalizeH="0" baseline="0" dirty="0">
                        <a:ln>
                          <a:noFill/>
                        </a:ln>
                        <a:solidFill>
                          <a:schemeClr val="tx1"/>
                        </a:solidFill>
                        <a:effectLst/>
                        <a:latin typeface="Calibri" pitchFamily="34" charset="0"/>
                        <a:cs typeface="Calibri" pitchFamily="34" charset="0"/>
                      </a:endParaRPr>
                    </a:p>
                  </a:txBody>
                  <a:tcPr horzOverflow="overflow"/>
                </a:tc>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u="none" strike="noStrike" cap="none" normalizeH="0" baseline="0" dirty="0">
                          <a:ln>
                            <a:noFill/>
                          </a:ln>
                          <a:solidFill>
                            <a:schemeClr val="tx1"/>
                          </a:solidFill>
                          <a:effectLst/>
                        </a:rPr>
                        <a:t>6</a:t>
                      </a:r>
                      <a:endParaRPr kumimoji="0" lang="fr-FR" sz="2200" b="0" i="0" u="none" strike="noStrike" cap="none" normalizeH="0" baseline="0" dirty="0">
                        <a:ln>
                          <a:noFill/>
                        </a:ln>
                        <a:solidFill>
                          <a:schemeClr val="tx1"/>
                        </a:solidFill>
                        <a:effectLst/>
                        <a:latin typeface="Calibri" pitchFamily="34" charset="0"/>
                        <a:cs typeface="Calibri" pitchFamily="34" charset="0"/>
                      </a:endParaRPr>
                    </a:p>
                  </a:txBody>
                  <a:tcPr horzOverflow="overflow"/>
                </a:tc>
                <a:tc vMerge="1">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endParaRPr kumimoji="0" lang="fr-FR" sz="2200" b="0" i="0" u="none" strike="noStrike" cap="none" normalizeH="0" baseline="0" dirty="0">
                        <a:ln>
                          <a:noFill/>
                        </a:ln>
                        <a:solidFill>
                          <a:schemeClr val="tx1"/>
                        </a:solidFill>
                        <a:effectLst/>
                        <a:latin typeface="Calibri" pitchFamily="34" charset="0"/>
                        <a:cs typeface="Calibri" pitchFamily="34" charset="0"/>
                      </a:endParaRPr>
                    </a:p>
                  </a:txBody>
                  <a:tcPr horzOverflow="overflow"/>
                </a:tc>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u="none" strike="noStrike" cap="none" normalizeH="0" baseline="0" dirty="0">
                          <a:ln>
                            <a:noFill/>
                          </a:ln>
                          <a:solidFill>
                            <a:schemeClr val="tx1"/>
                          </a:solidFill>
                          <a:effectLst/>
                        </a:rPr>
                        <a:t>8</a:t>
                      </a:r>
                      <a:endParaRPr kumimoji="0" lang="fr-FR" sz="2200" b="0" i="0" u="none" strike="noStrike" cap="none" normalizeH="0" baseline="0" dirty="0">
                        <a:ln>
                          <a:noFill/>
                        </a:ln>
                        <a:solidFill>
                          <a:schemeClr val="tx1"/>
                        </a:solidFill>
                        <a:effectLst/>
                        <a:latin typeface="Calibri" pitchFamily="34" charset="0"/>
                        <a:cs typeface="Calibri" pitchFamily="34" charset="0"/>
                      </a:endParaRPr>
                    </a:p>
                  </a:txBody>
                  <a:tcPr horzOverflow="overflow"/>
                </a:tc>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b="0" i="0" u="none" strike="noStrike" cap="none" normalizeH="0" baseline="0" dirty="0">
                          <a:ln>
                            <a:noFill/>
                          </a:ln>
                          <a:solidFill>
                            <a:srgbClr val="0070C0"/>
                          </a:solidFill>
                          <a:effectLst/>
                          <a:latin typeface="Calibri" pitchFamily="34" charset="0"/>
                          <a:cs typeface="Calibri" pitchFamily="34" charset="0"/>
                        </a:rPr>
                        <a:t>10, 12, 14 et 16</a:t>
                      </a:r>
                    </a:p>
                  </a:txBody>
                  <a:tcPr horzOverflow="overflow"/>
                </a:tc>
                <a:extLst>
                  <a:ext uri="{0D108BD9-81ED-4DB2-BD59-A6C34878D82A}">
                    <a16:rowId xmlns:a16="http://schemas.microsoft.com/office/drawing/2014/main" val="10002"/>
                  </a:ext>
                </a:extLst>
              </a:tr>
              <a:tr h="467212">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u="none" strike="noStrike" cap="none" normalizeH="0" baseline="0" dirty="0">
                          <a:ln>
                            <a:noFill/>
                          </a:ln>
                          <a:solidFill>
                            <a:schemeClr val="tx1"/>
                          </a:solidFill>
                          <a:effectLst/>
                        </a:rPr>
                        <a:t>5 + 5 = 10</a:t>
                      </a:r>
                      <a:endParaRPr kumimoji="0" lang="fr-FR" sz="2200" b="0" i="0" u="none" strike="noStrike" cap="none" normalizeH="0" baseline="0" dirty="0">
                        <a:ln>
                          <a:noFill/>
                        </a:ln>
                        <a:solidFill>
                          <a:schemeClr val="tx1"/>
                        </a:solidFill>
                        <a:effectLst/>
                        <a:latin typeface="Calibri" pitchFamily="34" charset="0"/>
                        <a:cs typeface="Calibri" pitchFamily="34" charset="0"/>
                      </a:endParaRPr>
                    </a:p>
                  </a:txBody>
                  <a:tcPr horzOverflow="overflow"/>
                </a:tc>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u="none" strike="noStrike" cap="none" normalizeH="0" baseline="0" dirty="0">
                          <a:ln>
                            <a:noFill/>
                          </a:ln>
                          <a:solidFill>
                            <a:schemeClr val="tx1"/>
                          </a:solidFill>
                          <a:effectLst/>
                        </a:rPr>
                        <a:t>8</a:t>
                      </a:r>
                      <a:endParaRPr kumimoji="0" lang="fr-FR" sz="2200" b="0" i="0" u="none" strike="noStrike" cap="none" normalizeH="0" baseline="0" dirty="0">
                        <a:ln>
                          <a:noFill/>
                        </a:ln>
                        <a:solidFill>
                          <a:schemeClr val="tx1"/>
                        </a:solidFill>
                        <a:effectLst/>
                        <a:latin typeface="Calibri" pitchFamily="34" charset="0"/>
                        <a:cs typeface="Calibri" pitchFamily="34" charset="0"/>
                      </a:endParaRPr>
                    </a:p>
                  </a:txBody>
                  <a:tcPr horzOverflow="overflow"/>
                </a:tc>
                <a:tc vMerge="1">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endParaRPr kumimoji="0" lang="fr-FR" sz="2200" b="0" i="0" u="none" strike="noStrike" cap="none" normalizeH="0" baseline="0" dirty="0">
                        <a:ln>
                          <a:noFill/>
                        </a:ln>
                        <a:solidFill>
                          <a:schemeClr val="tx1"/>
                        </a:solidFill>
                        <a:effectLst/>
                        <a:latin typeface="Calibri" pitchFamily="34" charset="0"/>
                        <a:cs typeface="Calibri" pitchFamily="34" charset="0"/>
                      </a:endParaRPr>
                    </a:p>
                  </a:txBody>
                  <a:tcPr horzOverflow="overflow"/>
                </a:tc>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u="none" strike="noStrike" cap="none" normalizeH="0" baseline="0" dirty="0">
                          <a:ln>
                            <a:noFill/>
                          </a:ln>
                          <a:solidFill>
                            <a:schemeClr val="tx1"/>
                          </a:solidFill>
                          <a:effectLst/>
                        </a:rPr>
                        <a:t>10</a:t>
                      </a:r>
                      <a:endParaRPr kumimoji="0" lang="fr-FR" sz="2200" b="0" i="0" u="none" strike="noStrike" cap="none" normalizeH="0" baseline="0" dirty="0">
                        <a:ln>
                          <a:noFill/>
                        </a:ln>
                        <a:solidFill>
                          <a:schemeClr val="tx1"/>
                        </a:solidFill>
                        <a:effectLst/>
                        <a:latin typeface="Calibri" pitchFamily="34" charset="0"/>
                        <a:cs typeface="Calibri" pitchFamily="34" charset="0"/>
                      </a:endParaRPr>
                    </a:p>
                  </a:txBody>
                  <a:tcPr horzOverflow="overflow"/>
                </a:tc>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b="0" i="0" u="none" strike="noStrike" cap="none" normalizeH="0" baseline="0" dirty="0">
                          <a:ln>
                            <a:noFill/>
                          </a:ln>
                          <a:solidFill>
                            <a:srgbClr val="0070C0"/>
                          </a:solidFill>
                          <a:effectLst/>
                          <a:latin typeface="Calibri" pitchFamily="34" charset="0"/>
                          <a:cs typeface="Calibri" pitchFamily="34" charset="0"/>
                        </a:rPr>
                        <a:t>12, 14, 16, 18 et 20</a:t>
                      </a:r>
                    </a:p>
                  </a:txBody>
                  <a:tcPr horzOverflow="overflow"/>
                </a:tc>
                <a:extLst>
                  <a:ext uri="{0D108BD9-81ED-4DB2-BD59-A6C34878D82A}">
                    <a16:rowId xmlns:a16="http://schemas.microsoft.com/office/drawing/2014/main" val="10003"/>
                  </a:ext>
                </a:extLst>
              </a:tr>
              <a:tr h="467212">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u="none" strike="noStrike" cap="none" normalizeH="0" baseline="0" dirty="0">
                          <a:ln>
                            <a:noFill/>
                          </a:ln>
                          <a:solidFill>
                            <a:schemeClr val="tx1"/>
                          </a:solidFill>
                          <a:effectLst/>
                        </a:rPr>
                        <a:t>6 + 6 = 12</a:t>
                      </a:r>
                      <a:endParaRPr kumimoji="0" lang="fr-FR" sz="2200" b="0" i="0" u="none" strike="noStrike" cap="none" normalizeH="0" baseline="0" dirty="0">
                        <a:ln>
                          <a:noFill/>
                        </a:ln>
                        <a:solidFill>
                          <a:schemeClr val="tx1"/>
                        </a:solidFill>
                        <a:effectLst/>
                        <a:latin typeface="Calibri" pitchFamily="34" charset="0"/>
                        <a:cs typeface="Calibri" pitchFamily="34" charset="0"/>
                      </a:endParaRPr>
                    </a:p>
                  </a:txBody>
                  <a:tcPr horzOverflow="overflow"/>
                </a:tc>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u="none" strike="noStrike" cap="none" normalizeH="0" baseline="0" dirty="0">
                          <a:ln>
                            <a:noFill/>
                          </a:ln>
                          <a:solidFill>
                            <a:schemeClr val="tx1"/>
                          </a:solidFill>
                          <a:effectLst/>
                        </a:rPr>
                        <a:t>8</a:t>
                      </a:r>
                      <a:endParaRPr kumimoji="0" lang="fr-FR" sz="2200" b="0" i="0" u="none" strike="noStrike" cap="none" normalizeH="0" baseline="0" dirty="0">
                        <a:ln>
                          <a:noFill/>
                        </a:ln>
                        <a:solidFill>
                          <a:schemeClr val="tx1"/>
                        </a:solidFill>
                        <a:effectLst/>
                        <a:latin typeface="Calibri" pitchFamily="34" charset="0"/>
                        <a:cs typeface="Calibri" pitchFamily="34" charset="0"/>
                      </a:endParaRPr>
                    </a:p>
                  </a:txBody>
                  <a:tcPr horzOverflow="overflow"/>
                </a:tc>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b="0" i="0" u="none" strike="noStrike" cap="none" normalizeH="0" baseline="0" dirty="0">
                          <a:ln>
                            <a:noFill/>
                          </a:ln>
                          <a:solidFill>
                            <a:schemeClr val="tx1"/>
                          </a:solidFill>
                          <a:effectLst/>
                          <a:latin typeface="Calibri" pitchFamily="34" charset="0"/>
                          <a:cs typeface="Calibri" pitchFamily="34" charset="0"/>
                        </a:rPr>
                        <a:t>10</a:t>
                      </a:r>
                    </a:p>
                  </a:txBody>
                  <a:tcPr horzOverflow="overflow"/>
                </a:tc>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u="none" strike="noStrike" cap="none" normalizeH="0" baseline="0" dirty="0">
                          <a:ln>
                            <a:noFill/>
                          </a:ln>
                          <a:solidFill>
                            <a:schemeClr val="tx1"/>
                          </a:solidFill>
                          <a:effectLst/>
                        </a:rPr>
                        <a:t>12</a:t>
                      </a:r>
                      <a:endParaRPr kumimoji="0" lang="fr-FR" sz="2200" b="0" i="0" u="none" strike="noStrike" cap="none" normalizeH="0" baseline="0" dirty="0">
                        <a:ln>
                          <a:noFill/>
                        </a:ln>
                        <a:solidFill>
                          <a:schemeClr val="tx1"/>
                        </a:solidFill>
                        <a:effectLst/>
                        <a:latin typeface="Calibri" pitchFamily="34" charset="0"/>
                        <a:cs typeface="Calibri" pitchFamily="34" charset="0"/>
                      </a:endParaRPr>
                    </a:p>
                  </a:txBody>
                  <a:tcPr horzOverflow="overflow"/>
                </a:tc>
                <a:tc>
                  <a:txBody>
                    <a:bodyPr/>
                    <a:lstStyle/>
                    <a:p>
                      <a:pPr marL="0" marR="0" lvl="0" indent="0" algn="ctr" defTabSz="914400" rtl="0" eaLnBrk="1" fontAlgn="base" latinLnBrk="0" hangingPunct="1">
                        <a:lnSpc>
                          <a:spcPct val="100000"/>
                        </a:lnSpc>
                        <a:spcBef>
                          <a:spcPts val="236"/>
                        </a:spcBef>
                        <a:spcAft>
                          <a:spcPct val="0"/>
                        </a:spcAft>
                        <a:buClr>
                          <a:schemeClr val="tx2"/>
                        </a:buClr>
                        <a:buSzPct val="70000"/>
                        <a:buFont typeface="Wingdings" pitchFamily="2" charset="2"/>
                        <a:buNone/>
                        <a:tabLst/>
                      </a:pPr>
                      <a:r>
                        <a:rPr kumimoji="0" lang="fr-FR" sz="2200" b="0" i="0" u="none" strike="noStrike" cap="none" normalizeH="0" baseline="0" dirty="0">
                          <a:ln>
                            <a:noFill/>
                          </a:ln>
                          <a:solidFill>
                            <a:srgbClr val="0070C0"/>
                          </a:solidFill>
                          <a:effectLst/>
                          <a:latin typeface="Calibri" pitchFamily="34" charset="0"/>
                          <a:cs typeface="Calibri" pitchFamily="34" charset="0"/>
                        </a:rPr>
                        <a:t>14, 16, 18, 20, 22 et 24</a:t>
                      </a:r>
                    </a:p>
                  </a:txBody>
                  <a:tcPr horzOverflow="overflow"/>
                </a:tc>
                <a:extLst>
                  <a:ext uri="{0D108BD9-81ED-4DB2-BD59-A6C34878D82A}">
                    <a16:rowId xmlns:a16="http://schemas.microsoft.com/office/drawing/2014/main" val="10004"/>
                  </a:ext>
                </a:extLst>
              </a:tr>
            </a:tbl>
          </a:graphicData>
        </a:graphic>
      </p:graphicFrame>
      <p:sp>
        <p:nvSpPr>
          <p:cNvPr id="6" name="Rectangle : avec coin rogné 5">
            <a:extLst>
              <a:ext uri="{FF2B5EF4-FFF2-40B4-BE49-F238E27FC236}">
                <a16:creationId xmlns:a16="http://schemas.microsoft.com/office/drawing/2014/main" id="{290BF0C9-7B4E-4CEE-820A-4DFE827538C9}"/>
              </a:ext>
            </a:extLst>
          </p:cNvPr>
          <p:cNvSpPr/>
          <p:nvPr/>
        </p:nvSpPr>
        <p:spPr>
          <a:xfrm>
            <a:off x="10010776" y="148835"/>
            <a:ext cx="1940370"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R.211-41, 56</a:t>
            </a:r>
          </a:p>
          <a:p>
            <a:pPr algn="ctr"/>
            <a:r>
              <a:rPr lang="fr-FR" sz="1400" b="1" dirty="0">
                <a:solidFill>
                  <a:srgbClr val="3879A0"/>
                </a:solidFill>
              </a:rPr>
              <a:t>Décret n°2025-1430</a:t>
            </a:r>
          </a:p>
        </p:txBody>
      </p:sp>
      <p:pic>
        <p:nvPicPr>
          <p:cNvPr id="9" name="Image 8">
            <a:extLst>
              <a:ext uri="{FF2B5EF4-FFF2-40B4-BE49-F238E27FC236}">
                <a16:creationId xmlns:a16="http://schemas.microsoft.com/office/drawing/2014/main" id="{89B777E8-3AA7-41C5-B023-9BCF929872E6}"/>
              </a:ext>
            </a:extLst>
          </p:cNvPr>
          <p:cNvPicPr>
            <a:picLocks noChangeAspect="1"/>
          </p:cNvPicPr>
          <p:nvPr/>
        </p:nvPicPr>
        <p:blipFill>
          <a:blip r:embed="rId3">
            <a:duotone>
              <a:schemeClr val="accent1">
                <a:shade val="45000"/>
                <a:satMod val="135000"/>
              </a:schemeClr>
              <a:prstClr val="white"/>
            </a:duotone>
          </a:blip>
          <a:stretch>
            <a:fillRect/>
          </a:stretch>
        </p:blipFill>
        <p:spPr>
          <a:xfrm>
            <a:off x="2302962" y="2347601"/>
            <a:ext cx="640936" cy="606102"/>
          </a:xfrm>
          <a:prstGeom prst="rect">
            <a:avLst/>
          </a:prstGeom>
        </p:spPr>
      </p:pic>
    </p:spTree>
    <p:extLst>
      <p:ext uri="{BB962C8B-B14F-4D97-AF65-F5344CB8AC3E}">
        <p14:creationId xmlns:p14="http://schemas.microsoft.com/office/powerpoint/2010/main" val="3230105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2373F2-D540-4A40-B48C-63CAF4FA3E00}"/>
              </a:ext>
            </a:extLst>
          </p:cNvPr>
          <p:cNvSpPr>
            <a:spLocks noGrp="1"/>
          </p:cNvSpPr>
          <p:nvPr>
            <p:ph type="title"/>
          </p:nvPr>
        </p:nvSpPr>
        <p:spPr>
          <a:xfrm>
            <a:off x="1501025" y="148835"/>
            <a:ext cx="6834901" cy="746499"/>
          </a:xfrm>
        </p:spPr>
        <p:txBody>
          <a:bodyPr>
            <a:normAutofit/>
          </a:bodyPr>
          <a:lstStyle/>
          <a:p>
            <a:r>
              <a:rPr lang="fr-FR" sz="3600" dirty="0"/>
              <a:t>Respect égalité Femmes/Hommes</a:t>
            </a:r>
          </a:p>
        </p:txBody>
      </p:sp>
      <p:sp>
        <p:nvSpPr>
          <p:cNvPr id="3" name="Espace réservé du texte 2">
            <a:extLst>
              <a:ext uri="{FF2B5EF4-FFF2-40B4-BE49-F238E27FC236}">
                <a16:creationId xmlns:a16="http://schemas.microsoft.com/office/drawing/2014/main" id="{38D1AC89-D072-471B-AD71-5593DE53B434}"/>
              </a:ext>
            </a:extLst>
          </p:cNvPr>
          <p:cNvSpPr>
            <a:spLocks noGrp="1"/>
          </p:cNvSpPr>
          <p:nvPr>
            <p:ph type="body" sz="quarter" idx="13"/>
          </p:nvPr>
        </p:nvSpPr>
        <p:spPr>
          <a:xfrm>
            <a:off x="1926327" y="4148710"/>
            <a:ext cx="9854547" cy="1690243"/>
          </a:xfrm>
        </p:spPr>
        <p:txBody>
          <a:bodyPr>
            <a:normAutofit/>
          </a:bodyPr>
          <a:lstStyle/>
          <a:p>
            <a:pPr marL="0" lvl="1" indent="0" algn="just">
              <a:buNone/>
            </a:pPr>
            <a:r>
              <a:rPr lang="fr-FR" sz="2200" b="1" dirty="0"/>
              <a:t>Effectifs recensés au 1</a:t>
            </a:r>
            <a:r>
              <a:rPr lang="fr-FR" sz="2200" b="1" baseline="30000" dirty="0"/>
              <a:t>er</a:t>
            </a:r>
            <a:r>
              <a:rPr lang="fr-FR" sz="2200" b="1" dirty="0"/>
              <a:t> janvier 2026 </a:t>
            </a:r>
            <a:r>
              <a:rPr lang="fr-FR" sz="2200" dirty="0"/>
              <a:t>(</a:t>
            </a:r>
            <a:r>
              <a:rPr lang="fr-FR" sz="2200" b="1" dirty="0"/>
              <a:t>situation figée</a:t>
            </a:r>
            <a:r>
              <a:rPr lang="fr-FR" sz="2200" dirty="0"/>
              <a:t>)</a:t>
            </a:r>
          </a:p>
          <a:p>
            <a:pPr marL="457200" lvl="1" indent="0" algn="just">
              <a:buNone/>
            </a:pPr>
            <a:r>
              <a:rPr lang="fr-FR" sz="2200" dirty="0"/>
              <a:t>Proportionnalité exprimée en pourcentage </a:t>
            </a:r>
            <a:r>
              <a:rPr lang="fr-FR" sz="2200" i="1" dirty="0"/>
              <a:t>(</a:t>
            </a:r>
            <a:r>
              <a:rPr lang="fr-FR" sz="2200" b="1" i="1" dirty="0"/>
              <a:t>2 chiffres après la virgule</a:t>
            </a:r>
            <a:r>
              <a:rPr lang="fr-FR" sz="2200" i="1" dirty="0"/>
              <a:t>)</a:t>
            </a:r>
          </a:p>
          <a:p>
            <a:pPr algn="just"/>
            <a:r>
              <a:rPr lang="fr-FR" sz="2200" dirty="0">
                <a:solidFill>
                  <a:srgbClr val="7030A0"/>
                </a:solidFill>
                <a:sym typeface="Wingdings 3"/>
              </a:rPr>
              <a:t>	</a:t>
            </a:r>
            <a:r>
              <a:rPr lang="fr-FR" sz="2200" dirty="0">
                <a:solidFill>
                  <a:schemeClr val="accent5">
                    <a:lumMod val="75000"/>
                  </a:schemeClr>
                </a:solidFill>
                <a:sym typeface="Wingdings 3"/>
              </a:rPr>
              <a:t> </a:t>
            </a:r>
            <a:r>
              <a:rPr lang="fr-FR" sz="2200" dirty="0">
                <a:solidFill>
                  <a:schemeClr val="accent5">
                    <a:lumMod val="75000"/>
                  </a:schemeClr>
                </a:solidFill>
              </a:rPr>
              <a:t>Ex : 154 agents se décomposant comme suit :</a:t>
            </a:r>
          </a:p>
          <a:p>
            <a:pPr lvl="3" algn="just">
              <a:spcAft>
                <a:spcPts val="600"/>
              </a:spcAft>
              <a:buFontTx/>
              <a:buChar char="-"/>
            </a:pPr>
            <a:r>
              <a:rPr lang="fr-FR" sz="2200" b="1" dirty="0">
                <a:solidFill>
                  <a:schemeClr val="accent5">
                    <a:lumMod val="75000"/>
                  </a:schemeClr>
                </a:solidFill>
              </a:rPr>
              <a:t>60 hommes (38,96 %) et 94 femmes (61,04 %)</a:t>
            </a:r>
          </a:p>
          <a:p>
            <a:pPr algn="just"/>
            <a:endParaRPr lang="fr-FR" dirty="0"/>
          </a:p>
        </p:txBody>
      </p:sp>
      <p:sp>
        <p:nvSpPr>
          <p:cNvPr id="7" name="Rectangle : avec coin rogné 6">
            <a:extLst>
              <a:ext uri="{FF2B5EF4-FFF2-40B4-BE49-F238E27FC236}">
                <a16:creationId xmlns:a16="http://schemas.microsoft.com/office/drawing/2014/main" id="{3AF268E6-02FD-483D-AF06-2229A01F07F6}"/>
              </a:ext>
            </a:extLst>
          </p:cNvPr>
          <p:cNvSpPr/>
          <p:nvPr/>
        </p:nvSpPr>
        <p:spPr>
          <a:xfrm>
            <a:off x="9976208" y="137129"/>
            <a:ext cx="1974938" cy="746499"/>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L.211-4, R.211-41</a:t>
            </a:r>
          </a:p>
          <a:p>
            <a:pPr algn="ctr"/>
            <a:r>
              <a:rPr lang="fr-FR" sz="1400" b="1" dirty="0">
                <a:solidFill>
                  <a:srgbClr val="3879A0"/>
                </a:solidFill>
              </a:rPr>
              <a:t>Circulaire DGCL du 26 mars 2018</a:t>
            </a:r>
          </a:p>
        </p:txBody>
      </p:sp>
      <p:sp>
        <p:nvSpPr>
          <p:cNvPr id="4" name="ZoneTexte 3">
            <a:extLst>
              <a:ext uri="{FF2B5EF4-FFF2-40B4-BE49-F238E27FC236}">
                <a16:creationId xmlns:a16="http://schemas.microsoft.com/office/drawing/2014/main" id="{0965F5D5-50F3-46D7-A43B-069E5E6EE7BE}"/>
              </a:ext>
            </a:extLst>
          </p:cNvPr>
          <p:cNvSpPr txBox="1"/>
          <p:nvPr/>
        </p:nvSpPr>
        <p:spPr>
          <a:xfrm>
            <a:off x="2800409" y="1343246"/>
            <a:ext cx="9076159" cy="1107996"/>
          </a:xfrm>
          <a:prstGeom prst="rect">
            <a:avLst/>
          </a:prstGeom>
          <a:noFill/>
          <a:ln>
            <a:solidFill>
              <a:schemeClr val="accent1">
                <a:lumMod val="50000"/>
              </a:schemeClr>
            </a:solidFill>
          </a:ln>
        </p:spPr>
        <p:txBody>
          <a:bodyPr wrap="square" rtlCol="0">
            <a:spAutoFit/>
          </a:bodyPr>
          <a:lstStyle/>
          <a:p>
            <a:pPr marL="180975" algn="just"/>
            <a:r>
              <a:rPr lang="fr-FR" sz="2200" b="1" dirty="0">
                <a:solidFill>
                  <a:schemeClr val="accent1">
                    <a:lumMod val="50000"/>
                  </a:schemeClr>
                </a:solidFill>
              </a:rPr>
              <a:t>Chaque liste </a:t>
            </a:r>
            <a:r>
              <a:rPr lang="fr-FR" sz="2200" dirty="0"/>
              <a:t>comprend </a:t>
            </a:r>
            <a:r>
              <a:rPr lang="fr-FR" sz="2200" b="1" dirty="0">
                <a:solidFill>
                  <a:schemeClr val="accent1">
                    <a:lumMod val="50000"/>
                  </a:schemeClr>
                </a:solidFill>
              </a:rPr>
              <a:t>un nombre de femmes et d’hommes correspond aux parts respectives </a:t>
            </a:r>
            <a:r>
              <a:rPr lang="fr-FR" sz="2200" dirty="0"/>
              <a:t>de femmes et d’hommes </a:t>
            </a:r>
            <a:r>
              <a:rPr lang="fr-FR" sz="2200" dirty="0">
                <a:solidFill>
                  <a:schemeClr val="accent1">
                    <a:lumMod val="50000"/>
                  </a:schemeClr>
                </a:solidFill>
              </a:rPr>
              <a:t>représentés au sein du CST </a:t>
            </a:r>
            <a:r>
              <a:rPr lang="fr-FR" sz="2200" dirty="0"/>
              <a:t>(au regard de la </a:t>
            </a:r>
            <a:r>
              <a:rPr lang="fr-FR" sz="2200" b="1" dirty="0">
                <a:solidFill>
                  <a:schemeClr val="accent1">
                    <a:lumMod val="50000"/>
                  </a:schemeClr>
                </a:solidFill>
              </a:rPr>
              <a:t>photographie du 01/01/26</a:t>
            </a:r>
            <a:r>
              <a:rPr lang="fr-FR" sz="2200" dirty="0"/>
              <a:t>)</a:t>
            </a:r>
          </a:p>
        </p:txBody>
      </p:sp>
      <p:sp>
        <p:nvSpPr>
          <p:cNvPr id="6" name="Ellipse 5">
            <a:extLst>
              <a:ext uri="{FF2B5EF4-FFF2-40B4-BE49-F238E27FC236}">
                <a16:creationId xmlns:a16="http://schemas.microsoft.com/office/drawing/2014/main" id="{4C2B1D87-06CE-4809-A200-1D3BE64A8010}"/>
              </a:ext>
            </a:extLst>
          </p:cNvPr>
          <p:cNvSpPr/>
          <p:nvPr/>
        </p:nvSpPr>
        <p:spPr>
          <a:xfrm>
            <a:off x="1125879" y="895334"/>
            <a:ext cx="1865915" cy="13660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Principe</a:t>
            </a:r>
          </a:p>
        </p:txBody>
      </p:sp>
      <p:sp>
        <p:nvSpPr>
          <p:cNvPr id="5" name="ZoneTexte 4">
            <a:extLst>
              <a:ext uri="{FF2B5EF4-FFF2-40B4-BE49-F238E27FC236}">
                <a16:creationId xmlns:a16="http://schemas.microsoft.com/office/drawing/2014/main" id="{858B7508-AEC6-43C8-9E51-47D59078BD61}"/>
              </a:ext>
            </a:extLst>
          </p:cNvPr>
          <p:cNvSpPr txBox="1"/>
          <p:nvPr/>
        </p:nvSpPr>
        <p:spPr>
          <a:xfrm>
            <a:off x="1648046" y="3370478"/>
            <a:ext cx="10132828" cy="476726"/>
          </a:xfrm>
          <a:prstGeom prst="roundRect">
            <a:avLst/>
          </a:prstGeom>
          <a:solidFill>
            <a:schemeClr val="accent1">
              <a:lumMod val="50000"/>
            </a:schemeClr>
          </a:solidFill>
        </p:spPr>
        <p:txBody>
          <a:bodyPr wrap="square" rtlCol="0">
            <a:spAutoFit/>
          </a:bodyPr>
          <a:lstStyle/>
          <a:p>
            <a:pPr algn="ctr"/>
            <a:r>
              <a:rPr lang="fr-FR" sz="2200" b="1" dirty="0">
                <a:solidFill>
                  <a:schemeClr val="bg1"/>
                </a:solidFill>
              </a:rPr>
              <a:t>Exemple proportionnalité</a:t>
            </a:r>
          </a:p>
        </p:txBody>
      </p:sp>
    </p:spTree>
    <p:extLst>
      <p:ext uri="{BB962C8B-B14F-4D97-AF65-F5344CB8AC3E}">
        <p14:creationId xmlns:p14="http://schemas.microsoft.com/office/powerpoint/2010/main" val="1913249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F4BFF03-8570-4A3F-AA9A-88F705DF127D}"/>
              </a:ext>
            </a:extLst>
          </p:cNvPr>
          <p:cNvSpPr>
            <a:spLocks noGrp="1"/>
          </p:cNvSpPr>
          <p:nvPr>
            <p:ph type="body" sz="quarter" idx="13"/>
          </p:nvPr>
        </p:nvSpPr>
        <p:spPr>
          <a:xfrm>
            <a:off x="1620291" y="1553019"/>
            <a:ext cx="10330851" cy="4724329"/>
          </a:xfrm>
          <a:ln>
            <a:solidFill>
              <a:schemeClr val="accent1">
                <a:lumMod val="50000"/>
              </a:schemeClr>
            </a:solidFill>
          </a:ln>
        </p:spPr>
        <p:txBody>
          <a:bodyPr>
            <a:normAutofit fontScale="77500" lnSpcReduction="20000"/>
          </a:bodyPr>
          <a:lstStyle/>
          <a:p>
            <a:pPr algn="just">
              <a:lnSpc>
                <a:spcPct val="120000"/>
              </a:lnSpc>
            </a:pPr>
            <a:r>
              <a:rPr lang="fr-FR" sz="2400" dirty="0"/>
              <a:t>Pour un effectif de </a:t>
            </a:r>
            <a:r>
              <a:rPr lang="fr-FR" sz="2400" b="1" dirty="0">
                <a:solidFill>
                  <a:schemeClr val="accent1">
                    <a:lumMod val="50000"/>
                  </a:schemeClr>
                </a:solidFill>
              </a:rPr>
              <a:t>154 électeurs</a:t>
            </a:r>
          </a:p>
          <a:p>
            <a:pPr algn="just"/>
            <a:endParaRPr lang="fr-FR" sz="2400" dirty="0"/>
          </a:p>
          <a:p>
            <a:pPr lvl="1" algn="just"/>
            <a:r>
              <a:rPr lang="fr-FR" dirty="0"/>
              <a:t>4 sièges titulaires + 4 sièges suppléants à pourvoir, soit </a:t>
            </a:r>
            <a:r>
              <a:rPr lang="fr-FR" b="1" dirty="0"/>
              <a:t>8 sièges</a:t>
            </a:r>
          </a:p>
          <a:p>
            <a:pPr marL="457200" lvl="1" indent="0" algn="just">
              <a:buNone/>
            </a:pPr>
            <a:endParaRPr lang="fr-FR" dirty="0"/>
          </a:p>
          <a:p>
            <a:pPr lvl="1" algn="just"/>
            <a:r>
              <a:rPr lang="fr-FR" dirty="0"/>
              <a:t>Proportionnalité H/F constatée </a:t>
            </a:r>
            <a:r>
              <a:rPr lang="fr-FR" b="1" dirty="0"/>
              <a:t>au 1</a:t>
            </a:r>
            <a:r>
              <a:rPr lang="fr-FR" b="1" baseline="30000" dirty="0"/>
              <a:t>er</a:t>
            </a:r>
            <a:r>
              <a:rPr lang="fr-FR" b="1" dirty="0"/>
              <a:t> janvier 2026</a:t>
            </a:r>
          </a:p>
          <a:p>
            <a:pPr lvl="2" algn="just"/>
            <a:r>
              <a:rPr lang="fr-FR" sz="2400" dirty="0">
                <a:solidFill>
                  <a:schemeClr val="accent2">
                    <a:lumMod val="75000"/>
                  </a:schemeClr>
                </a:solidFill>
              </a:rPr>
              <a:t>94 femmes </a:t>
            </a:r>
            <a:r>
              <a:rPr lang="fr-FR" sz="2400" dirty="0"/>
              <a:t>soit </a:t>
            </a:r>
            <a:r>
              <a:rPr lang="fr-FR" sz="2400" dirty="0">
                <a:solidFill>
                  <a:schemeClr val="accent2">
                    <a:lumMod val="75000"/>
                  </a:schemeClr>
                </a:solidFill>
              </a:rPr>
              <a:t>61.04 %</a:t>
            </a:r>
            <a:r>
              <a:rPr lang="fr-FR" sz="2400" dirty="0"/>
              <a:t> (</a:t>
            </a:r>
            <a:r>
              <a:rPr lang="fr-FR" sz="2400" dirty="0">
                <a:solidFill>
                  <a:schemeClr val="accent2">
                    <a:lumMod val="75000"/>
                  </a:schemeClr>
                </a:solidFill>
              </a:rPr>
              <a:t>4,88 F </a:t>
            </a:r>
            <a:r>
              <a:rPr lang="fr-FR" sz="2400" dirty="0"/>
              <a:t>pour liste complète)</a:t>
            </a:r>
          </a:p>
          <a:p>
            <a:pPr lvl="2" algn="just"/>
            <a:r>
              <a:rPr lang="fr-FR" sz="2400" dirty="0">
                <a:solidFill>
                  <a:srgbClr val="00B050"/>
                </a:solidFill>
              </a:rPr>
              <a:t>60 hommes </a:t>
            </a:r>
            <a:r>
              <a:rPr lang="fr-FR" sz="2400" dirty="0"/>
              <a:t>soit </a:t>
            </a:r>
            <a:r>
              <a:rPr lang="fr-FR" sz="2400" dirty="0">
                <a:solidFill>
                  <a:srgbClr val="00B050"/>
                </a:solidFill>
              </a:rPr>
              <a:t>38.96 %</a:t>
            </a:r>
            <a:r>
              <a:rPr lang="fr-FR" sz="2400" dirty="0"/>
              <a:t> (</a:t>
            </a:r>
            <a:r>
              <a:rPr lang="fr-FR" sz="2400" dirty="0">
                <a:solidFill>
                  <a:srgbClr val="00B050"/>
                </a:solidFill>
              </a:rPr>
              <a:t>3,12 H</a:t>
            </a:r>
            <a:r>
              <a:rPr lang="fr-FR" sz="2400" dirty="0"/>
              <a:t> pour liste complète)</a:t>
            </a:r>
          </a:p>
          <a:p>
            <a:pPr marL="914400" lvl="2" indent="0" algn="just">
              <a:buNone/>
            </a:pPr>
            <a:endParaRPr lang="fr-FR" sz="2400" b="1" i="1" dirty="0"/>
          </a:p>
          <a:p>
            <a:pPr marL="0" lvl="2" indent="0" algn="just">
              <a:buNone/>
            </a:pPr>
            <a:r>
              <a:rPr lang="fr-FR" sz="2400" b="1" i="1" dirty="0"/>
              <a:t>Choix possibles :</a:t>
            </a:r>
            <a:endParaRPr lang="fr-FR" sz="2400" dirty="0"/>
          </a:p>
          <a:p>
            <a:pPr lvl="2" algn="just"/>
            <a:r>
              <a:rPr lang="fr-FR" sz="2400" dirty="0"/>
              <a:t>Liste complète = 8 sièges </a:t>
            </a:r>
          </a:p>
          <a:p>
            <a:pPr marL="2065338" lvl="2" indent="-360363" algn="just">
              <a:buFont typeface="Calibri" panose="020F0502020204030204" pitchFamily="34" charset="0"/>
              <a:buChar char="→"/>
            </a:pPr>
            <a:r>
              <a:rPr lang="fr-FR" sz="2400" dirty="0">
                <a:solidFill>
                  <a:schemeClr val="accent2">
                    <a:lumMod val="75000"/>
                  </a:schemeClr>
                </a:solidFill>
              </a:rPr>
              <a:t>4</a:t>
            </a:r>
            <a:r>
              <a:rPr lang="fr-FR" sz="2400" dirty="0"/>
              <a:t> femmes + </a:t>
            </a:r>
            <a:r>
              <a:rPr lang="fr-FR" sz="2400" dirty="0">
                <a:solidFill>
                  <a:srgbClr val="00B050"/>
                </a:solidFill>
              </a:rPr>
              <a:t>4</a:t>
            </a:r>
            <a:r>
              <a:rPr lang="fr-FR" sz="2400" dirty="0"/>
              <a:t> hommes</a:t>
            </a:r>
          </a:p>
          <a:p>
            <a:pPr marL="2065338" lvl="2" indent="-360363" algn="just">
              <a:buFont typeface="Calibri" panose="020F0502020204030204" pitchFamily="34" charset="0"/>
              <a:buChar char="→"/>
            </a:pPr>
            <a:r>
              <a:rPr lang="fr-FR" sz="2400" dirty="0">
                <a:solidFill>
                  <a:schemeClr val="accent2">
                    <a:lumMod val="75000"/>
                  </a:schemeClr>
                </a:solidFill>
              </a:rPr>
              <a:t>5</a:t>
            </a:r>
            <a:r>
              <a:rPr lang="fr-FR" sz="2400" dirty="0"/>
              <a:t> femmes + </a:t>
            </a:r>
            <a:r>
              <a:rPr lang="fr-FR" sz="2400" dirty="0">
                <a:solidFill>
                  <a:srgbClr val="00B050"/>
                </a:solidFill>
              </a:rPr>
              <a:t>3</a:t>
            </a:r>
            <a:r>
              <a:rPr lang="fr-FR" sz="2400" dirty="0"/>
              <a:t> hommes</a:t>
            </a:r>
          </a:p>
          <a:p>
            <a:pPr marL="2065338" lvl="2" indent="-360363" algn="just">
              <a:buFont typeface="Calibri" panose="020F0502020204030204" pitchFamily="34" charset="0"/>
              <a:buChar char="→"/>
            </a:pPr>
            <a:endParaRPr lang="fr-FR" sz="2400" dirty="0"/>
          </a:p>
          <a:p>
            <a:pPr lvl="2" algn="just"/>
            <a:r>
              <a:rPr lang="fr-FR" sz="2400" dirty="0"/>
              <a:t>Liste incomplète (2/3 au minimum) = 6 candidats (</a:t>
            </a:r>
            <a:r>
              <a:rPr lang="fr-FR" sz="2400" dirty="0">
                <a:solidFill>
                  <a:schemeClr val="accent2">
                    <a:lumMod val="75000"/>
                  </a:schemeClr>
                </a:solidFill>
              </a:rPr>
              <a:t>3,66 F </a:t>
            </a:r>
            <a:r>
              <a:rPr lang="fr-FR" sz="2400" dirty="0"/>
              <a:t>et </a:t>
            </a:r>
            <a:r>
              <a:rPr lang="fr-FR" sz="2400" dirty="0">
                <a:solidFill>
                  <a:srgbClr val="00B050"/>
                </a:solidFill>
              </a:rPr>
              <a:t>2,34 H</a:t>
            </a:r>
            <a:r>
              <a:rPr lang="fr-FR" sz="2400" dirty="0"/>
              <a:t>) </a:t>
            </a:r>
          </a:p>
          <a:p>
            <a:pPr marL="2047875" lvl="2" indent="-342900" algn="just">
              <a:lnSpc>
                <a:spcPct val="120000"/>
              </a:lnSpc>
              <a:buFont typeface="Calibri" panose="020F0502020204030204" pitchFamily="34" charset="0"/>
              <a:buChar char="→"/>
            </a:pPr>
            <a:r>
              <a:rPr lang="fr-FR" sz="2400" dirty="0">
                <a:solidFill>
                  <a:schemeClr val="accent2">
                    <a:lumMod val="75000"/>
                  </a:schemeClr>
                </a:solidFill>
              </a:rPr>
              <a:t>3</a:t>
            </a:r>
            <a:r>
              <a:rPr lang="fr-FR" sz="2400" dirty="0"/>
              <a:t> Femmes + </a:t>
            </a:r>
            <a:r>
              <a:rPr lang="fr-FR" sz="2400" dirty="0">
                <a:solidFill>
                  <a:srgbClr val="00B050"/>
                </a:solidFill>
              </a:rPr>
              <a:t>3</a:t>
            </a:r>
            <a:r>
              <a:rPr lang="fr-FR" sz="2400" dirty="0"/>
              <a:t> Hommes </a:t>
            </a:r>
          </a:p>
          <a:p>
            <a:pPr marL="2065338" lvl="2" indent="-360363" algn="just">
              <a:lnSpc>
                <a:spcPct val="120000"/>
              </a:lnSpc>
              <a:buFont typeface="Calibri" panose="020F0502020204030204" pitchFamily="34" charset="0"/>
              <a:buChar char="→"/>
            </a:pPr>
            <a:r>
              <a:rPr lang="fr-FR" sz="2400" dirty="0">
                <a:solidFill>
                  <a:schemeClr val="accent2">
                    <a:lumMod val="75000"/>
                  </a:schemeClr>
                </a:solidFill>
              </a:rPr>
              <a:t>4</a:t>
            </a:r>
            <a:r>
              <a:rPr lang="fr-FR" sz="2400" dirty="0"/>
              <a:t> Femmes + </a:t>
            </a:r>
            <a:r>
              <a:rPr lang="fr-FR" sz="2400" dirty="0">
                <a:solidFill>
                  <a:srgbClr val="00B050"/>
                </a:solidFill>
              </a:rPr>
              <a:t>2</a:t>
            </a:r>
            <a:r>
              <a:rPr lang="fr-FR" sz="2400" dirty="0"/>
              <a:t> Hommes</a:t>
            </a:r>
          </a:p>
          <a:p>
            <a:endParaRPr lang="fr-FR" dirty="0"/>
          </a:p>
        </p:txBody>
      </p:sp>
      <p:sp>
        <p:nvSpPr>
          <p:cNvPr id="4" name="Titre 1">
            <a:extLst>
              <a:ext uri="{FF2B5EF4-FFF2-40B4-BE49-F238E27FC236}">
                <a16:creationId xmlns:a16="http://schemas.microsoft.com/office/drawing/2014/main" id="{47E47CD8-301F-42E3-AF3E-A64A363EAC06}"/>
              </a:ext>
            </a:extLst>
          </p:cNvPr>
          <p:cNvSpPr>
            <a:spLocks noGrp="1"/>
          </p:cNvSpPr>
          <p:nvPr>
            <p:ph type="title"/>
          </p:nvPr>
        </p:nvSpPr>
        <p:spPr>
          <a:xfrm>
            <a:off x="1264720" y="39365"/>
            <a:ext cx="6930594" cy="746499"/>
          </a:xfrm>
        </p:spPr>
        <p:txBody>
          <a:bodyPr>
            <a:normAutofit/>
          </a:bodyPr>
          <a:lstStyle/>
          <a:p>
            <a:r>
              <a:rPr lang="fr-FR" sz="3600" dirty="0"/>
              <a:t>Respect égalité Femmes/Hommes</a:t>
            </a:r>
          </a:p>
        </p:txBody>
      </p:sp>
      <p:sp>
        <p:nvSpPr>
          <p:cNvPr id="5" name="Rectangle : avec coin rogné 4">
            <a:extLst>
              <a:ext uri="{FF2B5EF4-FFF2-40B4-BE49-F238E27FC236}">
                <a16:creationId xmlns:a16="http://schemas.microsoft.com/office/drawing/2014/main" id="{1045BFC7-12B4-49B2-A88C-40221774EF77}"/>
              </a:ext>
            </a:extLst>
          </p:cNvPr>
          <p:cNvSpPr/>
          <p:nvPr/>
        </p:nvSpPr>
        <p:spPr>
          <a:xfrm>
            <a:off x="9965930" y="145045"/>
            <a:ext cx="1985212" cy="779741"/>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R.211-41</a:t>
            </a:r>
          </a:p>
          <a:p>
            <a:pPr algn="ctr"/>
            <a:r>
              <a:rPr lang="fr-FR" sz="1400" b="1" dirty="0">
                <a:solidFill>
                  <a:srgbClr val="3879A0"/>
                </a:solidFill>
              </a:rPr>
              <a:t>Circulaire DGCL du 26 mars 2018</a:t>
            </a:r>
          </a:p>
        </p:txBody>
      </p:sp>
      <p:sp>
        <p:nvSpPr>
          <p:cNvPr id="6" name="ZoneTexte 5">
            <a:extLst>
              <a:ext uri="{FF2B5EF4-FFF2-40B4-BE49-F238E27FC236}">
                <a16:creationId xmlns:a16="http://schemas.microsoft.com/office/drawing/2014/main" id="{BC759B4F-7A46-4FC9-A04E-ADBD1A304F7F}"/>
              </a:ext>
            </a:extLst>
          </p:cNvPr>
          <p:cNvSpPr txBox="1"/>
          <p:nvPr/>
        </p:nvSpPr>
        <p:spPr>
          <a:xfrm>
            <a:off x="1620291" y="1076293"/>
            <a:ext cx="10330851" cy="476726"/>
          </a:xfrm>
          <a:prstGeom prst="roundRect">
            <a:avLst/>
          </a:prstGeom>
          <a:solidFill>
            <a:schemeClr val="accent1">
              <a:lumMod val="50000"/>
            </a:schemeClr>
          </a:solidFill>
        </p:spPr>
        <p:txBody>
          <a:bodyPr wrap="square" rtlCol="0">
            <a:spAutoFit/>
          </a:bodyPr>
          <a:lstStyle/>
          <a:p>
            <a:pPr algn="ctr"/>
            <a:r>
              <a:rPr lang="fr-FR" sz="2200" b="1" dirty="0">
                <a:solidFill>
                  <a:schemeClr val="bg1"/>
                </a:solidFill>
              </a:rPr>
              <a:t>Exemple de l’impact de la proportionnalité sur les listes de candidats</a:t>
            </a:r>
          </a:p>
        </p:txBody>
      </p:sp>
      <p:sp>
        <p:nvSpPr>
          <p:cNvPr id="8" name="Rectangle : coins arrondis 7">
            <a:extLst>
              <a:ext uri="{FF2B5EF4-FFF2-40B4-BE49-F238E27FC236}">
                <a16:creationId xmlns:a16="http://schemas.microsoft.com/office/drawing/2014/main" id="{D9D0AF2B-E2C8-4A70-884C-F15FF0F0D5FF}"/>
              </a:ext>
            </a:extLst>
          </p:cNvPr>
          <p:cNvSpPr/>
          <p:nvPr/>
        </p:nvSpPr>
        <p:spPr>
          <a:xfrm>
            <a:off x="8179095" y="4151701"/>
            <a:ext cx="3573670" cy="775909"/>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Choix de l’OS sur l’arrondi à l’entier inférieur ou supérieur des proportions hommes/femmes </a:t>
            </a:r>
          </a:p>
        </p:txBody>
      </p:sp>
    </p:spTree>
    <p:extLst>
      <p:ext uri="{BB962C8B-B14F-4D97-AF65-F5344CB8AC3E}">
        <p14:creationId xmlns:p14="http://schemas.microsoft.com/office/powerpoint/2010/main" val="4039823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75D80D-3CB6-48CA-AB36-C8558C15C092}"/>
              </a:ext>
            </a:extLst>
          </p:cNvPr>
          <p:cNvSpPr>
            <a:spLocks noGrp="1"/>
          </p:cNvSpPr>
          <p:nvPr>
            <p:ph type="title"/>
          </p:nvPr>
        </p:nvSpPr>
        <p:spPr>
          <a:xfrm>
            <a:off x="1421245" y="102694"/>
            <a:ext cx="5598533" cy="746499"/>
          </a:xfrm>
        </p:spPr>
        <p:txBody>
          <a:bodyPr>
            <a:normAutofit/>
          </a:bodyPr>
          <a:lstStyle/>
          <a:p>
            <a:r>
              <a:rPr lang="fr-FR" sz="3600" dirty="0"/>
              <a:t>Présentation des listes </a:t>
            </a:r>
          </a:p>
        </p:txBody>
      </p:sp>
      <p:sp>
        <p:nvSpPr>
          <p:cNvPr id="3" name="Espace réservé du texte 2">
            <a:extLst>
              <a:ext uri="{FF2B5EF4-FFF2-40B4-BE49-F238E27FC236}">
                <a16:creationId xmlns:a16="http://schemas.microsoft.com/office/drawing/2014/main" id="{FB75C03D-1913-474D-A8C5-D738014D3072}"/>
              </a:ext>
            </a:extLst>
          </p:cNvPr>
          <p:cNvSpPr>
            <a:spLocks noGrp="1"/>
          </p:cNvSpPr>
          <p:nvPr>
            <p:ph type="body" sz="quarter" idx="13"/>
          </p:nvPr>
        </p:nvSpPr>
        <p:spPr>
          <a:xfrm>
            <a:off x="2803511" y="1624841"/>
            <a:ext cx="8432534" cy="1763241"/>
          </a:xfrm>
          <a:ln>
            <a:solidFill>
              <a:schemeClr val="accent1">
                <a:lumMod val="50000"/>
              </a:schemeClr>
            </a:solidFill>
          </a:ln>
        </p:spPr>
        <p:txBody>
          <a:bodyPr>
            <a:normAutofit fontScale="92500" lnSpcReduction="20000"/>
          </a:bodyPr>
          <a:lstStyle/>
          <a:p>
            <a:pPr marL="457200" lvl="0" indent="-457200" algn="just">
              <a:lnSpc>
                <a:spcPct val="150000"/>
              </a:lnSpc>
              <a:spcBef>
                <a:spcPts val="0"/>
              </a:spcBef>
              <a:buSzPct val="70000"/>
              <a:buFont typeface="Calibri" panose="020F0502020204030204" pitchFamily="34" charset="0"/>
              <a:buChar char="→"/>
            </a:pPr>
            <a:r>
              <a:rPr lang="fr-FR" sz="2200" kern="0" dirty="0">
                <a:solidFill>
                  <a:srgbClr val="000000"/>
                </a:solidFill>
                <a:cs typeface="Arial" pitchFamily="34" charset="0"/>
              </a:rPr>
              <a:t>Nom, Prénom et genre de chaque candidat</a:t>
            </a:r>
          </a:p>
          <a:p>
            <a:pPr marL="457200" lvl="0" indent="-457200" algn="just">
              <a:lnSpc>
                <a:spcPct val="150000"/>
              </a:lnSpc>
              <a:spcBef>
                <a:spcPts val="0"/>
              </a:spcBef>
              <a:buSzPct val="70000"/>
              <a:buFont typeface="Calibri" panose="020F0502020204030204" pitchFamily="34" charset="0"/>
              <a:buChar char="→"/>
            </a:pPr>
            <a:r>
              <a:rPr lang="fr-FR" sz="2200" kern="0" dirty="0">
                <a:solidFill>
                  <a:srgbClr val="000000"/>
                </a:solidFill>
                <a:cs typeface="Arial" pitchFamily="34" charset="0"/>
              </a:rPr>
              <a:t>Nombre total H/F permettant de vérifier le respect de la proportionnalité</a:t>
            </a:r>
          </a:p>
          <a:p>
            <a:pPr marL="457200" indent="-457200" algn="just">
              <a:lnSpc>
                <a:spcPct val="150000"/>
              </a:lnSpc>
              <a:spcBef>
                <a:spcPts val="0"/>
              </a:spcBef>
              <a:buSzPct val="70000"/>
              <a:buFont typeface="Calibri" panose="020F0502020204030204" pitchFamily="34" charset="0"/>
              <a:buChar char="→"/>
            </a:pPr>
            <a:r>
              <a:rPr lang="fr-FR" sz="2200" kern="0" dirty="0">
                <a:solidFill>
                  <a:srgbClr val="000000"/>
                </a:solidFill>
                <a:cs typeface="Arial" pitchFamily="34" charset="0"/>
              </a:rPr>
              <a:t>Nom d’un délégué de liste titulaire et/ou suppléant (candidat ou non, ressort du CST ou non)</a:t>
            </a:r>
            <a:endParaRPr lang="fr-FR" kern="0" dirty="0">
              <a:solidFill>
                <a:srgbClr val="000000"/>
              </a:solidFill>
              <a:cs typeface="Arial" pitchFamily="34" charset="0"/>
            </a:endParaRPr>
          </a:p>
          <a:p>
            <a:pPr marL="457200" lvl="0" indent="-457200">
              <a:lnSpc>
                <a:spcPct val="80000"/>
              </a:lnSpc>
              <a:spcBef>
                <a:spcPts val="0"/>
              </a:spcBef>
              <a:buClr>
                <a:srgbClr val="006666"/>
              </a:buClr>
              <a:buSzPct val="70000"/>
              <a:buFontTx/>
              <a:buChar char="-"/>
            </a:pPr>
            <a:endParaRPr lang="fr-FR" dirty="0"/>
          </a:p>
          <a:p>
            <a:pPr lvl="0">
              <a:lnSpc>
                <a:spcPct val="80000"/>
              </a:lnSpc>
              <a:spcBef>
                <a:spcPts val="0"/>
              </a:spcBef>
              <a:buClr>
                <a:srgbClr val="006666"/>
              </a:buClr>
              <a:buSzPct val="70000"/>
            </a:pPr>
            <a:endParaRPr lang="fr-FR" kern="0" dirty="0">
              <a:solidFill>
                <a:srgbClr val="000000"/>
              </a:solidFill>
              <a:cs typeface="Arial" pitchFamily="34" charset="0"/>
            </a:endParaRPr>
          </a:p>
        </p:txBody>
      </p:sp>
      <p:sp>
        <p:nvSpPr>
          <p:cNvPr id="6" name="Rectangle : avec coin rogné 5">
            <a:extLst>
              <a:ext uri="{FF2B5EF4-FFF2-40B4-BE49-F238E27FC236}">
                <a16:creationId xmlns:a16="http://schemas.microsoft.com/office/drawing/2014/main" id="{15C4EB38-A0D3-4A90-A469-176B4A92FB84}"/>
              </a:ext>
            </a:extLst>
          </p:cNvPr>
          <p:cNvSpPr/>
          <p:nvPr/>
        </p:nvSpPr>
        <p:spPr>
          <a:xfrm>
            <a:off x="10294706" y="148835"/>
            <a:ext cx="1656439"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R.211-57 et 58</a:t>
            </a:r>
          </a:p>
        </p:txBody>
      </p:sp>
      <p:sp>
        <p:nvSpPr>
          <p:cNvPr id="7" name="ZoneTexte 6">
            <a:extLst>
              <a:ext uri="{FF2B5EF4-FFF2-40B4-BE49-F238E27FC236}">
                <a16:creationId xmlns:a16="http://schemas.microsoft.com/office/drawing/2014/main" id="{253A23FA-9BA7-4948-95FB-8CAB56A519A5}"/>
              </a:ext>
            </a:extLst>
          </p:cNvPr>
          <p:cNvSpPr txBox="1"/>
          <p:nvPr/>
        </p:nvSpPr>
        <p:spPr>
          <a:xfrm>
            <a:off x="6752189" y="6015622"/>
            <a:ext cx="5109983" cy="307777"/>
          </a:xfrm>
          <a:prstGeom prst="rect">
            <a:avLst/>
          </a:prstGeom>
          <a:noFill/>
        </p:spPr>
        <p:txBody>
          <a:bodyPr wrap="square" rtlCol="0">
            <a:spAutoFit/>
          </a:bodyPr>
          <a:lstStyle/>
          <a:p>
            <a:r>
              <a:rPr lang="fr-FR" sz="1400" i="1" dirty="0">
                <a:solidFill>
                  <a:srgbClr val="ED7D31"/>
                </a:solidFill>
              </a:rPr>
              <a:t>Un modèle de liste de candidat sera disponible sur le site internet</a:t>
            </a:r>
          </a:p>
        </p:txBody>
      </p:sp>
      <p:pic>
        <p:nvPicPr>
          <p:cNvPr id="8" name="Image 7">
            <a:extLst>
              <a:ext uri="{FF2B5EF4-FFF2-40B4-BE49-F238E27FC236}">
                <a16:creationId xmlns:a16="http://schemas.microsoft.com/office/drawing/2014/main" id="{D7D30C82-1535-49A8-B3FD-A169DE4F07A4}"/>
              </a:ext>
            </a:extLst>
          </p:cNvPr>
          <p:cNvPicPr>
            <a:picLocks noChangeAspect="1"/>
          </p:cNvPicPr>
          <p:nvPr/>
        </p:nvPicPr>
        <p:blipFill rotWithShape="1">
          <a:blip r:embed="rId3">
            <a:duotone>
              <a:schemeClr val="accent2">
                <a:shade val="45000"/>
                <a:satMod val="135000"/>
              </a:schemeClr>
              <a:prstClr val="white"/>
            </a:duotone>
          </a:blip>
          <a:srcRect l="36971" b="14757"/>
          <a:stretch/>
        </p:blipFill>
        <p:spPr>
          <a:xfrm>
            <a:off x="6096000" y="5895101"/>
            <a:ext cx="593969" cy="548821"/>
          </a:xfrm>
          <a:prstGeom prst="rect">
            <a:avLst/>
          </a:prstGeom>
        </p:spPr>
      </p:pic>
      <p:sp>
        <p:nvSpPr>
          <p:cNvPr id="10" name="ZoneTexte 9">
            <a:extLst>
              <a:ext uri="{FF2B5EF4-FFF2-40B4-BE49-F238E27FC236}">
                <a16:creationId xmlns:a16="http://schemas.microsoft.com/office/drawing/2014/main" id="{00685B9D-6B87-453D-98E9-E8A50BAD1F53}"/>
              </a:ext>
            </a:extLst>
          </p:cNvPr>
          <p:cNvSpPr txBox="1"/>
          <p:nvPr/>
        </p:nvSpPr>
        <p:spPr>
          <a:xfrm>
            <a:off x="1373623" y="4245227"/>
            <a:ext cx="10708786" cy="1114151"/>
          </a:xfrm>
          <a:prstGeom prst="rect">
            <a:avLst/>
          </a:prstGeom>
          <a:noFill/>
          <a:ln>
            <a:solidFill>
              <a:schemeClr val="accent1">
                <a:lumMod val="50000"/>
              </a:schemeClr>
            </a:solidFill>
          </a:ln>
        </p:spPr>
        <p:txBody>
          <a:bodyPr wrap="square" rtlCol="0">
            <a:spAutoFit/>
          </a:bodyPr>
          <a:lstStyle/>
          <a:p>
            <a:pPr algn="ctr"/>
            <a:r>
              <a:rPr lang="fr-FR" sz="2000" b="1" u="sng" dirty="0">
                <a:solidFill>
                  <a:schemeClr val="accent1">
                    <a:lumMod val="50000"/>
                  </a:schemeClr>
                </a:solidFill>
              </a:rPr>
              <a:t>A noter </a:t>
            </a:r>
          </a:p>
          <a:p>
            <a:pPr marL="84138" algn="just">
              <a:lnSpc>
                <a:spcPct val="120000"/>
              </a:lnSpc>
              <a:buClr>
                <a:srgbClr val="006666"/>
              </a:buClr>
              <a:buSzPct val="70000"/>
            </a:pPr>
            <a:r>
              <a:rPr lang="fr-FR" sz="2000" dirty="0"/>
              <a:t>- La qualité de titulaire ou suppléant ne doit pas apparaître</a:t>
            </a:r>
          </a:p>
          <a:p>
            <a:pPr marL="84138" lvl="0" algn="just">
              <a:lnSpc>
                <a:spcPct val="120000"/>
              </a:lnSpc>
              <a:spcBef>
                <a:spcPts val="0"/>
              </a:spcBef>
              <a:buClr>
                <a:srgbClr val="006666"/>
              </a:buClr>
              <a:buSzPct val="70000"/>
            </a:pPr>
            <a:r>
              <a:rPr lang="fr-FR" sz="2000" kern="0" dirty="0">
                <a:solidFill>
                  <a:srgbClr val="000000"/>
                </a:solidFill>
                <a:cs typeface="Arial" pitchFamily="34" charset="0"/>
              </a:rPr>
              <a:t>- L’ordre d’inscription des candidats détermine l’ordre de désignation lors de l’attribution des sièges</a:t>
            </a:r>
          </a:p>
        </p:txBody>
      </p:sp>
      <p:sp>
        <p:nvSpPr>
          <p:cNvPr id="11" name="Ellipse 10">
            <a:extLst>
              <a:ext uri="{FF2B5EF4-FFF2-40B4-BE49-F238E27FC236}">
                <a16:creationId xmlns:a16="http://schemas.microsoft.com/office/drawing/2014/main" id="{64D97D74-3ADA-4308-A359-2F269FDBC7F5}"/>
              </a:ext>
            </a:extLst>
          </p:cNvPr>
          <p:cNvSpPr/>
          <p:nvPr/>
        </p:nvSpPr>
        <p:spPr>
          <a:xfrm>
            <a:off x="977485" y="818905"/>
            <a:ext cx="1992921" cy="135943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Doit comporter </a:t>
            </a:r>
          </a:p>
        </p:txBody>
      </p:sp>
    </p:spTree>
    <p:extLst>
      <p:ext uri="{BB962C8B-B14F-4D97-AF65-F5344CB8AC3E}">
        <p14:creationId xmlns:p14="http://schemas.microsoft.com/office/powerpoint/2010/main" val="2128531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FE598-8306-4437-BE1E-7C63B0C3D27C}"/>
              </a:ext>
            </a:extLst>
          </p:cNvPr>
          <p:cNvSpPr>
            <a:spLocks noGrp="1"/>
          </p:cNvSpPr>
          <p:nvPr>
            <p:ph type="title"/>
          </p:nvPr>
        </p:nvSpPr>
        <p:spPr>
          <a:xfrm>
            <a:off x="1328147" y="133283"/>
            <a:ext cx="7240501" cy="746499"/>
          </a:xfrm>
        </p:spPr>
        <p:txBody>
          <a:bodyPr>
            <a:normAutofit/>
          </a:bodyPr>
          <a:lstStyle/>
          <a:p>
            <a:r>
              <a:rPr lang="fr-FR" sz="3600" dirty="0"/>
              <a:t>Modalités de dépôt et d’affichage</a:t>
            </a:r>
          </a:p>
        </p:txBody>
      </p:sp>
      <p:sp>
        <p:nvSpPr>
          <p:cNvPr id="3" name="Espace réservé du texte 2">
            <a:extLst>
              <a:ext uri="{FF2B5EF4-FFF2-40B4-BE49-F238E27FC236}">
                <a16:creationId xmlns:a16="http://schemas.microsoft.com/office/drawing/2014/main" id="{C37E57AB-A9D9-41B1-B54F-36489F92509B}"/>
              </a:ext>
            </a:extLst>
          </p:cNvPr>
          <p:cNvSpPr>
            <a:spLocks noGrp="1"/>
          </p:cNvSpPr>
          <p:nvPr>
            <p:ph type="body" sz="quarter" idx="13"/>
          </p:nvPr>
        </p:nvSpPr>
        <p:spPr>
          <a:xfrm>
            <a:off x="1185168" y="1752966"/>
            <a:ext cx="10600431" cy="1406424"/>
          </a:xfrm>
        </p:spPr>
        <p:txBody>
          <a:bodyPr>
            <a:normAutofit fontScale="85000" lnSpcReduction="20000"/>
          </a:bodyPr>
          <a:lstStyle/>
          <a:p>
            <a:pPr marL="812800" indent="-457200" algn="just">
              <a:buFontTx/>
              <a:buChar char="-"/>
            </a:pPr>
            <a:r>
              <a:rPr lang="fr-FR" sz="2400" dirty="0"/>
              <a:t>Déposée par le délégué de liste ou son suppléant</a:t>
            </a:r>
          </a:p>
          <a:p>
            <a:pPr marL="812800" indent="-457200" algn="just">
              <a:lnSpc>
                <a:spcPct val="120000"/>
              </a:lnSpc>
              <a:buFontTx/>
              <a:buChar char="-"/>
            </a:pPr>
            <a:r>
              <a:rPr lang="fr-FR" sz="2400" dirty="0"/>
              <a:t>Accompagnée des déclarations individuelles de candidatures attestant sur l’honneur de la qualité d’éligible</a:t>
            </a:r>
          </a:p>
          <a:p>
            <a:pPr marL="812800" indent="-457200" algn="just">
              <a:buFontTx/>
              <a:buChar char="-"/>
            </a:pPr>
            <a:r>
              <a:rPr lang="fr-FR" sz="2400" kern="0" dirty="0">
                <a:solidFill>
                  <a:srgbClr val="000000"/>
                </a:solidFill>
                <a:cs typeface="Arial" pitchFamily="34" charset="0"/>
              </a:rPr>
              <a:t>Le dépôt fait l’objet d’un récépissé</a:t>
            </a:r>
          </a:p>
          <a:p>
            <a:pPr marL="355600" algn="just"/>
            <a:endParaRPr lang="fr-FR" sz="2200" dirty="0"/>
          </a:p>
          <a:p>
            <a:pPr marL="812800" indent="-457200" algn="just">
              <a:buFontTx/>
              <a:buChar char="-"/>
            </a:pPr>
            <a:endParaRPr lang="fr-FR" sz="2200" kern="0" dirty="0">
              <a:solidFill>
                <a:srgbClr val="000000"/>
              </a:solidFill>
              <a:cs typeface="Arial" pitchFamily="34" charset="0"/>
            </a:endParaRPr>
          </a:p>
        </p:txBody>
      </p:sp>
      <p:sp>
        <p:nvSpPr>
          <p:cNvPr id="7" name="Rectangle : avec coin rogné 6">
            <a:extLst>
              <a:ext uri="{FF2B5EF4-FFF2-40B4-BE49-F238E27FC236}">
                <a16:creationId xmlns:a16="http://schemas.microsoft.com/office/drawing/2014/main" id="{46134135-F7D1-4EB9-9FAF-D30E5E3A581A}"/>
              </a:ext>
            </a:extLst>
          </p:cNvPr>
          <p:cNvSpPr/>
          <p:nvPr/>
        </p:nvSpPr>
        <p:spPr>
          <a:xfrm>
            <a:off x="10376452" y="148835"/>
            <a:ext cx="1574693"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R.211-58, 59 et 88</a:t>
            </a:r>
          </a:p>
        </p:txBody>
      </p:sp>
      <p:sp>
        <p:nvSpPr>
          <p:cNvPr id="8" name="Rectangle : avec coins arrondis en diagonale 7">
            <a:extLst>
              <a:ext uri="{FF2B5EF4-FFF2-40B4-BE49-F238E27FC236}">
                <a16:creationId xmlns:a16="http://schemas.microsoft.com/office/drawing/2014/main" id="{E9E4230D-0B2C-4B73-A21F-C74995404DCB}"/>
              </a:ext>
            </a:extLst>
          </p:cNvPr>
          <p:cNvSpPr/>
          <p:nvPr/>
        </p:nvSpPr>
        <p:spPr>
          <a:xfrm>
            <a:off x="1611087" y="835317"/>
            <a:ext cx="9712369" cy="746499"/>
          </a:xfrm>
          <a:prstGeom prst="round2Diag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u="sng" kern="0" dirty="0">
                <a:solidFill>
                  <a:schemeClr val="accent1">
                    <a:lumMod val="50000"/>
                  </a:schemeClr>
                </a:solidFill>
                <a:cs typeface="Arial" pitchFamily="34" charset="0"/>
              </a:rPr>
              <a:t>Dépôt</a:t>
            </a:r>
            <a:r>
              <a:rPr lang="fr-FR" sz="1600" b="1" kern="0" dirty="0">
                <a:solidFill>
                  <a:schemeClr val="accent1">
                    <a:lumMod val="50000"/>
                  </a:schemeClr>
                </a:solidFill>
                <a:cs typeface="Arial" pitchFamily="34" charset="0"/>
              </a:rPr>
              <a:t> </a:t>
            </a:r>
            <a:r>
              <a:rPr lang="fr-FR" sz="2200" kern="0" dirty="0">
                <a:solidFill>
                  <a:schemeClr val="accent1">
                    <a:lumMod val="50000"/>
                  </a:schemeClr>
                </a:solidFill>
                <a:cs typeface="Arial" pitchFamily="34" charset="0"/>
              </a:rPr>
              <a:t>des listes de candidats au plus tard le </a:t>
            </a:r>
            <a:r>
              <a:rPr lang="fr-FR" sz="2200" b="1" kern="0" dirty="0">
                <a:solidFill>
                  <a:srgbClr val="C00000"/>
                </a:solidFill>
                <a:cs typeface="Arial" pitchFamily="34" charset="0"/>
              </a:rPr>
              <a:t>jeudi 29 octobre 2026 à 17h </a:t>
            </a:r>
            <a:endParaRPr lang="fr-FR" sz="2200" b="1" dirty="0">
              <a:solidFill>
                <a:srgbClr val="C00000"/>
              </a:solidFill>
            </a:endParaRPr>
          </a:p>
        </p:txBody>
      </p:sp>
      <p:sp>
        <p:nvSpPr>
          <p:cNvPr id="9" name="Rectangle : avec coins arrondis en diagonale 8">
            <a:extLst>
              <a:ext uri="{FF2B5EF4-FFF2-40B4-BE49-F238E27FC236}">
                <a16:creationId xmlns:a16="http://schemas.microsoft.com/office/drawing/2014/main" id="{BA6B968E-320E-4954-A9F8-D85600399F5D}"/>
              </a:ext>
            </a:extLst>
          </p:cNvPr>
          <p:cNvSpPr/>
          <p:nvPr/>
        </p:nvSpPr>
        <p:spPr>
          <a:xfrm>
            <a:off x="1840991" y="5699517"/>
            <a:ext cx="10000342" cy="646331"/>
          </a:xfrm>
          <a:prstGeom prst="round2Diag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kern="0" dirty="0">
                <a:solidFill>
                  <a:schemeClr val="accent1">
                    <a:lumMod val="50000"/>
                  </a:schemeClr>
                </a:solidFill>
                <a:cs typeface="Arial" pitchFamily="34" charset="0"/>
              </a:rPr>
              <a:t>Affichage</a:t>
            </a:r>
            <a:r>
              <a:rPr lang="fr-FR" sz="2400" b="1" kern="0" dirty="0">
                <a:solidFill>
                  <a:schemeClr val="tx1"/>
                </a:solidFill>
                <a:cs typeface="Arial" pitchFamily="34" charset="0"/>
              </a:rPr>
              <a:t> </a:t>
            </a:r>
            <a:r>
              <a:rPr lang="fr-FR" sz="2200" kern="0" dirty="0">
                <a:solidFill>
                  <a:schemeClr val="accent1">
                    <a:lumMod val="50000"/>
                  </a:schemeClr>
                </a:solidFill>
                <a:cs typeface="Arial" pitchFamily="34" charset="0"/>
              </a:rPr>
              <a:t>des listes de candidats au plus tard le </a:t>
            </a:r>
            <a:r>
              <a:rPr lang="fr-FR" sz="2200" b="1" kern="0" dirty="0">
                <a:solidFill>
                  <a:srgbClr val="C00000"/>
                </a:solidFill>
                <a:cs typeface="Arial" pitchFamily="34" charset="0"/>
              </a:rPr>
              <a:t>samedi 31 octobre 2026</a:t>
            </a:r>
          </a:p>
        </p:txBody>
      </p:sp>
      <p:sp>
        <p:nvSpPr>
          <p:cNvPr id="4" name="ZoneTexte 3">
            <a:extLst>
              <a:ext uri="{FF2B5EF4-FFF2-40B4-BE49-F238E27FC236}">
                <a16:creationId xmlns:a16="http://schemas.microsoft.com/office/drawing/2014/main" id="{024C1A5C-4314-4AAA-B4D0-8C3BBB93FC24}"/>
              </a:ext>
            </a:extLst>
          </p:cNvPr>
          <p:cNvSpPr txBox="1"/>
          <p:nvPr/>
        </p:nvSpPr>
        <p:spPr>
          <a:xfrm>
            <a:off x="6003808" y="3233352"/>
            <a:ext cx="4199113" cy="1708160"/>
          </a:xfrm>
          <a:prstGeom prst="rect">
            <a:avLst/>
          </a:prstGeom>
          <a:noFill/>
        </p:spPr>
        <p:txBody>
          <a:bodyPr wrap="square" rtlCol="0">
            <a:spAutoFit/>
          </a:bodyPr>
          <a:lstStyle/>
          <a:p>
            <a:r>
              <a:rPr lang="fr-FR" sz="2100" b="1" u="sng" dirty="0"/>
              <a:t>Il est conseillé de vérifier</a:t>
            </a:r>
            <a:r>
              <a:rPr lang="fr-FR" sz="2100" b="1" dirty="0"/>
              <a:t> </a:t>
            </a:r>
            <a:r>
              <a:rPr lang="fr-FR" sz="2100" dirty="0"/>
              <a:t>:</a:t>
            </a:r>
          </a:p>
          <a:p>
            <a:r>
              <a:rPr lang="fr-FR" sz="2100" dirty="0"/>
              <a:t>L’éligibilité du candidat</a:t>
            </a:r>
          </a:p>
          <a:p>
            <a:r>
              <a:rPr lang="fr-FR" sz="2100" dirty="0"/>
              <a:t>Le respect de la proportionnalité H/F</a:t>
            </a:r>
          </a:p>
          <a:p>
            <a:r>
              <a:rPr lang="fr-FR" sz="2100" dirty="0"/>
              <a:t>Le nombre pair de candidats</a:t>
            </a:r>
          </a:p>
          <a:p>
            <a:r>
              <a:rPr lang="fr-FR" sz="2100" dirty="0"/>
              <a:t>Le nombre total de candidats</a:t>
            </a:r>
          </a:p>
        </p:txBody>
      </p:sp>
      <p:pic>
        <p:nvPicPr>
          <p:cNvPr id="6" name="Image 5">
            <a:extLst>
              <a:ext uri="{FF2B5EF4-FFF2-40B4-BE49-F238E27FC236}">
                <a16:creationId xmlns:a16="http://schemas.microsoft.com/office/drawing/2014/main" id="{1551E7A7-83E7-4D4A-9AF8-8187F1CA50E1}"/>
              </a:ext>
            </a:extLst>
          </p:cNvPr>
          <p:cNvPicPr>
            <a:picLocks noChangeAspect="1"/>
          </p:cNvPicPr>
          <p:nvPr/>
        </p:nvPicPr>
        <p:blipFill>
          <a:blip r:embed="rId3"/>
          <a:stretch>
            <a:fillRect/>
          </a:stretch>
        </p:blipFill>
        <p:spPr>
          <a:xfrm>
            <a:off x="4467616" y="3317309"/>
            <a:ext cx="1536192" cy="962938"/>
          </a:xfrm>
          <a:prstGeom prst="rect">
            <a:avLst/>
          </a:prstGeom>
        </p:spPr>
      </p:pic>
      <p:sp>
        <p:nvSpPr>
          <p:cNvPr id="10" name="ZoneTexte 9">
            <a:extLst>
              <a:ext uri="{FF2B5EF4-FFF2-40B4-BE49-F238E27FC236}">
                <a16:creationId xmlns:a16="http://schemas.microsoft.com/office/drawing/2014/main" id="{8EC66EB9-40A3-4167-9E66-F50BFD54EEDA}"/>
              </a:ext>
            </a:extLst>
          </p:cNvPr>
          <p:cNvSpPr txBox="1"/>
          <p:nvPr/>
        </p:nvSpPr>
        <p:spPr>
          <a:xfrm>
            <a:off x="6841163" y="5097943"/>
            <a:ext cx="4570550" cy="307777"/>
          </a:xfrm>
          <a:prstGeom prst="rect">
            <a:avLst/>
          </a:prstGeom>
          <a:noFill/>
        </p:spPr>
        <p:txBody>
          <a:bodyPr wrap="square" rtlCol="0">
            <a:spAutoFit/>
          </a:bodyPr>
          <a:lstStyle/>
          <a:p>
            <a:r>
              <a:rPr lang="fr-FR" sz="1400" i="1" dirty="0">
                <a:solidFill>
                  <a:srgbClr val="ED7D31"/>
                </a:solidFill>
              </a:rPr>
              <a:t>Un modèle de déclaration sera disponible sur le site internet</a:t>
            </a:r>
          </a:p>
        </p:txBody>
      </p:sp>
      <p:pic>
        <p:nvPicPr>
          <p:cNvPr id="11" name="Image 10">
            <a:extLst>
              <a:ext uri="{FF2B5EF4-FFF2-40B4-BE49-F238E27FC236}">
                <a16:creationId xmlns:a16="http://schemas.microsoft.com/office/drawing/2014/main" id="{E0A51BE8-C31C-4975-81F4-81AFDA396052}"/>
              </a:ext>
            </a:extLst>
          </p:cNvPr>
          <p:cNvPicPr>
            <a:picLocks noChangeAspect="1"/>
          </p:cNvPicPr>
          <p:nvPr/>
        </p:nvPicPr>
        <p:blipFill rotWithShape="1">
          <a:blip r:embed="rId4">
            <a:duotone>
              <a:schemeClr val="accent2">
                <a:shade val="45000"/>
                <a:satMod val="135000"/>
              </a:schemeClr>
              <a:prstClr val="white"/>
            </a:duotone>
          </a:blip>
          <a:srcRect l="36971" b="14757"/>
          <a:stretch/>
        </p:blipFill>
        <p:spPr>
          <a:xfrm>
            <a:off x="6247193" y="4994265"/>
            <a:ext cx="593969" cy="548821"/>
          </a:xfrm>
          <a:prstGeom prst="rect">
            <a:avLst/>
          </a:prstGeom>
        </p:spPr>
      </p:pic>
    </p:spTree>
    <p:extLst>
      <p:ext uri="{BB962C8B-B14F-4D97-AF65-F5344CB8AC3E}">
        <p14:creationId xmlns:p14="http://schemas.microsoft.com/office/powerpoint/2010/main" val="193770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EF38F23-A503-4A01-AF25-B12F30176141}"/>
              </a:ext>
            </a:extLst>
          </p:cNvPr>
          <p:cNvGraphicFramePr>
            <a:graphicFrameLocks noGrp="1"/>
          </p:cNvGraphicFramePr>
          <p:nvPr>
            <p:extLst>
              <p:ext uri="{D42A27DB-BD31-4B8C-83A1-F6EECF244321}">
                <p14:modId xmlns:p14="http://schemas.microsoft.com/office/powerpoint/2010/main" val="538377621"/>
              </p:ext>
            </p:extLst>
          </p:nvPr>
        </p:nvGraphicFramePr>
        <p:xfrm>
          <a:off x="1603895" y="1305291"/>
          <a:ext cx="10098370" cy="4006449"/>
        </p:xfrm>
        <a:graphic>
          <a:graphicData uri="http://schemas.openxmlformats.org/drawingml/2006/table">
            <a:tbl>
              <a:tblPr firstRow="1" bandRow="1">
                <a:tableStyleId>{5C22544A-7EE6-4342-B048-85BDC9FD1C3A}</a:tableStyleId>
              </a:tblPr>
              <a:tblGrid>
                <a:gridCol w="5875692">
                  <a:extLst>
                    <a:ext uri="{9D8B030D-6E8A-4147-A177-3AD203B41FA5}">
                      <a16:colId xmlns:a16="http://schemas.microsoft.com/office/drawing/2014/main" val="2900595343"/>
                    </a:ext>
                  </a:extLst>
                </a:gridCol>
                <a:gridCol w="4222678">
                  <a:extLst>
                    <a:ext uri="{9D8B030D-6E8A-4147-A177-3AD203B41FA5}">
                      <a16:colId xmlns:a16="http://schemas.microsoft.com/office/drawing/2014/main" val="2580382975"/>
                    </a:ext>
                  </a:extLst>
                </a:gridCol>
              </a:tblGrid>
              <a:tr h="467293">
                <a:tc gridSpan="2">
                  <a:txBody>
                    <a:bodyPr/>
                    <a:lstStyle/>
                    <a:p>
                      <a:pPr algn="ctr"/>
                      <a:r>
                        <a:rPr lang="fr-FR" b="1" dirty="0">
                          <a:solidFill>
                            <a:schemeClr val="bg1"/>
                          </a:solidFill>
                        </a:rPr>
                        <a:t>Comités sociaux – Titre V du livre II</a:t>
                      </a:r>
                    </a:p>
                  </a:txBody>
                  <a:tcPr>
                    <a:solidFill>
                      <a:schemeClr val="accent1">
                        <a:lumMod val="75000"/>
                      </a:schemeClr>
                    </a:solidFill>
                  </a:tcPr>
                </a:tc>
                <a:tc hMerge="1">
                  <a:txBody>
                    <a:bodyPr/>
                    <a:lstStyle/>
                    <a:p>
                      <a:pPr algn="ctr"/>
                      <a:endParaRPr lang="fr-FR" b="1" dirty="0">
                        <a:solidFill>
                          <a:schemeClr val="bg1"/>
                        </a:solidFill>
                      </a:endParaRPr>
                    </a:p>
                  </a:txBody>
                  <a:tcPr>
                    <a:solidFill>
                      <a:schemeClr val="accent1">
                        <a:lumMod val="50000"/>
                      </a:schemeClr>
                    </a:solidFill>
                  </a:tcPr>
                </a:tc>
                <a:extLst>
                  <a:ext uri="{0D108BD9-81ED-4DB2-BD59-A6C34878D82A}">
                    <a16:rowId xmlns:a16="http://schemas.microsoft.com/office/drawing/2014/main" val="3630123534"/>
                  </a:ext>
                </a:extLst>
              </a:tr>
              <a:tr h="728650">
                <a:tc>
                  <a:txBody>
                    <a:bodyPr/>
                    <a:lstStyle/>
                    <a:p>
                      <a:r>
                        <a:rPr lang="fr-FR" dirty="0"/>
                        <a:t>Mise en place des CST et formation spécialisées</a:t>
                      </a:r>
                    </a:p>
                  </a:txBody>
                  <a:tcPr anchor="ctr"/>
                </a:tc>
                <a:tc>
                  <a:txBody>
                    <a:bodyPr/>
                    <a:lstStyle/>
                    <a:p>
                      <a:r>
                        <a:rPr lang="fr-FR" dirty="0"/>
                        <a:t>L.251-1 et L.251-5 à L.251-10</a:t>
                      </a:r>
                    </a:p>
                    <a:p>
                      <a:r>
                        <a:rPr lang="fr-FR" dirty="0"/>
                        <a:t>R.251-31 à R.251-37</a:t>
                      </a:r>
                    </a:p>
                  </a:txBody>
                  <a:tcPr anchor="ctr"/>
                </a:tc>
                <a:extLst>
                  <a:ext uri="{0D108BD9-81ED-4DB2-BD59-A6C34878D82A}">
                    <a16:rowId xmlns:a16="http://schemas.microsoft.com/office/drawing/2014/main" val="3878638555"/>
                  </a:ext>
                </a:extLst>
              </a:tr>
              <a:tr h="728650">
                <a:tc>
                  <a:txBody>
                    <a:bodyPr/>
                    <a:lstStyle/>
                    <a:p>
                      <a:r>
                        <a:rPr lang="fr-FR" dirty="0"/>
                        <a:t>Composition des CST et formations spécialisées</a:t>
                      </a:r>
                    </a:p>
                  </a:txBody>
                  <a:tcPr anchor="ctr"/>
                </a:tc>
                <a:tc>
                  <a:txBody>
                    <a:bodyPr/>
                    <a:lstStyle/>
                    <a:p>
                      <a:r>
                        <a:rPr lang="fr-FR" dirty="0"/>
                        <a:t>L.252-1 et L.252-2, L.252-8 à L.252-10</a:t>
                      </a:r>
                    </a:p>
                    <a:p>
                      <a:r>
                        <a:rPr lang="fr-FR" dirty="0"/>
                        <a:t>R.252-30 à R.252-59</a:t>
                      </a:r>
                    </a:p>
                  </a:txBody>
                  <a:tcPr anchor="ctr"/>
                </a:tc>
                <a:extLst>
                  <a:ext uri="{0D108BD9-81ED-4DB2-BD59-A6C34878D82A}">
                    <a16:rowId xmlns:a16="http://schemas.microsoft.com/office/drawing/2014/main" val="2814073152"/>
                  </a:ext>
                </a:extLst>
              </a:tr>
              <a:tr h="1353206">
                <a:tc>
                  <a:txBody>
                    <a:bodyPr/>
                    <a:lstStyle/>
                    <a:p>
                      <a:r>
                        <a:rPr lang="fr-FR" dirty="0"/>
                        <a:t>Attribution des CST et formations spécialisées</a:t>
                      </a:r>
                    </a:p>
                  </a:txBody>
                  <a:tcPr anchor="ctr"/>
                </a:tc>
                <a:tc>
                  <a:txBody>
                    <a:bodyPr/>
                    <a:lstStyle/>
                    <a:p>
                      <a:r>
                        <a:rPr lang="fr-FR" dirty="0">
                          <a:solidFill>
                            <a:schemeClr val="tx1"/>
                          </a:solidFill>
                        </a:rPr>
                        <a:t>L 251-1 </a:t>
                      </a:r>
                      <a:r>
                        <a:rPr lang="fr-FR" dirty="0"/>
                        <a:t>et L.253-5 et L.253-6</a:t>
                      </a:r>
                    </a:p>
                    <a:p>
                      <a:r>
                        <a:rPr lang="fr-FR" dirty="0"/>
                        <a:t>R.253-7 à R.253-10, R.253-18</a:t>
                      </a:r>
                    </a:p>
                    <a:p>
                      <a:r>
                        <a:rPr lang="fr-FR" dirty="0"/>
                        <a:t>R.253-24 à R.253-27, R.253-32 à R.253-60</a:t>
                      </a:r>
                    </a:p>
                    <a:p>
                      <a:r>
                        <a:rPr lang="fr-FR" dirty="0"/>
                        <a:t>R.253-62, R.253-63</a:t>
                      </a:r>
                    </a:p>
                  </a:txBody>
                  <a:tcPr anchor="ctr"/>
                </a:tc>
                <a:extLst>
                  <a:ext uri="{0D108BD9-81ED-4DB2-BD59-A6C34878D82A}">
                    <a16:rowId xmlns:a16="http://schemas.microsoft.com/office/drawing/2014/main" val="2872333153"/>
                  </a:ext>
                </a:extLst>
              </a:tr>
              <a:tr h="728650">
                <a:tc>
                  <a:txBody>
                    <a:bodyPr/>
                    <a:lstStyle/>
                    <a:p>
                      <a:r>
                        <a:rPr lang="fr-FR" dirty="0"/>
                        <a:t>Articulation des compétences CST / formation spécialisées</a:t>
                      </a:r>
                    </a:p>
                  </a:txBody>
                  <a:tcPr anchor="ctr"/>
                </a:tc>
                <a:tc>
                  <a:txBody>
                    <a:bodyPr/>
                    <a:lstStyle/>
                    <a:p>
                      <a:r>
                        <a:rPr lang="fr-FR" dirty="0"/>
                        <a:t>R.253-72 à R.253-75</a:t>
                      </a:r>
                    </a:p>
                    <a:p>
                      <a:r>
                        <a:rPr lang="fr-FR" dirty="0"/>
                        <a:t>R.253-77 à R.253-81</a:t>
                      </a:r>
                    </a:p>
                  </a:txBody>
                  <a:tcPr anchor="ctr"/>
                </a:tc>
                <a:extLst>
                  <a:ext uri="{0D108BD9-81ED-4DB2-BD59-A6C34878D82A}">
                    <a16:rowId xmlns:a16="http://schemas.microsoft.com/office/drawing/2014/main" val="1986511146"/>
                  </a:ext>
                </a:extLst>
              </a:tr>
            </a:tbl>
          </a:graphicData>
        </a:graphic>
      </p:graphicFrame>
    </p:spTree>
    <p:extLst>
      <p:ext uri="{BB962C8B-B14F-4D97-AF65-F5344CB8AC3E}">
        <p14:creationId xmlns:p14="http://schemas.microsoft.com/office/powerpoint/2010/main" val="927557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C524B-0ADF-421D-84B9-73DD0A89E96C}"/>
              </a:ext>
            </a:extLst>
          </p:cNvPr>
          <p:cNvSpPr>
            <a:spLocks noGrp="1"/>
          </p:cNvSpPr>
          <p:nvPr>
            <p:ph type="title"/>
          </p:nvPr>
        </p:nvSpPr>
        <p:spPr>
          <a:xfrm>
            <a:off x="1421246" y="148835"/>
            <a:ext cx="7046894" cy="746499"/>
          </a:xfrm>
        </p:spPr>
        <p:txBody>
          <a:bodyPr>
            <a:normAutofit/>
          </a:bodyPr>
          <a:lstStyle/>
          <a:p>
            <a:r>
              <a:rPr lang="fr-FR" sz="3600" dirty="0"/>
              <a:t>La recevabilité des listes</a:t>
            </a:r>
          </a:p>
        </p:txBody>
      </p:sp>
      <p:sp>
        <p:nvSpPr>
          <p:cNvPr id="3" name="Espace réservé du texte 2">
            <a:extLst>
              <a:ext uri="{FF2B5EF4-FFF2-40B4-BE49-F238E27FC236}">
                <a16:creationId xmlns:a16="http://schemas.microsoft.com/office/drawing/2014/main" id="{328454A2-C89E-49BF-9D3D-EDE29F55DE4D}"/>
              </a:ext>
            </a:extLst>
          </p:cNvPr>
          <p:cNvSpPr>
            <a:spLocks noGrp="1"/>
          </p:cNvSpPr>
          <p:nvPr>
            <p:ph type="body" sz="quarter" idx="13"/>
          </p:nvPr>
        </p:nvSpPr>
        <p:spPr>
          <a:xfrm>
            <a:off x="1315174" y="1407426"/>
            <a:ext cx="10356269" cy="4479665"/>
          </a:xfrm>
          <a:ln>
            <a:solidFill>
              <a:schemeClr val="bg1"/>
            </a:solidFill>
          </a:ln>
        </p:spPr>
        <p:txBody>
          <a:bodyPr>
            <a:noAutofit/>
          </a:bodyPr>
          <a:lstStyle/>
          <a:p>
            <a:pPr marL="457200" indent="-457200" algn="just">
              <a:buFont typeface="Arial" panose="020B0604020202020204" pitchFamily="34" charset="0"/>
              <a:buChar char="•"/>
            </a:pPr>
            <a:r>
              <a:rPr lang="fr-FR" sz="2400" dirty="0"/>
              <a:t>S’assurer que la liste est déposée par une OS de représentant d’agents publics (</a:t>
            </a:r>
            <a:r>
              <a:rPr lang="fr-FR" sz="2400" i="1" dirty="0"/>
              <a:t>cf. diapo 43/44</a:t>
            </a:r>
            <a:r>
              <a:rPr lang="fr-FR" sz="2400" dirty="0"/>
              <a:t>) au plus tard le </a:t>
            </a:r>
            <a:r>
              <a:rPr lang="fr-FR" sz="2400" b="1" dirty="0">
                <a:solidFill>
                  <a:srgbClr val="C00000"/>
                </a:solidFill>
              </a:rPr>
              <a:t>vendredi 30 octobre 2026</a:t>
            </a:r>
          </a:p>
          <a:p>
            <a:pPr marL="457200" indent="-457200">
              <a:buFont typeface="Arial" panose="020B0604020202020204" pitchFamily="34" charset="0"/>
              <a:buChar char="•"/>
            </a:pPr>
            <a:endParaRPr lang="fr-FR" sz="2400" dirty="0">
              <a:solidFill>
                <a:srgbClr val="C00000"/>
              </a:solidFill>
            </a:endParaRPr>
          </a:p>
          <a:p>
            <a:pPr marL="787400" indent="-342900" algn="just">
              <a:buFont typeface="Calibri" panose="020F0502020204030204" pitchFamily="34" charset="0"/>
              <a:buChar char="→"/>
            </a:pPr>
            <a:r>
              <a:rPr lang="fr-FR" sz="2400" b="1" dirty="0"/>
              <a:t>Si irrecevabilité </a:t>
            </a:r>
            <a:r>
              <a:rPr lang="fr-FR" sz="2400" dirty="0"/>
              <a:t>: remise d’une décision motivée au délégué de liste </a:t>
            </a:r>
          </a:p>
          <a:p>
            <a:pPr marL="787400" indent="-342900" algn="just">
              <a:buFont typeface="Calibri" panose="020F0502020204030204" pitchFamily="34" charset="0"/>
              <a:buChar char="→"/>
            </a:pPr>
            <a:r>
              <a:rPr lang="fr-FR" sz="2400" b="1" dirty="0"/>
              <a:t>Contestation possible </a:t>
            </a:r>
            <a:r>
              <a:rPr lang="fr-FR" sz="2400" dirty="0"/>
              <a:t>de l’OS devant le TA au plus tard le </a:t>
            </a:r>
            <a:r>
              <a:rPr lang="fr-FR" sz="2400" b="1" dirty="0">
                <a:solidFill>
                  <a:srgbClr val="C00000"/>
                </a:solidFill>
              </a:rPr>
              <a:t>dimanche 1</a:t>
            </a:r>
            <a:r>
              <a:rPr lang="fr-FR" sz="2400" b="1" baseline="30000" dirty="0">
                <a:solidFill>
                  <a:srgbClr val="C00000"/>
                </a:solidFill>
              </a:rPr>
              <a:t>er</a:t>
            </a:r>
            <a:r>
              <a:rPr lang="fr-FR" sz="2400" b="1" dirty="0">
                <a:solidFill>
                  <a:srgbClr val="C00000"/>
                </a:solidFill>
              </a:rPr>
              <a:t> novembre 2026</a:t>
            </a:r>
          </a:p>
          <a:p>
            <a:pPr marL="444500"/>
            <a:endParaRPr lang="fr-FR" sz="2400" dirty="0">
              <a:solidFill>
                <a:srgbClr val="C00000"/>
              </a:solidFill>
            </a:endParaRPr>
          </a:p>
          <a:p>
            <a:pPr marL="450850" indent="-342900" algn="just">
              <a:buFont typeface="Arial" panose="020B0604020202020204" pitchFamily="34" charset="0"/>
              <a:buChar char="•"/>
            </a:pPr>
            <a:r>
              <a:rPr lang="fr-FR" sz="2400" dirty="0"/>
              <a:t>Information des délégués de liste de l’impossibilité de déposer plusieurs listes pour une même union de syndicat </a:t>
            </a:r>
            <a:r>
              <a:rPr lang="fr-FR" sz="2400" b="1" dirty="0">
                <a:solidFill>
                  <a:srgbClr val="C00000"/>
                </a:solidFill>
              </a:rPr>
              <a:t>au plus tard le lundi 2 novembre 2026  </a:t>
            </a:r>
          </a:p>
          <a:p>
            <a:pPr marL="444500"/>
            <a:endParaRPr lang="fr-FR" sz="2400" dirty="0">
              <a:solidFill>
                <a:srgbClr val="C00000"/>
              </a:solidFill>
            </a:endParaRPr>
          </a:p>
          <a:p>
            <a:pPr marL="444500"/>
            <a:endParaRPr lang="fr-FR" sz="2400" dirty="0">
              <a:solidFill>
                <a:srgbClr val="C00000"/>
              </a:solidFill>
            </a:endParaRPr>
          </a:p>
        </p:txBody>
      </p:sp>
      <p:sp>
        <p:nvSpPr>
          <p:cNvPr id="5" name="Rectangle : avec coin rogné 4">
            <a:extLst>
              <a:ext uri="{FF2B5EF4-FFF2-40B4-BE49-F238E27FC236}">
                <a16:creationId xmlns:a16="http://schemas.microsoft.com/office/drawing/2014/main" id="{FD991F1F-CB1E-4DBE-A059-6C23101D3657}"/>
              </a:ext>
            </a:extLst>
          </p:cNvPr>
          <p:cNvSpPr/>
          <p:nvPr/>
        </p:nvSpPr>
        <p:spPr>
          <a:xfrm>
            <a:off x="10376452" y="148835"/>
            <a:ext cx="1574693"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R.211-60, 65</a:t>
            </a:r>
          </a:p>
        </p:txBody>
      </p:sp>
    </p:spTree>
    <p:extLst>
      <p:ext uri="{BB962C8B-B14F-4D97-AF65-F5344CB8AC3E}">
        <p14:creationId xmlns:p14="http://schemas.microsoft.com/office/powerpoint/2010/main" val="3919354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22A44-E22C-427F-9415-459640D20488}"/>
              </a:ext>
            </a:extLst>
          </p:cNvPr>
          <p:cNvSpPr>
            <a:spLocks noGrp="1"/>
          </p:cNvSpPr>
          <p:nvPr>
            <p:ph type="title"/>
          </p:nvPr>
        </p:nvSpPr>
        <p:spPr>
          <a:xfrm>
            <a:off x="1328430" y="134291"/>
            <a:ext cx="6079536" cy="746499"/>
          </a:xfrm>
        </p:spPr>
        <p:txBody>
          <a:bodyPr>
            <a:normAutofit/>
          </a:bodyPr>
          <a:lstStyle/>
          <a:p>
            <a:r>
              <a:rPr lang="fr-FR" sz="3600" dirty="0"/>
              <a:t>Si listes concurrentes</a:t>
            </a:r>
          </a:p>
        </p:txBody>
      </p:sp>
      <p:sp>
        <p:nvSpPr>
          <p:cNvPr id="3" name="Espace réservé du texte 2">
            <a:extLst>
              <a:ext uri="{FF2B5EF4-FFF2-40B4-BE49-F238E27FC236}">
                <a16:creationId xmlns:a16="http://schemas.microsoft.com/office/drawing/2014/main" id="{0C4A7FFC-8F52-4C5E-8AC1-BE59B364C0F0}"/>
              </a:ext>
            </a:extLst>
          </p:cNvPr>
          <p:cNvSpPr>
            <a:spLocks noGrp="1"/>
          </p:cNvSpPr>
          <p:nvPr>
            <p:ph type="body" sz="quarter" idx="13"/>
          </p:nvPr>
        </p:nvSpPr>
        <p:spPr>
          <a:xfrm>
            <a:off x="1232452" y="1264849"/>
            <a:ext cx="10349948" cy="4039574"/>
          </a:xfrm>
        </p:spPr>
        <p:txBody>
          <a:bodyPr>
            <a:normAutofit fontScale="92500" lnSpcReduction="10000"/>
          </a:bodyPr>
          <a:lstStyle/>
          <a:p>
            <a:pPr marL="715963" algn="just"/>
            <a:r>
              <a:rPr lang="fr-FR" sz="2600" dirty="0"/>
              <a:t>Les délégués de liste ont au plus tard jusqu’au</a:t>
            </a:r>
            <a:r>
              <a:rPr lang="fr-FR" sz="2600" b="1" dirty="0"/>
              <a:t> </a:t>
            </a:r>
            <a:r>
              <a:rPr lang="fr-FR" sz="2600" b="1" dirty="0">
                <a:solidFill>
                  <a:srgbClr val="C00000"/>
                </a:solidFill>
              </a:rPr>
              <a:t>vendredi 6 novembre 2026 </a:t>
            </a:r>
            <a:r>
              <a:rPr lang="fr-FR" sz="2600" dirty="0"/>
              <a:t>pour retirer ou modifier chacune des listes en cause</a:t>
            </a:r>
          </a:p>
          <a:p>
            <a:pPr marL="715963" algn="just"/>
            <a:endParaRPr lang="fr-FR" sz="2600" dirty="0"/>
          </a:p>
          <a:p>
            <a:pPr marL="715963" algn="just"/>
            <a:r>
              <a:rPr lang="fr-FR" sz="2600" dirty="0"/>
              <a:t>A défaut, information de l’union des syndicats par l’autorité territoriale au plus tard le </a:t>
            </a:r>
            <a:r>
              <a:rPr lang="fr-FR" sz="2600" b="1" dirty="0">
                <a:solidFill>
                  <a:srgbClr val="C00000"/>
                </a:solidFill>
              </a:rPr>
              <a:t>mardi 10 novembre 2026</a:t>
            </a:r>
          </a:p>
          <a:p>
            <a:pPr marL="715963" algn="just"/>
            <a:endParaRPr lang="fr-FR" sz="2600" b="1" dirty="0"/>
          </a:p>
          <a:p>
            <a:pPr marL="715963" algn="just"/>
            <a:r>
              <a:rPr lang="fr-FR" sz="2600" dirty="0"/>
              <a:t>L’union des syndicats précise par LRAR quelle liste peut se prévaloir de l’appartenance à l’union au plus tard le </a:t>
            </a:r>
            <a:r>
              <a:rPr lang="fr-FR" sz="2600" b="1" dirty="0">
                <a:solidFill>
                  <a:srgbClr val="C00000"/>
                </a:solidFill>
              </a:rPr>
              <a:t>lundi 16 novembre 2026</a:t>
            </a:r>
          </a:p>
          <a:p>
            <a:pPr marL="715963" algn="just"/>
            <a:endParaRPr lang="fr-FR" sz="2600" b="1" dirty="0"/>
          </a:p>
          <a:p>
            <a:pPr marL="715963" algn="just"/>
            <a:r>
              <a:rPr lang="fr-FR" sz="2600" dirty="0"/>
              <a:t>Dans le cas contraire, les listes sont exclues</a:t>
            </a:r>
          </a:p>
          <a:p>
            <a:pPr marL="1158875"/>
            <a:endParaRPr lang="fr-FR" b="1" dirty="0"/>
          </a:p>
          <a:p>
            <a:pPr marL="1158875"/>
            <a:endParaRPr lang="fr-FR" b="1" dirty="0"/>
          </a:p>
          <a:p>
            <a:pPr marL="457200" indent="-457200">
              <a:buFont typeface="Arial" panose="020B0604020202020204" pitchFamily="34" charset="0"/>
              <a:buChar char="•"/>
            </a:pPr>
            <a:endParaRPr lang="fr-FR" dirty="0"/>
          </a:p>
        </p:txBody>
      </p:sp>
      <p:sp>
        <p:nvSpPr>
          <p:cNvPr id="5" name="Rectangle : avec coin rogné 4">
            <a:extLst>
              <a:ext uri="{FF2B5EF4-FFF2-40B4-BE49-F238E27FC236}">
                <a16:creationId xmlns:a16="http://schemas.microsoft.com/office/drawing/2014/main" id="{C7BDF5C8-0C0C-49E2-A358-F0BBA59D4AAD}"/>
              </a:ext>
            </a:extLst>
          </p:cNvPr>
          <p:cNvSpPr/>
          <p:nvPr/>
        </p:nvSpPr>
        <p:spPr>
          <a:xfrm>
            <a:off x="10187710" y="276709"/>
            <a:ext cx="1574693"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R.211-65</a:t>
            </a:r>
          </a:p>
        </p:txBody>
      </p:sp>
    </p:spTree>
    <p:extLst>
      <p:ext uri="{BB962C8B-B14F-4D97-AF65-F5344CB8AC3E}">
        <p14:creationId xmlns:p14="http://schemas.microsoft.com/office/powerpoint/2010/main" val="457123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9E6393-8AC0-4983-9DF2-641C00AA2799}"/>
              </a:ext>
            </a:extLst>
          </p:cNvPr>
          <p:cNvSpPr>
            <a:spLocks noGrp="1"/>
          </p:cNvSpPr>
          <p:nvPr>
            <p:ph type="title"/>
          </p:nvPr>
        </p:nvSpPr>
        <p:spPr>
          <a:xfrm>
            <a:off x="1158631" y="0"/>
            <a:ext cx="8488802" cy="746499"/>
          </a:xfrm>
        </p:spPr>
        <p:txBody>
          <a:bodyPr>
            <a:normAutofit/>
          </a:bodyPr>
          <a:lstStyle/>
          <a:p>
            <a:r>
              <a:rPr lang="fr-FR" sz="3600" dirty="0"/>
              <a:t>1</a:t>
            </a:r>
            <a:r>
              <a:rPr lang="fr-FR" sz="3600" baseline="30000" dirty="0"/>
              <a:t>er</a:t>
            </a:r>
            <a:r>
              <a:rPr lang="fr-FR" sz="3600" dirty="0"/>
              <a:t> cas particulier des candidats inéligibles </a:t>
            </a:r>
          </a:p>
        </p:txBody>
      </p:sp>
      <p:sp>
        <p:nvSpPr>
          <p:cNvPr id="3" name="Espace réservé du texte 2">
            <a:extLst>
              <a:ext uri="{FF2B5EF4-FFF2-40B4-BE49-F238E27FC236}">
                <a16:creationId xmlns:a16="http://schemas.microsoft.com/office/drawing/2014/main" id="{EC497A0D-84BB-4238-AA45-1A1087291755}"/>
              </a:ext>
            </a:extLst>
          </p:cNvPr>
          <p:cNvSpPr>
            <a:spLocks noGrp="1"/>
          </p:cNvSpPr>
          <p:nvPr>
            <p:ph type="body" sz="quarter" idx="13"/>
          </p:nvPr>
        </p:nvSpPr>
        <p:spPr>
          <a:xfrm>
            <a:off x="1804960" y="2322830"/>
            <a:ext cx="9810961" cy="3171549"/>
          </a:xfrm>
          <a:ln w="12700">
            <a:solidFill>
              <a:schemeClr val="accent1">
                <a:lumMod val="50000"/>
              </a:schemeClr>
            </a:solidFill>
          </a:ln>
        </p:spPr>
        <p:txBody>
          <a:bodyPr>
            <a:normAutofit/>
          </a:bodyPr>
          <a:lstStyle/>
          <a:p>
            <a:pPr algn="ctr"/>
            <a:r>
              <a:rPr lang="fr-FR" sz="2400" b="1" u="sng" dirty="0">
                <a:solidFill>
                  <a:schemeClr val="accent1">
                    <a:lumMod val="50000"/>
                  </a:schemeClr>
                </a:solidFill>
              </a:rPr>
              <a:t>Procédure à suivre</a:t>
            </a:r>
            <a:endParaRPr lang="fr-FR" sz="2400" b="1" dirty="0">
              <a:solidFill>
                <a:schemeClr val="accent1">
                  <a:lumMod val="50000"/>
                </a:schemeClr>
              </a:solidFill>
            </a:endParaRPr>
          </a:p>
          <a:p>
            <a:pPr marL="360363" indent="-360363" algn="just"/>
            <a:r>
              <a:rPr lang="fr-FR" sz="2200" dirty="0"/>
              <a:t>1- Notifier au délégué de liste le(s) candidat(s) inéligible(s) ( </a:t>
            </a:r>
            <a:r>
              <a:rPr lang="fr-FR" sz="2200" i="1" dirty="0"/>
              <a:t>dans un délai de </a:t>
            </a:r>
            <a:r>
              <a:rPr lang="fr-FR" sz="2200" i="1" strike="sngStrike" dirty="0">
                <a:solidFill>
                  <a:srgbClr val="0070C0"/>
                </a:solidFill>
              </a:rPr>
              <a:t>5</a:t>
            </a:r>
            <a:r>
              <a:rPr lang="fr-FR" sz="2200" i="1" dirty="0"/>
              <a:t> </a:t>
            </a:r>
            <a:r>
              <a:rPr lang="fr-FR" sz="2200" i="1" dirty="0">
                <a:solidFill>
                  <a:srgbClr val="0070C0"/>
                </a:solidFill>
                <a:highlight>
                  <a:srgbClr val="FFFF00"/>
                </a:highlight>
              </a:rPr>
              <a:t>8</a:t>
            </a:r>
            <a:r>
              <a:rPr lang="fr-FR" sz="2200" i="1" dirty="0"/>
              <a:t> jours francs après la date limite de dépôt </a:t>
            </a:r>
            <a:r>
              <a:rPr lang="fr-FR" sz="2200" dirty="0"/>
              <a:t>) </a:t>
            </a:r>
            <a:r>
              <a:rPr lang="fr-FR" sz="2200" b="1" dirty="0">
                <a:solidFill>
                  <a:srgbClr val="C00000"/>
                </a:solidFill>
              </a:rPr>
              <a:t>soit jusqu’au </a:t>
            </a:r>
            <a:r>
              <a:rPr lang="fr-FR" sz="2200" b="1" strike="sngStrike" dirty="0">
                <a:solidFill>
                  <a:srgbClr val="C00000"/>
                </a:solidFill>
              </a:rPr>
              <a:t>mercredi 4 novembre 2026</a:t>
            </a:r>
            <a:r>
              <a:rPr lang="fr-FR" sz="2200" b="1" dirty="0">
                <a:solidFill>
                  <a:srgbClr val="C00000"/>
                </a:solidFill>
                <a:highlight>
                  <a:srgbClr val="FFFF00"/>
                </a:highlight>
              </a:rPr>
              <a:t> Lundi 9 novembre 2026</a:t>
            </a:r>
          </a:p>
          <a:p>
            <a:pPr marL="452438" indent="-452438" algn="just"/>
            <a:r>
              <a:rPr lang="fr-FR" sz="2200" dirty="0"/>
              <a:t>2- Le délégué de liste a alors 3 jours francs pour procéder aux rectifications nécessaires </a:t>
            </a:r>
            <a:r>
              <a:rPr lang="fr-FR" sz="2200" b="1" dirty="0">
                <a:solidFill>
                  <a:srgbClr val="C00000"/>
                </a:solidFill>
              </a:rPr>
              <a:t>soit jusqu’au </a:t>
            </a:r>
            <a:r>
              <a:rPr lang="fr-FR" sz="2200" b="1" strike="sngStrike" dirty="0">
                <a:solidFill>
                  <a:srgbClr val="C00000"/>
                </a:solidFill>
              </a:rPr>
              <a:t>lundi 9 novembre 2026</a:t>
            </a:r>
            <a:r>
              <a:rPr lang="fr-FR" sz="2200" b="1" dirty="0">
                <a:solidFill>
                  <a:srgbClr val="C00000"/>
                </a:solidFill>
              </a:rPr>
              <a:t>  </a:t>
            </a:r>
            <a:r>
              <a:rPr lang="fr-FR" sz="2200" b="1" dirty="0">
                <a:solidFill>
                  <a:srgbClr val="C00000"/>
                </a:solidFill>
                <a:highlight>
                  <a:srgbClr val="FFFF00"/>
                </a:highlight>
              </a:rPr>
              <a:t>vendredi 13 novembre 2026</a:t>
            </a:r>
          </a:p>
          <a:p>
            <a:pPr marL="360363" indent="-360363" algn="just">
              <a:tabLst>
                <a:tab pos="92075" algn="l"/>
              </a:tabLst>
            </a:pPr>
            <a:r>
              <a:rPr lang="fr-FR" sz="2200" dirty="0"/>
              <a:t>3- En l’absence de rectification par l’OS, l’autorité territoriale raye le(s) seul(s) candidat(s) inéligibles.</a:t>
            </a:r>
          </a:p>
          <a:p>
            <a:pPr algn="ctr"/>
            <a:endParaRPr lang="fr-FR" sz="2400" dirty="0"/>
          </a:p>
          <a:p>
            <a:pPr marL="981075" algn="ctr"/>
            <a:endParaRPr lang="fr-FR" dirty="0"/>
          </a:p>
        </p:txBody>
      </p:sp>
      <p:sp>
        <p:nvSpPr>
          <p:cNvPr id="7" name="Rectangle 6">
            <a:extLst>
              <a:ext uri="{FF2B5EF4-FFF2-40B4-BE49-F238E27FC236}">
                <a16:creationId xmlns:a16="http://schemas.microsoft.com/office/drawing/2014/main" id="{54D87A3B-1603-4915-80F9-92C3231DB3CF}"/>
              </a:ext>
            </a:extLst>
          </p:cNvPr>
          <p:cNvSpPr/>
          <p:nvPr/>
        </p:nvSpPr>
        <p:spPr>
          <a:xfrm>
            <a:off x="2775001" y="1096861"/>
            <a:ext cx="9108147" cy="769441"/>
          </a:xfrm>
          <a:prstGeom prst="rect">
            <a:avLst/>
          </a:prstGeom>
          <a:ln w="19050">
            <a:solidFill>
              <a:schemeClr val="accent1">
                <a:lumMod val="50000"/>
              </a:schemeClr>
            </a:solidFill>
          </a:ln>
        </p:spPr>
        <p:txBody>
          <a:bodyPr wrap="square">
            <a:spAutoFit/>
          </a:bodyPr>
          <a:lstStyle/>
          <a:p>
            <a:pPr marL="92075" algn="just">
              <a:tabLst>
                <a:tab pos="174625" algn="l"/>
              </a:tabLst>
            </a:pPr>
            <a:r>
              <a:rPr lang="fr-FR" sz="2200" dirty="0"/>
              <a:t>Après </a:t>
            </a:r>
            <a:r>
              <a:rPr lang="fr-FR" sz="2200" b="1" dirty="0">
                <a:solidFill>
                  <a:srgbClr val="C00000"/>
                </a:solidFill>
              </a:rPr>
              <a:t>le jeudi 29 octobre 2026 </a:t>
            </a:r>
            <a:r>
              <a:rPr lang="fr-FR" sz="2200" dirty="0"/>
              <a:t>aucune liste ne peut en principe être modifiée </a:t>
            </a:r>
            <a:r>
              <a:rPr lang="fr-FR" sz="2200" b="1" dirty="0"/>
              <a:t>SAUF si candidats reconnus </a:t>
            </a:r>
            <a:r>
              <a:rPr lang="fr-FR" sz="2200" b="1" u="sng" dirty="0"/>
              <a:t>inéligibles</a:t>
            </a:r>
            <a:r>
              <a:rPr lang="fr-FR" sz="2200" b="1" dirty="0"/>
              <a:t> (dérogation)</a:t>
            </a:r>
          </a:p>
        </p:txBody>
      </p:sp>
      <p:sp>
        <p:nvSpPr>
          <p:cNvPr id="8" name="Rectangle : avec coin rogné 7">
            <a:extLst>
              <a:ext uri="{FF2B5EF4-FFF2-40B4-BE49-F238E27FC236}">
                <a16:creationId xmlns:a16="http://schemas.microsoft.com/office/drawing/2014/main" id="{FA2FE6EC-5E21-459C-A2AD-A96BEE6E9E1B}"/>
              </a:ext>
            </a:extLst>
          </p:cNvPr>
          <p:cNvSpPr/>
          <p:nvPr/>
        </p:nvSpPr>
        <p:spPr>
          <a:xfrm>
            <a:off x="10380374" y="273418"/>
            <a:ext cx="1574693"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R.211-61, 62</a:t>
            </a:r>
          </a:p>
          <a:p>
            <a:pPr algn="ctr"/>
            <a:r>
              <a:rPr lang="fr-FR" sz="1400" b="1" dirty="0">
                <a:solidFill>
                  <a:srgbClr val="3879A0"/>
                </a:solidFill>
                <a:highlight>
                  <a:srgbClr val="FFFF00"/>
                </a:highlight>
              </a:rPr>
              <a:t>Décret 2025-1430</a:t>
            </a:r>
          </a:p>
        </p:txBody>
      </p:sp>
      <p:sp>
        <p:nvSpPr>
          <p:cNvPr id="12" name="Ellipse 11">
            <a:extLst>
              <a:ext uri="{FF2B5EF4-FFF2-40B4-BE49-F238E27FC236}">
                <a16:creationId xmlns:a16="http://schemas.microsoft.com/office/drawing/2014/main" id="{65E732A5-915C-4970-B72D-AE60ECFE7991}"/>
              </a:ext>
            </a:extLst>
          </p:cNvPr>
          <p:cNvSpPr/>
          <p:nvPr/>
        </p:nvSpPr>
        <p:spPr>
          <a:xfrm>
            <a:off x="1030265" y="735083"/>
            <a:ext cx="1865915" cy="13660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2200" dirty="0"/>
              <a:t>Principe</a:t>
            </a:r>
          </a:p>
        </p:txBody>
      </p:sp>
      <p:sp>
        <p:nvSpPr>
          <p:cNvPr id="13" name="Rectangle : coins arrondis 12">
            <a:extLst>
              <a:ext uri="{FF2B5EF4-FFF2-40B4-BE49-F238E27FC236}">
                <a16:creationId xmlns:a16="http://schemas.microsoft.com/office/drawing/2014/main" id="{8484AB92-300D-48DB-9B69-F45269365E4E}"/>
              </a:ext>
            </a:extLst>
          </p:cNvPr>
          <p:cNvSpPr/>
          <p:nvPr/>
        </p:nvSpPr>
        <p:spPr>
          <a:xfrm>
            <a:off x="8387208" y="5259554"/>
            <a:ext cx="3573670" cy="121528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 liste peut devenir irrecevable au regard du respect des 2/3 des sièges à pourvoir et de la proportionnalité H/F.</a:t>
            </a:r>
          </a:p>
        </p:txBody>
      </p:sp>
    </p:spTree>
    <p:extLst>
      <p:ext uri="{BB962C8B-B14F-4D97-AF65-F5344CB8AC3E}">
        <p14:creationId xmlns:p14="http://schemas.microsoft.com/office/powerpoint/2010/main" val="2361236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D9C8833-A206-468A-9B00-E72D06E76448}"/>
              </a:ext>
            </a:extLst>
          </p:cNvPr>
          <p:cNvSpPr>
            <a:spLocks noGrp="1"/>
          </p:cNvSpPr>
          <p:nvPr>
            <p:ph type="body" sz="quarter" idx="13"/>
          </p:nvPr>
        </p:nvSpPr>
        <p:spPr>
          <a:xfrm>
            <a:off x="1610017" y="1429605"/>
            <a:ext cx="10482665" cy="4896882"/>
          </a:xfrm>
          <a:ln>
            <a:solidFill>
              <a:schemeClr val="accent1">
                <a:lumMod val="50000"/>
              </a:schemeClr>
            </a:solidFill>
          </a:ln>
        </p:spPr>
        <p:txBody>
          <a:bodyPr>
            <a:normAutofit lnSpcReduction="10000"/>
          </a:bodyPr>
          <a:lstStyle/>
          <a:p>
            <a:pPr>
              <a:lnSpc>
                <a:spcPct val="100000"/>
              </a:lnSpc>
            </a:pPr>
            <a:r>
              <a:rPr lang="fr-FR" sz="1900" b="1" dirty="0"/>
              <a:t>Pour un effectif de 154 électeurs</a:t>
            </a:r>
          </a:p>
          <a:p>
            <a:pPr>
              <a:lnSpc>
                <a:spcPct val="100000"/>
              </a:lnSpc>
              <a:spcBef>
                <a:spcPts val="0"/>
              </a:spcBef>
            </a:pPr>
            <a:endParaRPr lang="fr-FR" sz="1900" b="1" dirty="0"/>
          </a:p>
          <a:p>
            <a:pPr lvl="1"/>
            <a:r>
              <a:rPr lang="fr-FR" sz="1900" dirty="0"/>
              <a:t>4 sièges titulaires + 4 sièges suppléants à pourvoir, soit </a:t>
            </a:r>
            <a:r>
              <a:rPr lang="fr-FR" sz="1900" b="1" dirty="0"/>
              <a:t>8 sièges</a:t>
            </a:r>
          </a:p>
          <a:p>
            <a:pPr marL="457200" lvl="1" indent="0">
              <a:buNone/>
            </a:pPr>
            <a:endParaRPr lang="fr-FR" sz="1900" dirty="0"/>
          </a:p>
          <a:p>
            <a:pPr lvl="1"/>
            <a:r>
              <a:rPr lang="fr-FR" sz="1900" dirty="0"/>
              <a:t>Proportionnalité H/F constatée au </a:t>
            </a:r>
            <a:r>
              <a:rPr lang="fr-FR" sz="1900" b="1" dirty="0"/>
              <a:t>1</a:t>
            </a:r>
            <a:r>
              <a:rPr lang="fr-FR" sz="1900" b="1" baseline="30000" dirty="0"/>
              <a:t>er</a:t>
            </a:r>
            <a:r>
              <a:rPr lang="fr-FR" sz="1900" b="1" dirty="0"/>
              <a:t> janvier 2026</a:t>
            </a:r>
          </a:p>
          <a:p>
            <a:pPr lvl="2"/>
            <a:r>
              <a:rPr lang="fr-FR" sz="1900" dirty="0">
                <a:solidFill>
                  <a:schemeClr val="accent2">
                    <a:lumMod val="75000"/>
                  </a:schemeClr>
                </a:solidFill>
              </a:rPr>
              <a:t>94 femmes </a:t>
            </a:r>
            <a:r>
              <a:rPr lang="fr-FR" sz="1900" dirty="0"/>
              <a:t>soit </a:t>
            </a:r>
            <a:r>
              <a:rPr lang="fr-FR" sz="1900" dirty="0">
                <a:solidFill>
                  <a:schemeClr val="accent2">
                    <a:lumMod val="75000"/>
                  </a:schemeClr>
                </a:solidFill>
              </a:rPr>
              <a:t>61.04 %</a:t>
            </a:r>
            <a:r>
              <a:rPr lang="fr-FR" sz="1900" dirty="0"/>
              <a:t> (</a:t>
            </a:r>
            <a:r>
              <a:rPr lang="fr-FR" sz="1900" dirty="0">
                <a:solidFill>
                  <a:schemeClr val="accent2">
                    <a:lumMod val="75000"/>
                  </a:schemeClr>
                </a:solidFill>
              </a:rPr>
              <a:t>4,88 F </a:t>
            </a:r>
            <a:r>
              <a:rPr lang="fr-FR" sz="1900" dirty="0"/>
              <a:t>pour liste complète)</a:t>
            </a:r>
          </a:p>
          <a:p>
            <a:pPr lvl="2"/>
            <a:r>
              <a:rPr lang="fr-FR" sz="1900" dirty="0">
                <a:solidFill>
                  <a:srgbClr val="00B050"/>
                </a:solidFill>
              </a:rPr>
              <a:t>60 hommes </a:t>
            </a:r>
            <a:r>
              <a:rPr lang="fr-FR" sz="1900" dirty="0"/>
              <a:t>soit </a:t>
            </a:r>
            <a:r>
              <a:rPr lang="fr-FR" sz="1900" dirty="0">
                <a:solidFill>
                  <a:srgbClr val="00B050"/>
                </a:solidFill>
              </a:rPr>
              <a:t>38.96 %</a:t>
            </a:r>
            <a:r>
              <a:rPr lang="fr-FR" sz="1900" dirty="0"/>
              <a:t> (</a:t>
            </a:r>
            <a:r>
              <a:rPr lang="fr-FR" sz="1900" dirty="0">
                <a:solidFill>
                  <a:srgbClr val="00B050"/>
                </a:solidFill>
              </a:rPr>
              <a:t>3,12 H</a:t>
            </a:r>
            <a:r>
              <a:rPr lang="fr-FR" sz="1900" dirty="0"/>
              <a:t> pour liste complète)</a:t>
            </a:r>
          </a:p>
          <a:p>
            <a:pPr lvl="2"/>
            <a:endParaRPr lang="fr-FR" sz="1900" dirty="0"/>
          </a:p>
          <a:p>
            <a:pPr marL="0" lvl="2" indent="0">
              <a:buNone/>
            </a:pPr>
            <a:r>
              <a:rPr lang="fr-FR" sz="1900" b="1" dirty="0"/>
              <a:t>Choix possibles </a:t>
            </a:r>
            <a:r>
              <a:rPr lang="fr-FR" sz="1900" dirty="0"/>
              <a:t>: </a:t>
            </a:r>
          </a:p>
          <a:p>
            <a:pPr marL="1160463" lvl="2" indent="-266700"/>
            <a:r>
              <a:rPr lang="fr-FR" sz="1900" dirty="0"/>
              <a:t>Liste complète </a:t>
            </a:r>
            <a:r>
              <a:rPr lang="fr-FR" dirty="0"/>
              <a:t>: </a:t>
            </a:r>
          </a:p>
          <a:p>
            <a:pPr marL="2065338" lvl="2" indent="-266700">
              <a:buFont typeface="Calibri" panose="020F0502020204030204" pitchFamily="34" charset="0"/>
              <a:buChar char="→"/>
            </a:pPr>
            <a:r>
              <a:rPr lang="fr-FR" sz="1900" dirty="0">
                <a:solidFill>
                  <a:schemeClr val="accent2">
                    <a:lumMod val="75000"/>
                  </a:schemeClr>
                </a:solidFill>
              </a:rPr>
              <a:t>4 femmes </a:t>
            </a:r>
            <a:r>
              <a:rPr lang="fr-FR" sz="1900" dirty="0"/>
              <a:t>+ </a:t>
            </a:r>
            <a:r>
              <a:rPr lang="fr-FR" sz="1900" dirty="0">
                <a:solidFill>
                  <a:srgbClr val="00B050"/>
                </a:solidFill>
              </a:rPr>
              <a:t>4 hommes</a:t>
            </a:r>
          </a:p>
          <a:p>
            <a:pPr marL="2065338" lvl="2" indent="-266700">
              <a:buFont typeface="Calibri" panose="020F0502020204030204" pitchFamily="34" charset="0"/>
              <a:buChar char="→"/>
            </a:pPr>
            <a:r>
              <a:rPr lang="fr-FR" sz="1900" dirty="0">
                <a:solidFill>
                  <a:schemeClr val="accent2">
                    <a:lumMod val="75000"/>
                  </a:schemeClr>
                </a:solidFill>
              </a:rPr>
              <a:t>5 femmes </a:t>
            </a:r>
            <a:r>
              <a:rPr lang="fr-FR" sz="1900" dirty="0"/>
              <a:t>+ </a:t>
            </a:r>
            <a:r>
              <a:rPr lang="fr-FR" sz="1900" dirty="0">
                <a:solidFill>
                  <a:srgbClr val="00B050"/>
                </a:solidFill>
              </a:rPr>
              <a:t>3 hommes</a:t>
            </a:r>
          </a:p>
          <a:p>
            <a:pPr marL="1612900" lvl="2" indent="-266700">
              <a:buFont typeface="Calibri" panose="020F0502020204030204" pitchFamily="34" charset="0"/>
              <a:buChar char="→"/>
            </a:pPr>
            <a:endParaRPr lang="fr-FR" sz="1900" dirty="0">
              <a:solidFill>
                <a:srgbClr val="00B050"/>
              </a:solidFill>
            </a:endParaRPr>
          </a:p>
          <a:p>
            <a:pPr lvl="2"/>
            <a:r>
              <a:rPr lang="fr-FR" sz="1900" dirty="0"/>
              <a:t>Liste incomplète </a:t>
            </a:r>
            <a:r>
              <a:rPr lang="fr-FR" dirty="0"/>
              <a:t>(2/3 au minimum) =</a:t>
            </a:r>
            <a:r>
              <a:rPr lang="fr-FR" sz="1900" dirty="0"/>
              <a:t> 6 candidats (</a:t>
            </a:r>
            <a:r>
              <a:rPr lang="fr-FR" sz="1900" dirty="0">
                <a:solidFill>
                  <a:schemeClr val="accent2">
                    <a:lumMod val="75000"/>
                  </a:schemeClr>
                </a:solidFill>
              </a:rPr>
              <a:t>3,66 F </a:t>
            </a:r>
            <a:r>
              <a:rPr lang="fr-FR" sz="1900" dirty="0"/>
              <a:t>et </a:t>
            </a:r>
            <a:r>
              <a:rPr lang="fr-FR" sz="1900" dirty="0">
                <a:solidFill>
                  <a:srgbClr val="00B050"/>
                </a:solidFill>
              </a:rPr>
              <a:t>2,34 H)</a:t>
            </a:r>
          </a:p>
          <a:p>
            <a:pPr marL="2157413" lvl="2" indent="-358775">
              <a:buFont typeface="Calibri" panose="020F0502020204030204" pitchFamily="34" charset="0"/>
              <a:buChar char="→"/>
              <a:tabLst>
                <a:tab pos="2065338" algn="l"/>
              </a:tabLst>
            </a:pPr>
            <a:r>
              <a:rPr lang="fr-FR" sz="1900" dirty="0">
                <a:solidFill>
                  <a:schemeClr val="accent2">
                    <a:lumMod val="75000"/>
                  </a:schemeClr>
                </a:solidFill>
              </a:rPr>
              <a:t>3 Femmes </a:t>
            </a:r>
            <a:r>
              <a:rPr lang="fr-FR" sz="1900" dirty="0"/>
              <a:t>+ </a:t>
            </a:r>
            <a:r>
              <a:rPr lang="fr-FR" sz="1900" dirty="0">
                <a:solidFill>
                  <a:srgbClr val="00B050"/>
                </a:solidFill>
              </a:rPr>
              <a:t>3 Hommes</a:t>
            </a:r>
            <a:r>
              <a:rPr lang="fr-FR" sz="1900" dirty="0"/>
              <a:t> </a:t>
            </a:r>
          </a:p>
          <a:p>
            <a:pPr marL="2065338" lvl="2" indent="-266700">
              <a:buFont typeface="Calibri" panose="020F0502020204030204" pitchFamily="34" charset="0"/>
              <a:buChar char="→"/>
              <a:tabLst>
                <a:tab pos="1879600" algn="l"/>
              </a:tabLst>
            </a:pPr>
            <a:r>
              <a:rPr lang="fr-FR" sz="1900" dirty="0">
                <a:solidFill>
                  <a:schemeClr val="accent2">
                    <a:lumMod val="75000"/>
                  </a:schemeClr>
                </a:solidFill>
              </a:rPr>
              <a:t> 4 Femmes </a:t>
            </a:r>
            <a:r>
              <a:rPr lang="fr-FR" sz="1900" dirty="0"/>
              <a:t>et </a:t>
            </a:r>
            <a:r>
              <a:rPr lang="fr-FR" sz="1900" dirty="0">
                <a:solidFill>
                  <a:srgbClr val="00B050"/>
                </a:solidFill>
              </a:rPr>
              <a:t>2 Hommes</a:t>
            </a:r>
            <a:endParaRPr lang="fr-FR" sz="1900" dirty="0"/>
          </a:p>
          <a:p>
            <a:endParaRPr lang="fr-FR" dirty="0"/>
          </a:p>
        </p:txBody>
      </p:sp>
      <p:sp>
        <p:nvSpPr>
          <p:cNvPr id="5" name="Titre 1">
            <a:extLst>
              <a:ext uri="{FF2B5EF4-FFF2-40B4-BE49-F238E27FC236}">
                <a16:creationId xmlns:a16="http://schemas.microsoft.com/office/drawing/2014/main" id="{37C78169-62C7-4E3B-9DAA-146FBD22C19A}"/>
              </a:ext>
            </a:extLst>
          </p:cNvPr>
          <p:cNvSpPr>
            <a:spLocks noGrp="1"/>
          </p:cNvSpPr>
          <p:nvPr>
            <p:ph type="title"/>
          </p:nvPr>
        </p:nvSpPr>
        <p:spPr>
          <a:xfrm>
            <a:off x="1271647" y="102741"/>
            <a:ext cx="8488802" cy="746499"/>
          </a:xfrm>
        </p:spPr>
        <p:txBody>
          <a:bodyPr>
            <a:normAutofit/>
          </a:bodyPr>
          <a:lstStyle/>
          <a:p>
            <a:r>
              <a:rPr lang="fr-FR" sz="3600" dirty="0"/>
              <a:t>1</a:t>
            </a:r>
            <a:r>
              <a:rPr lang="fr-FR" sz="3600" baseline="30000" dirty="0"/>
              <a:t>er</a:t>
            </a:r>
            <a:r>
              <a:rPr lang="fr-FR" sz="3600" dirty="0"/>
              <a:t> cas particulier des candidats inéligibles </a:t>
            </a:r>
          </a:p>
        </p:txBody>
      </p:sp>
      <p:sp>
        <p:nvSpPr>
          <p:cNvPr id="6" name="ZoneTexte 5">
            <a:extLst>
              <a:ext uri="{FF2B5EF4-FFF2-40B4-BE49-F238E27FC236}">
                <a16:creationId xmlns:a16="http://schemas.microsoft.com/office/drawing/2014/main" id="{6CCF6267-A36F-497C-8127-FC92484367C1}"/>
              </a:ext>
            </a:extLst>
          </p:cNvPr>
          <p:cNvSpPr txBox="1"/>
          <p:nvPr/>
        </p:nvSpPr>
        <p:spPr>
          <a:xfrm>
            <a:off x="1610017" y="952879"/>
            <a:ext cx="10482665" cy="476726"/>
          </a:xfrm>
          <a:prstGeom prst="roundRect">
            <a:avLst/>
          </a:prstGeom>
          <a:solidFill>
            <a:schemeClr val="accent1">
              <a:lumMod val="50000"/>
            </a:schemeClr>
          </a:solidFill>
        </p:spPr>
        <p:txBody>
          <a:bodyPr wrap="square" rtlCol="0">
            <a:spAutoFit/>
          </a:bodyPr>
          <a:lstStyle/>
          <a:p>
            <a:pPr algn="ctr"/>
            <a:r>
              <a:rPr lang="fr-FR" sz="2200" b="1" dirty="0">
                <a:solidFill>
                  <a:schemeClr val="bg1"/>
                </a:solidFill>
              </a:rPr>
              <a:t>Exemple de l’impact de candidats inéligibles sur la liste</a:t>
            </a:r>
          </a:p>
        </p:txBody>
      </p:sp>
      <p:sp>
        <p:nvSpPr>
          <p:cNvPr id="7" name="Rectangle : coins arrondis 6">
            <a:extLst>
              <a:ext uri="{FF2B5EF4-FFF2-40B4-BE49-F238E27FC236}">
                <a16:creationId xmlns:a16="http://schemas.microsoft.com/office/drawing/2014/main" id="{CD713FD7-11F0-4840-8208-CEA8D519BA7E}"/>
              </a:ext>
            </a:extLst>
          </p:cNvPr>
          <p:cNvSpPr/>
          <p:nvPr/>
        </p:nvSpPr>
        <p:spPr>
          <a:xfrm>
            <a:off x="8278496" y="4114590"/>
            <a:ext cx="3573670" cy="775909"/>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Choix de l’OS sur l’arrondi à l’entier inférieur ou supérieur des proportions hommes/femmes </a:t>
            </a:r>
          </a:p>
        </p:txBody>
      </p:sp>
      <p:sp>
        <p:nvSpPr>
          <p:cNvPr id="8" name="Rectangle : avec coin rogné 7">
            <a:extLst>
              <a:ext uri="{FF2B5EF4-FFF2-40B4-BE49-F238E27FC236}">
                <a16:creationId xmlns:a16="http://schemas.microsoft.com/office/drawing/2014/main" id="{FBAA8EFB-7AEA-420B-9073-9F3C5B7ED0F1}"/>
              </a:ext>
            </a:extLst>
          </p:cNvPr>
          <p:cNvSpPr/>
          <p:nvPr/>
        </p:nvSpPr>
        <p:spPr>
          <a:xfrm>
            <a:off x="10277473" y="208562"/>
            <a:ext cx="1574693"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Circulaire DGCL du 26 mars 2018</a:t>
            </a:r>
          </a:p>
        </p:txBody>
      </p:sp>
    </p:spTree>
    <p:extLst>
      <p:ext uri="{BB962C8B-B14F-4D97-AF65-F5344CB8AC3E}">
        <p14:creationId xmlns:p14="http://schemas.microsoft.com/office/powerpoint/2010/main" val="3971887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1A1EFE3-CE87-4047-8FA0-0B0003782923}"/>
              </a:ext>
            </a:extLst>
          </p:cNvPr>
          <p:cNvSpPr txBox="1"/>
          <p:nvPr/>
        </p:nvSpPr>
        <p:spPr>
          <a:xfrm>
            <a:off x="1507275" y="843677"/>
            <a:ext cx="10482665" cy="5355312"/>
          </a:xfrm>
          <a:prstGeom prst="rect">
            <a:avLst/>
          </a:prstGeom>
          <a:noFill/>
          <a:ln>
            <a:solidFill>
              <a:schemeClr val="accent1">
                <a:lumMod val="50000"/>
              </a:schemeClr>
            </a:solidFill>
          </a:ln>
        </p:spPr>
        <p:txBody>
          <a:bodyPr wrap="square" rtlCol="0">
            <a:spAutoFit/>
          </a:bodyPr>
          <a:lstStyle/>
          <a:p>
            <a:pPr marL="342900" indent="-342900">
              <a:buFont typeface="Calibri" panose="020F0502020204030204" pitchFamily="34" charset="0"/>
              <a:buChar char="→"/>
            </a:pPr>
            <a:r>
              <a:rPr lang="fr-FR" sz="2200" dirty="0"/>
              <a:t>L’OS dépose </a:t>
            </a:r>
            <a:r>
              <a:rPr lang="fr-FR" sz="2200" b="1" dirty="0"/>
              <a:t>une liste complète </a:t>
            </a:r>
            <a:r>
              <a:rPr lang="fr-FR" sz="2200" dirty="0"/>
              <a:t>: </a:t>
            </a:r>
            <a:r>
              <a:rPr lang="fr-FR" sz="2200" dirty="0">
                <a:solidFill>
                  <a:schemeClr val="accent2">
                    <a:lumMod val="75000"/>
                  </a:schemeClr>
                </a:solidFill>
              </a:rPr>
              <a:t>4 femme</a:t>
            </a:r>
            <a:r>
              <a:rPr lang="fr-FR" sz="2200" dirty="0">
                <a:solidFill>
                  <a:schemeClr val="accent2"/>
                </a:solidFill>
              </a:rPr>
              <a:t>s </a:t>
            </a:r>
            <a:r>
              <a:rPr lang="fr-FR" sz="2200" dirty="0"/>
              <a:t>+ </a:t>
            </a:r>
            <a:r>
              <a:rPr lang="fr-FR" sz="2200" dirty="0">
                <a:solidFill>
                  <a:srgbClr val="00B050"/>
                </a:solidFill>
              </a:rPr>
              <a:t>4 hommes</a:t>
            </a:r>
          </a:p>
          <a:p>
            <a:endParaRPr lang="fr-FR" sz="2200" dirty="0"/>
          </a:p>
          <a:p>
            <a:r>
              <a:rPr lang="fr-FR" sz="2200" b="1" u="sng" dirty="0"/>
              <a:t>1</a:t>
            </a:r>
            <a:r>
              <a:rPr lang="fr-FR" sz="2200" b="1" u="sng" baseline="30000" dirty="0"/>
              <a:t>er</a:t>
            </a:r>
            <a:r>
              <a:rPr lang="fr-FR" sz="2200" b="1" u="sng" dirty="0"/>
              <a:t> cas: Candidate Femme inéligible</a:t>
            </a:r>
          </a:p>
          <a:p>
            <a:endParaRPr lang="fr-FR" sz="2200" b="1" u="sng" dirty="0"/>
          </a:p>
          <a:p>
            <a:pPr marL="285750" indent="-285750" algn="just">
              <a:buFont typeface="Arial" panose="020B0604020202020204" pitchFamily="34" charset="0"/>
              <a:buChar char="•"/>
            </a:pPr>
            <a:r>
              <a:rPr lang="fr-FR" sz="2200" b="1" dirty="0"/>
              <a:t>Si remplacement</a:t>
            </a:r>
            <a:r>
              <a:rPr lang="fr-FR" sz="2200" dirty="0"/>
              <a:t>, doit l’être par une femme, la règle de proportion ne permettant pas une liste avec seulement </a:t>
            </a:r>
            <a:r>
              <a:rPr lang="fr-FR" sz="2200" dirty="0">
                <a:solidFill>
                  <a:schemeClr val="accent2">
                    <a:lumMod val="75000"/>
                  </a:schemeClr>
                </a:solidFill>
              </a:rPr>
              <a:t>3 femmes </a:t>
            </a:r>
            <a:r>
              <a:rPr lang="fr-FR" sz="2200" dirty="0"/>
              <a:t>(4 ou 5)</a:t>
            </a:r>
          </a:p>
          <a:p>
            <a:pPr marL="285750" indent="-285750" algn="just">
              <a:buFont typeface="Arial" panose="020B0604020202020204" pitchFamily="34" charset="0"/>
              <a:buChar char="•"/>
            </a:pPr>
            <a:endParaRPr lang="fr-FR" sz="2200" dirty="0"/>
          </a:p>
          <a:p>
            <a:pPr algn="just"/>
            <a:endParaRPr lang="fr-FR" sz="1200" dirty="0"/>
          </a:p>
          <a:p>
            <a:pPr marL="285750" indent="-285750" algn="just">
              <a:buFont typeface="Arial" panose="020B0604020202020204" pitchFamily="34" charset="0"/>
              <a:buChar char="•"/>
            </a:pPr>
            <a:r>
              <a:rPr lang="fr-FR" sz="2200" b="1" dirty="0"/>
              <a:t>Si non remplacée</a:t>
            </a:r>
            <a:r>
              <a:rPr lang="fr-FR" sz="2200" dirty="0"/>
              <a:t>, la liste devient incomplète :</a:t>
            </a:r>
            <a:r>
              <a:rPr lang="fr-FR" sz="2200" dirty="0">
                <a:solidFill>
                  <a:schemeClr val="accent6"/>
                </a:solidFill>
              </a:rPr>
              <a:t> </a:t>
            </a:r>
            <a:r>
              <a:rPr lang="fr-FR" sz="2200" b="1" dirty="0">
                <a:solidFill>
                  <a:srgbClr val="7030A0"/>
                </a:solidFill>
              </a:rPr>
              <a:t>3 femmes + 4 hommes</a:t>
            </a:r>
            <a:r>
              <a:rPr lang="fr-FR" sz="2200" dirty="0"/>
              <a:t>, soit un total de 7 candidats</a:t>
            </a:r>
          </a:p>
          <a:p>
            <a:pPr marL="801688"/>
            <a:r>
              <a:rPr lang="fr-FR" sz="2200" b="1" dirty="0"/>
              <a:t>1- </a:t>
            </a:r>
            <a:r>
              <a:rPr lang="fr-FR" sz="2200" dirty="0"/>
              <a:t>les</a:t>
            </a:r>
            <a:r>
              <a:rPr lang="fr-FR" sz="2200" b="1" dirty="0"/>
              <a:t> </a:t>
            </a:r>
            <a:r>
              <a:rPr lang="fr-FR" sz="2200" dirty="0"/>
              <a:t>2/3 toujours respectés (minimum 6)  </a:t>
            </a:r>
            <a:r>
              <a:rPr lang="fr-FR" sz="1900" b="1" dirty="0">
                <a:solidFill>
                  <a:srgbClr val="C00000"/>
                </a:solidFill>
              </a:rPr>
              <a:t>(tolérance d’un nombre impair de candidats)</a:t>
            </a:r>
          </a:p>
          <a:p>
            <a:pPr marL="801688"/>
            <a:r>
              <a:rPr lang="fr-FR" sz="2200" b="1" dirty="0"/>
              <a:t>2-</a:t>
            </a:r>
            <a:r>
              <a:rPr lang="fr-FR" sz="2200" b="1" dirty="0">
                <a:solidFill>
                  <a:srgbClr val="C00000"/>
                </a:solidFill>
              </a:rPr>
              <a:t> </a:t>
            </a:r>
            <a:r>
              <a:rPr lang="fr-FR" sz="2200" dirty="0"/>
              <a:t>la</a:t>
            </a:r>
            <a:r>
              <a:rPr lang="fr-FR" sz="2200" b="1" dirty="0">
                <a:solidFill>
                  <a:srgbClr val="C00000"/>
                </a:solidFill>
              </a:rPr>
              <a:t> </a:t>
            </a:r>
            <a:r>
              <a:rPr lang="fr-FR" sz="2200" dirty="0"/>
              <a:t>proportion F/H est à redéfinir sur la base des 7 candidats : </a:t>
            </a:r>
            <a:r>
              <a:rPr lang="fr-FR" sz="2200" dirty="0">
                <a:solidFill>
                  <a:schemeClr val="accent2">
                    <a:lumMod val="75000"/>
                  </a:schemeClr>
                </a:solidFill>
              </a:rPr>
              <a:t>4,27 F</a:t>
            </a:r>
            <a:r>
              <a:rPr lang="fr-FR" sz="2200" dirty="0"/>
              <a:t> + </a:t>
            </a:r>
            <a:r>
              <a:rPr lang="fr-FR" sz="2200" dirty="0">
                <a:solidFill>
                  <a:srgbClr val="00B050"/>
                </a:solidFill>
              </a:rPr>
              <a:t>2,73 H</a:t>
            </a:r>
            <a:endParaRPr lang="fr-FR" sz="2200" dirty="0"/>
          </a:p>
          <a:p>
            <a:pPr marL="1601788" indent="-342900">
              <a:buFont typeface="Calibri" panose="020F0502020204030204" pitchFamily="34" charset="0"/>
              <a:buChar char="→"/>
            </a:pPr>
            <a:r>
              <a:rPr lang="fr-FR" sz="2200" b="1" dirty="0">
                <a:solidFill>
                  <a:schemeClr val="accent2">
                    <a:lumMod val="75000"/>
                  </a:schemeClr>
                </a:solidFill>
              </a:rPr>
              <a:t>4 F</a:t>
            </a:r>
            <a:r>
              <a:rPr lang="fr-FR" sz="2200" b="1" dirty="0">
                <a:solidFill>
                  <a:srgbClr val="7030A0"/>
                </a:solidFill>
              </a:rPr>
              <a:t> </a:t>
            </a:r>
            <a:r>
              <a:rPr lang="fr-FR" sz="2200" b="1" dirty="0"/>
              <a:t>+</a:t>
            </a:r>
            <a:r>
              <a:rPr lang="fr-FR" sz="2200" b="1" dirty="0">
                <a:solidFill>
                  <a:srgbClr val="7030A0"/>
                </a:solidFill>
              </a:rPr>
              <a:t> </a:t>
            </a:r>
            <a:r>
              <a:rPr lang="fr-FR" sz="2200" b="1" dirty="0">
                <a:solidFill>
                  <a:srgbClr val="00B050"/>
                </a:solidFill>
              </a:rPr>
              <a:t>3 H </a:t>
            </a:r>
          </a:p>
          <a:p>
            <a:pPr marL="1601788" indent="-342900">
              <a:buFont typeface="Calibri" panose="020F0502020204030204" pitchFamily="34" charset="0"/>
              <a:buChar char="→"/>
            </a:pPr>
            <a:r>
              <a:rPr lang="fr-FR" sz="2200" b="1" dirty="0">
                <a:solidFill>
                  <a:schemeClr val="accent2">
                    <a:lumMod val="75000"/>
                  </a:schemeClr>
                </a:solidFill>
              </a:rPr>
              <a:t>5 F</a:t>
            </a:r>
            <a:r>
              <a:rPr lang="fr-FR" sz="2200" b="1" dirty="0">
                <a:solidFill>
                  <a:srgbClr val="7030A0"/>
                </a:solidFill>
              </a:rPr>
              <a:t> </a:t>
            </a:r>
            <a:r>
              <a:rPr lang="fr-FR" sz="2200" b="1" dirty="0"/>
              <a:t>+</a:t>
            </a:r>
            <a:r>
              <a:rPr lang="fr-FR" sz="2200" b="1" dirty="0">
                <a:solidFill>
                  <a:srgbClr val="7030A0"/>
                </a:solidFill>
              </a:rPr>
              <a:t> </a:t>
            </a:r>
            <a:r>
              <a:rPr lang="fr-FR" sz="2200" b="1" dirty="0">
                <a:solidFill>
                  <a:srgbClr val="00B050"/>
                </a:solidFill>
              </a:rPr>
              <a:t>2 H</a:t>
            </a:r>
          </a:p>
          <a:p>
            <a:pPr marL="1601788" indent="-342900">
              <a:buFont typeface="Calibri" panose="020F0502020204030204" pitchFamily="34" charset="0"/>
              <a:buChar char="→"/>
            </a:pPr>
            <a:endParaRPr lang="fr-FR" sz="2200" b="1" dirty="0"/>
          </a:p>
          <a:p>
            <a:pPr marL="1258888"/>
            <a:r>
              <a:rPr lang="fr-FR" sz="2200" b="1" dirty="0">
                <a:solidFill>
                  <a:srgbClr val="7030A0"/>
                </a:solidFill>
              </a:rPr>
              <a:t>Conséquence =&gt; la liste incomplète est irrecevable (3F + 4H)</a:t>
            </a:r>
          </a:p>
        </p:txBody>
      </p:sp>
      <p:sp>
        <p:nvSpPr>
          <p:cNvPr id="6" name="ZoneTexte 5">
            <a:extLst>
              <a:ext uri="{FF2B5EF4-FFF2-40B4-BE49-F238E27FC236}">
                <a16:creationId xmlns:a16="http://schemas.microsoft.com/office/drawing/2014/main" id="{0D44FBB6-BB3B-4480-9A06-0842D7634D3B}"/>
              </a:ext>
            </a:extLst>
          </p:cNvPr>
          <p:cNvSpPr txBox="1"/>
          <p:nvPr/>
        </p:nvSpPr>
        <p:spPr>
          <a:xfrm>
            <a:off x="1507274" y="366951"/>
            <a:ext cx="10482665" cy="476726"/>
          </a:xfrm>
          <a:prstGeom prst="roundRect">
            <a:avLst/>
          </a:prstGeom>
          <a:solidFill>
            <a:schemeClr val="accent1">
              <a:lumMod val="50000"/>
            </a:schemeClr>
          </a:solidFill>
        </p:spPr>
        <p:txBody>
          <a:bodyPr wrap="square" rtlCol="0">
            <a:spAutoFit/>
          </a:bodyPr>
          <a:lstStyle/>
          <a:p>
            <a:pPr algn="ctr"/>
            <a:r>
              <a:rPr lang="fr-FR" sz="2200" b="1" dirty="0">
                <a:solidFill>
                  <a:schemeClr val="bg1"/>
                </a:solidFill>
              </a:rPr>
              <a:t>Exemple de l’impact de candidats inéligibles sur la liste</a:t>
            </a:r>
          </a:p>
        </p:txBody>
      </p:sp>
      <p:sp>
        <p:nvSpPr>
          <p:cNvPr id="10" name="ZoneTexte 9">
            <a:extLst>
              <a:ext uri="{FF2B5EF4-FFF2-40B4-BE49-F238E27FC236}">
                <a16:creationId xmlns:a16="http://schemas.microsoft.com/office/drawing/2014/main" id="{FDDAD277-F8E9-4A61-B865-34AFAC1C0031}"/>
              </a:ext>
            </a:extLst>
          </p:cNvPr>
          <p:cNvSpPr txBox="1"/>
          <p:nvPr/>
        </p:nvSpPr>
        <p:spPr>
          <a:xfrm>
            <a:off x="1682192" y="3134173"/>
            <a:ext cx="10132828" cy="108000"/>
          </a:xfrm>
          <a:prstGeom prst="roundRect">
            <a:avLst/>
          </a:prstGeom>
          <a:solidFill>
            <a:schemeClr val="accent1">
              <a:lumMod val="50000"/>
            </a:schemeClr>
          </a:solidFill>
        </p:spPr>
        <p:txBody>
          <a:bodyPr wrap="square" rtlCol="0">
            <a:spAutoFit/>
          </a:bodyPr>
          <a:lstStyle/>
          <a:p>
            <a:pPr algn="ctr"/>
            <a:endParaRPr lang="fr-FR" sz="2200" b="1" dirty="0">
              <a:solidFill>
                <a:schemeClr val="bg1"/>
              </a:solidFill>
            </a:endParaRPr>
          </a:p>
        </p:txBody>
      </p:sp>
    </p:spTree>
    <p:extLst>
      <p:ext uri="{BB962C8B-B14F-4D97-AF65-F5344CB8AC3E}">
        <p14:creationId xmlns:p14="http://schemas.microsoft.com/office/powerpoint/2010/main" val="2545577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2030501-FB11-4EA8-A803-39D49B26479D}"/>
              </a:ext>
            </a:extLst>
          </p:cNvPr>
          <p:cNvSpPr txBox="1"/>
          <p:nvPr/>
        </p:nvSpPr>
        <p:spPr>
          <a:xfrm>
            <a:off x="1507275" y="843677"/>
            <a:ext cx="10482665" cy="5355312"/>
          </a:xfrm>
          <a:prstGeom prst="rect">
            <a:avLst/>
          </a:prstGeom>
          <a:noFill/>
          <a:ln>
            <a:solidFill>
              <a:schemeClr val="accent1">
                <a:lumMod val="50000"/>
              </a:schemeClr>
            </a:solidFill>
          </a:ln>
        </p:spPr>
        <p:txBody>
          <a:bodyPr wrap="square" rtlCol="0">
            <a:spAutoFit/>
          </a:bodyPr>
          <a:lstStyle/>
          <a:p>
            <a:pPr marL="342900" indent="-342900">
              <a:buFont typeface="Calibri" panose="020F0502020204030204" pitchFamily="34" charset="0"/>
              <a:buChar char="→"/>
            </a:pPr>
            <a:r>
              <a:rPr lang="fr-FR" sz="2200" dirty="0"/>
              <a:t>L’OS dépose </a:t>
            </a:r>
            <a:r>
              <a:rPr lang="fr-FR" sz="2200" b="1" dirty="0"/>
              <a:t>une liste complète </a:t>
            </a:r>
            <a:r>
              <a:rPr lang="fr-FR" sz="2200" dirty="0"/>
              <a:t>: </a:t>
            </a:r>
            <a:r>
              <a:rPr lang="fr-FR" sz="2200" dirty="0">
                <a:solidFill>
                  <a:schemeClr val="accent2">
                    <a:lumMod val="75000"/>
                  </a:schemeClr>
                </a:solidFill>
              </a:rPr>
              <a:t>4 femme</a:t>
            </a:r>
            <a:r>
              <a:rPr lang="fr-FR" sz="2200" dirty="0">
                <a:solidFill>
                  <a:schemeClr val="accent2"/>
                </a:solidFill>
              </a:rPr>
              <a:t>s </a:t>
            </a:r>
            <a:r>
              <a:rPr lang="fr-FR" sz="2200" dirty="0"/>
              <a:t>+ </a:t>
            </a:r>
            <a:r>
              <a:rPr lang="fr-FR" sz="2200" dirty="0">
                <a:solidFill>
                  <a:srgbClr val="00B050"/>
                </a:solidFill>
              </a:rPr>
              <a:t>4 hommes</a:t>
            </a:r>
          </a:p>
          <a:p>
            <a:endParaRPr lang="fr-FR" sz="2200" dirty="0"/>
          </a:p>
          <a:p>
            <a:r>
              <a:rPr lang="fr-FR" sz="2200" b="1" u="sng" dirty="0"/>
              <a:t>1</a:t>
            </a:r>
            <a:r>
              <a:rPr lang="fr-FR" sz="2200" b="1" u="sng" baseline="30000" dirty="0"/>
              <a:t>er</a:t>
            </a:r>
            <a:r>
              <a:rPr lang="fr-FR" sz="2200" b="1" u="sng" dirty="0"/>
              <a:t> cas: Candidat Homme inéligible</a:t>
            </a:r>
          </a:p>
          <a:p>
            <a:endParaRPr lang="fr-FR" sz="2200" b="1" u="sng" dirty="0"/>
          </a:p>
          <a:p>
            <a:pPr marL="285750" indent="-285750" algn="just">
              <a:buFont typeface="Arial" panose="020B0604020202020204" pitchFamily="34" charset="0"/>
              <a:buChar char="•"/>
            </a:pPr>
            <a:r>
              <a:rPr lang="fr-FR" sz="2200" b="1" dirty="0"/>
              <a:t>Si remplacement</a:t>
            </a:r>
            <a:r>
              <a:rPr lang="fr-FR" sz="2200" dirty="0"/>
              <a:t>, peut l’être par une femme, la règle de proportion permettant une liste avec seulement </a:t>
            </a:r>
            <a:r>
              <a:rPr lang="fr-FR" sz="2200" dirty="0">
                <a:solidFill>
                  <a:srgbClr val="00B050"/>
                </a:solidFill>
              </a:rPr>
              <a:t>3 hommes </a:t>
            </a:r>
            <a:r>
              <a:rPr lang="fr-FR" sz="2200" dirty="0">
                <a:solidFill>
                  <a:schemeClr val="accent2">
                    <a:lumMod val="75000"/>
                  </a:schemeClr>
                </a:solidFill>
              </a:rPr>
              <a:t>et 5 femmes </a:t>
            </a:r>
            <a:r>
              <a:rPr lang="fr-FR" sz="2200" dirty="0"/>
              <a:t>ou par un homme.</a:t>
            </a:r>
          </a:p>
          <a:p>
            <a:pPr marL="285750" indent="-285750" algn="just">
              <a:buFont typeface="Arial" panose="020B0604020202020204" pitchFamily="34" charset="0"/>
              <a:buChar char="•"/>
            </a:pPr>
            <a:endParaRPr lang="fr-FR" sz="2200" dirty="0"/>
          </a:p>
          <a:p>
            <a:pPr algn="just"/>
            <a:endParaRPr lang="fr-FR" sz="1200" dirty="0"/>
          </a:p>
          <a:p>
            <a:pPr marL="285750" indent="-285750" algn="just">
              <a:buFont typeface="Arial" panose="020B0604020202020204" pitchFamily="34" charset="0"/>
              <a:buChar char="•"/>
            </a:pPr>
            <a:r>
              <a:rPr lang="fr-FR" sz="2200" b="1" dirty="0"/>
              <a:t>Si non remplacée</a:t>
            </a:r>
            <a:r>
              <a:rPr lang="fr-FR" sz="2200" dirty="0"/>
              <a:t>, la liste devient incomplète :</a:t>
            </a:r>
            <a:r>
              <a:rPr lang="fr-FR" sz="2200" dirty="0">
                <a:solidFill>
                  <a:schemeClr val="accent6"/>
                </a:solidFill>
              </a:rPr>
              <a:t> </a:t>
            </a:r>
            <a:r>
              <a:rPr lang="fr-FR" sz="2200" b="1" dirty="0">
                <a:solidFill>
                  <a:srgbClr val="7030A0"/>
                </a:solidFill>
              </a:rPr>
              <a:t>4 femmes + 3 hommes</a:t>
            </a:r>
            <a:r>
              <a:rPr lang="fr-FR" sz="2200" dirty="0"/>
              <a:t>, soit un total de 7 candidats</a:t>
            </a:r>
          </a:p>
          <a:p>
            <a:pPr marL="801688"/>
            <a:r>
              <a:rPr lang="fr-FR" sz="2200" b="1" dirty="0"/>
              <a:t>1- </a:t>
            </a:r>
            <a:r>
              <a:rPr lang="fr-FR" sz="2200" dirty="0"/>
              <a:t>les</a:t>
            </a:r>
            <a:r>
              <a:rPr lang="fr-FR" sz="2200" b="1" dirty="0"/>
              <a:t> </a:t>
            </a:r>
            <a:r>
              <a:rPr lang="fr-FR" sz="2200" dirty="0"/>
              <a:t>2/3 toujours respectés (minimum 6)  </a:t>
            </a:r>
            <a:r>
              <a:rPr lang="fr-FR" sz="1900" b="1" dirty="0">
                <a:solidFill>
                  <a:srgbClr val="C00000"/>
                </a:solidFill>
              </a:rPr>
              <a:t>(tolérance d’un nombre impair de candidats)</a:t>
            </a:r>
          </a:p>
          <a:p>
            <a:pPr marL="801688"/>
            <a:r>
              <a:rPr lang="fr-FR" sz="2200" b="1" dirty="0"/>
              <a:t>2-</a:t>
            </a:r>
            <a:r>
              <a:rPr lang="fr-FR" sz="2200" b="1" dirty="0">
                <a:solidFill>
                  <a:srgbClr val="C00000"/>
                </a:solidFill>
              </a:rPr>
              <a:t> </a:t>
            </a:r>
            <a:r>
              <a:rPr lang="fr-FR" sz="2200" dirty="0"/>
              <a:t>la</a:t>
            </a:r>
            <a:r>
              <a:rPr lang="fr-FR" sz="2200" b="1" dirty="0">
                <a:solidFill>
                  <a:srgbClr val="C00000"/>
                </a:solidFill>
              </a:rPr>
              <a:t> </a:t>
            </a:r>
            <a:r>
              <a:rPr lang="fr-FR" sz="2200" dirty="0"/>
              <a:t>proportion F/H est à redéfinir sur la base des 7 candidats : </a:t>
            </a:r>
            <a:r>
              <a:rPr lang="fr-FR" sz="2200" dirty="0">
                <a:solidFill>
                  <a:schemeClr val="accent2">
                    <a:lumMod val="75000"/>
                  </a:schemeClr>
                </a:solidFill>
              </a:rPr>
              <a:t>4,27 F</a:t>
            </a:r>
            <a:r>
              <a:rPr lang="fr-FR" sz="2200" dirty="0"/>
              <a:t> + </a:t>
            </a:r>
            <a:r>
              <a:rPr lang="fr-FR" sz="2200" dirty="0">
                <a:solidFill>
                  <a:srgbClr val="00B050"/>
                </a:solidFill>
              </a:rPr>
              <a:t>2,73 H</a:t>
            </a:r>
            <a:endParaRPr lang="fr-FR" sz="2200" dirty="0"/>
          </a:p>
          <a:p>
            <a:pPr marL="1601788" indent="-342900">
              <a:buFont typeface="Calibri" panose="020F0502020204030204" pitchFamily="34" charset="0"/>
              <a:buChar char="→"/>
            </a:pPr>
            <a:r>
              <a:rPr lang="fr-FR" sz="2200" b="1" dirty="0">
                <a:solidFill>
                  <a:schemeClr val="accent2">
                    <a:lumMod val="75000"/>
                  </a:schemeClr>
                </a:solidFill>
              </a:rPr>
              <a:t>4 F</a:t>
            </a:r>
            <a:r>
              <a:rPr lang="fr-FR" sz="2200" b="1" dirty="0">
                <a:solidFill>
                  <a:srgbClr val="7030A0"/>
                </a:solidFill>
              </a:rPr>
              <a:t> </a:t>
            </a:r>
            <a:r>
              <a:rPr lang="fr-FR" sz="2200" b="1" dirty="0"/>
              <a:t>+</a:t>
            </a:r>
            <a:r>
              <a:rPr lang="fr-FR" sz="2200" b="1" dirty="0">
                <a:solidFill>
                  <a:srgbClr val="7030A0"/>
                </a:solidFill>
              </a:rPr>
              <a:t> </a:t>
            </a:r>
            <a:r>
              <a:rPr lang="fr-FR" sz="2200" b="1" dirty="0">
                <a:solidFill>
                  <a:srgbClr val="00B050"/>
                </a:solidFill>
              </a:rPr>
              <a:t>3 H </a:t>
            </a:r>
          </a:p>
          <a:p>
            <a:pPr marL="1601788" indent="-342900">
              <a:buFont typeface="Calibri" panose="020F0502020204030204" pitchFamily="34" charset="0"/>
              <a:buChar char="→"/>
            </a:pPr>
            <a:r>
              <a:rPr lang="fr-FR" sz="2200" b="1" dirty="0">
                <a:solidFill>
                  <a:schemeClr val="accent2">
                    <a:lumMod val="75000"/>
                  </a:schemeClr>
                </a:solidFill>
              </a:rPr>
              <a:t>5 F</a:t>
            </a:r>
            <a:r>
              <a:rPr lang="fr-FR" sz="2200" b="1" dirty="0">
                <a:solidFill>
                  <a:srgbClr val="7030A0"/>
                </a:solidFill>
              </a:rPr>
              <a:t> </a:t>
            </a:r>
            <a:r>
              <a:rPr lang="fr-FR" sz="2200" b="1" dirty="0"/>
              <a:t>+</a:t>
            </a:r>
            <a:r>
              <a:rPr lang="fr-FR" sz="2200" b="1" dirty="0">
                <a:solidFill>
                  <a:srgbClr val="7030A0"/>
                </a:solidFill>
              </a:rPr>
              <a:t> </a:t>
            </a:r>
            <a:r>
              <a:rPr lang="fr-FR" sz="2200" b="1" dirty="0">
                <a:solidFill>
                  <a:srgbClr val="00B050"/>
                </a:solidFill>
              </a:rPr>
              <a:t>2 H</a:t>
            </a:r>
          </a:p>
          <a:p>
            <a:pPr marL="1601788" indent="-342900">
              <a:buFont typeface="Calibri" panose="020F0502020204030204" pitchFamily="34" charset="0"/>
              <a:buChar char="→"/>
            </a:pPr>
            <a:endParaRPr lang="fr-FR" sz="2200" b="1" dirty="0"/>
          </a:p>
          <a:p>
            <a:pPr marL="1258888"/>
            <a:r>
              <a:rPr lang="fr-FR" sz="2200" b="1" dirty="0">
                <a:solidFill>
                  <a:srgbClr val="7030A0"/>
                </a:solidFill>
              </a:rPr>
              <a:t>Conséquence =&gt; la liste incomplète est recevable (4F + 3H)</a:t>
            </a:r>
          </a:p>
        </p:txBody>
      </p:sp>
      <p:sp>
        <p:nvSpPr>
          <p:cNvPr id="5" name="ZoneTexte 4">
            <a:extLst>
              <a:ext uri="{FF2B5EF4-FFF2-40B4-BE49-F238E27FC236}">
                <a16:creationId xmlns:a16="http://schemas.microsoft.com/office/drawing/2014/main" id="{F8E9ED82-748E-4D80-9CBF-4DB3E5DBA282}"/>
              </a:ext>
            </a:extLst>
          </p:cNvPr>
          <p:cNvSpPr txBox="1"/>
          <p:nvPr/>
        </p:nvSpPr>
        <p:spPr>
          <a:xfrm>
            <a:off x="1507274" y="366951"/>
            <a:ext cx="10482665" cy="476726"/>
          </a:xfrm>
          <a:prstGeom prst="roundRect">
            <a:avLst/>
          </a:prstGeom>
          <a:solidFill>
            <a:schemeClr val="accent1">
              <a:lumMod val="50000"/>
            </a:schemeClr>
          </a:solidFill>
        </p:spPr>
        <p:txBody>
          <a:bodyPr wrap="square" rtlCol="0">
            <a:spAutoFit/>
          </a:bodyPr>
          <a:lstStyle/>
          <a:p>
            <a:pPr algn="ctr"/>
            <a:r>
              <a:rPr lang="fr-FR" sz="2200" b="1" dirty="0">
                <a:solidFill>
                  <a:schemeClr val="bg1"/>
                </a:solidFill>
              </a:rPr>
              <a:t>Exemple de l’impact de candidats inéligibles sur la liste</a:t>
            </a:r>
          </a:p>
        </p:txBody>
      </p:sp>
      <p:sp>
        <p:nvSpPr>
          <p:cNvPr id="6" name="ZoneTexte 5">
            <a:extLst>
              <a:ext uri="{FF2B5EF4-FFF2-40B4-BE49-F238E27FC236}">
                <a16:creationId xmlns:a16="http://schemas.microsoft.com/office/drawing/2014/main" id="{E33EFC30-84AA-49AB-85A1-892DD231D1C7}"/>
              </a:ext>
            </a:extLst>
          </p:cNvPr>
          <p:cNvSpPr txBox="1"/>
          <p:nvPr/>
        </p:nvSpPr>
        <p:spPr>
          <a:xfrm>
            <a:off x="1682192" y="3134173"/>
            <a:ext cx="10132828" cy="108000"/>
          </a:xfrm>
          <a:prstGeom prst="roundRect">
            <a:avLst/>
          </a:prstGeom>
          <a:solidFill>
            <a:schemeClr val="accent1">
              <a:lumMod val="50000"/>
            </a:schemeClr>
          </a:solidFill>
        </p:spPr>
        <p:txBody>
          <a:bodyPr wrap="square" rtlCol="0">
            <a:spAutoFit/>
          </a:bodyPr>
          <a:lstStyle/>
          <a:p>
            <a:pPr algn="ctr"/>
            <a:endParaRPr lang="fr-FR" sz="2200" b="1" dirty="0">
              <a:solidFill>
                <a:schemeClr val="bg1"/>
              </a:solidFill>
            </a:endParaRPr>
          </a:p>
        </p:txBody>
      </p:sp>
    </p:spTree>
    <p:extLst>
      <p:ext uri="{BB962C8B-B14F-4D97-AF65-F5344CB8AC3E}">
        <p14:creationId xmlns:p14="http://schemas.microsoft.com/office/powerpoint/2010/main" val="41657474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2019F53-02BC-4E7B-8FDD-694A2E5947BE}"/>
              </a:ext>
            </a:extLst>
          </p:cNvPr>
          <p:cNvSpPr>
            <a:spLocks noGrp="1"/>
          </p:cNvSpPr>
          <p:nvPr>
            <p:ph type="title"/>
          </p:nvPr>
        </p:nvSpPr>
        <p:spPr>
          <a:xfrm>
            <a:off x="1272770" y="273953"/>
            <a:ext cx="8519623" cy="746499"/>
          </a:xfrm>
        </p:spPr>
        <p:txBody>
          <a:bodyPr>
            <a:normAutofit fontScale="90000"/>
          </a:bodyPr>
          <a:lstStyle/>
          <a:p>
            <a:r>
              <a:rPr lang="fr-FR" dirty="0"/>
              <a:t>2</a:t>
            </a:r>
            <a:r>
              <a:rPr lang="fr-FR" baseline="30000" dirty="0"/>
              <a:t>ème</a:t>
            </a:r>
            <a:r>
              <a:rPr lang="fr-FR" dirty="0"/>
              <a:t> cas particulier des candidats inéligibles </a:t>
            </a:r>
          </a:p>
        </p:txBody>
      </p:sp>
      <p:sp>
        <p:nvSpPr>
          <p:cNvPr id="3" name="Espace réservé du texte 2">
            <a:extLst>
              <a:ext uri="{FF2B5EF4-FFF2-40B4-BE49-F238E27FC236}">
                <a16:creationId xmlns:a16="http://schemas.microsoft.com/office/drawing/2014/main" id="{0EB2450C-3B7C-48B9-926D-0AEE783B215C}"/>
              </a:ext>
            </a:extLst>
          </p:cNvPr>
          <p:cNvSpPr>
            <a:spLocks noGrp="1"/>
          </p:cNvSpPr>
          <p:nvPr>
            <p:ph type="body" sz="quarter" idx="13"/>
          </p:nvPr>
        </p:nvSpPr>
        <p:spPr/>
        <p:txBody>
          <a:bodyPr/>
          <a:lstStyle/>
          <a:p>
            <a:pPr marL="457200" indent="-457200" algn="just">
              <a:buFont typeface="Arial" panose="020B0604020202020204" pitchFamily="34" charset="0"/>
              <a:buChar char="•"/>
            </a:pPr>
            <a:r>
              <a:rPr lang="fr-FR" dirty="0"/>
              <a:t>Si le fait motivant l’inéligibilité est intervenue après la date limite de dépôt des listes, le candidat inéligible peut être remplacé jusqu’au 15</a:t>
            </a:r>
            <a:r>
              <a:rPr lang="fr-FR" baseline="30000" dirty="0"/>
              <a:t>ème</a:t>
            </a:r>
            <a:r>
              <a:rPr lang="fr-FR" dirty="0"/>
              <a:t> jour précédant la date du scrutin</a:t>
            </a:r>
          </a:p>
          <a:p>
            <a:pPr algn="just"/>
            <a:endParaRPr lang="fr-FR" dirty="0"/>
          </a:p>
          <a:p>
            <a:pPr algn="ctr"/>
            <a:r>
              <a:rPr lang="fr-FR" b="1" dirty="0">
                <a:solidFill>
                  <a:srgbClr val="C00000"/>
                </a:solidFill>
              </a:rPr>
              <a:t>entre le jeudi 29 octobre et </a:t>
            </a:r>
          </a:p>
          <a:p>
            <a:pPr algn="ctr"/>
            <a:r>
              <a:rPr lang="fr-FR" b="1" dirty="0">
                <a:solidFill>
                  <a:srgbClr val="C00000"/>
                </a:solidFill>
              </a:rPr>
              <a:t>le mercredi 25 novembre 2026</a:t>
            </a:r>
            <a:endParaRPr lang="fr-FR" dirty="0"/>
          </a:p>
        </p:txBody>
      </p:sp>
      <p:sp>
        <p:nvSpPr>
          <p:cNvPr id="7" name="Rectangle : avec coin rogné 6">
            <a:extLst>
              <a:ext uri="{FF2B5EF4-FFF2-40B4-BE49-F238E27FC236}">
                <a16:creationId xmlns:a16="http://schemas.microsoft.com/office/drawing/2014/main" id="{AE33A8DC-ECCF-4F5C-8B5C-B12EB2BA8C84}"/>
              </a:ext>
            </a:extLst>
          </p:cNvPr>
          <p:cNvSpPr/>
          <p:nvPr/>
        </p:nvSpPr>
        <p:spPr>
          <a:xfrm>
            <a:off x="10187710" y="276709"/>
            <a:ext cx="1574693"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R.211-64</a:t>
            </a:r>
          </a:p>
        </p:txBody>
      </p:sp>
    </p:spTree>
    <p:extLst>
      <p:ext uri="{BB962C8B-B14F-4D97-AF65-F5344CB8AC3E}">
        <p14:creationId xmlns:p14="http://schemas.microsoft.com/office/powerpoint/2010/main" val="3659680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9D705F-6397-4D03-91CB-B9FBB826248D}"/>
              </a:ext>
            </a:extLst>
          </p:cNvPr>
          <p:cNvSpPr>
            <a:spLocks noGrp="1"/>
          </p:cNvSpPr>
          <p:nvPr>
            <p:ph type="title"/>
          </p:nvPr>
        </p:nvSpPr>
        <p:spPr>
          <a:xfrm>
            <a:off x="1421194" y="134291"/>
            <a:ext cx="7086701" cy="746499"/>
          </a:xfrm>
        </p:spPr>
        <p:txBody>
          <a:bodyPr/>
          <a:lstStyle/>
          <a:p>
            <a:r>
              <a:rPr lang="fr-FR" dirty="0"/>
              <a:t>Carence de listes de candidats</a:t>
            </a:r>
          </a:p>
        </p:txBody>
      </p:sp>
      <p:sp>
        <p:nvSpPr>
          <p:cNvPr id="3" name="Espace réservé du texte 2">
            <a:extLst>
              <a:ext uri="{FF2B5EF4-FFF2-40B4-BE49-F238E27FC236}">
                <a16:creationId xmlns:a16="http://schemas.microsoft.com/office/drawing/2014/main" id="{BFE8C6D8-F826-4772-BD70-71878D3447F1}"/>
              </a:ext>
            </a:extLst>
          </p:cNvPr>
          <p:cNvSpPr>
            <a:spLocks noGrp="1"/>
          </p:cNvSpPr>
          <p:nvPr>
            <p:ph type="body" sz="quarter" idx="13"/>
          </p:nvPr>
        </p:nvSpPr>
        <p:spPr>
          <a:xfrm>
            <a:off x="1255981" y="1003280"/>
            <a:ext cx="10708786" cy="3082850"/>
          </a:xfrm>
        </p:spPr>
        <p:txBody>
          <a:bodyPr>
            <a:normAutofit/>
          </a:bodyPr>
          <a:lstStyle/>
          <a:p>
            <a:pPr marL="457200" indent="-457200" algn="just">
              <a:buFont typeface="Arial" panose="020B0604020202020204" pitchFamily="34" charset="0"/>
              <a:buChar char="•"/>
            </a:pPr>
            <a:r>
              <a:rPr lang="fr-FR" sz="2200" b="1" dirty="0">
                <a:solidFill>
                  <a:srgbClr val="C00000"/>
                </a:solidFill>
              </a:rPr>
              <a:t>Au 29 octobre 2026</a:t>
            </a:r>
            <a:r>
              <a:rPr lang="fr-FR" sz="2200" dirty="0"/>
              <a:t>, aucune liste de candidats déposée </a:t>
            </a:r>
            <a:r>
              <a:rPr lang="fr-FR" sz="2200" b="1" u="sng" dirty="0"/>
              <a:t>ou</a:t>
            </a:r>
            <a:r>
              <a:rPr lang="fr-FR" sz="2200" dirty="0"/>
              <a:t> faute de candidats suffisants</a:t>
            </a:r>
          </a:p>
          <a:p>
            <a:pPr algn="just"/>
            <a:r>
              <a:rPr lang="fr-FR" sz="2200" dirty="0"/>
              <a:t>Dans ce cas :</a:t>
            </a:r>
          </a:p>
          <a:p>
            <a:pPr marL="457200" indent="-188913" algn="just">
              <a:buFontTx/>
              <a:buChar char="-"/>
            </a:pPr>
            <a:r>
              <a:rPr lang="fr-FR" sz="2200" dirty="0"/>
              <a:t>établir le procès-verbal de carence de listes qui devra préciser la date du tirage au sort (</a:t>
            </a:r>
            <a:r>
              <a:rPr lang="fr-FR" sz="2200" i="1" dirty="0"/>
              <a:t>retenir le jour du scrutin soit le 10 décembre 2026</a:t>
            </a:r>
            <a:r>
              <a:rPr lang="fr-FR" sz="2200" dirty="0"/>
              <a:t>)</a:t>
            </a:r>
          </a:p>
          <a:p>
            <a:pPr marL="457200" indent="-188913" algn="just">
              <a:buFontTx/>
              <a:buChar char="-"/>
            </a:pPr>
            <a:r>
              <a:rPr lang="fr-FR" sz="2200" dirty="0"/>
              <a:t>Le jour, l’heure et le lieu du tirage au sort sont annoncés au moins 8 jours à l’avance par voie d’affichage</a:t>
            </a:r>
          </a:p>
          <a:p>
            <a:pPr marL="457200" indent="-188913" algn="just">
              <a:buFontTx/>
              <a:buChar char="-"/>
            </a:pPr>
            <a:r>
              <a:rPr lang="fr-FR" sz="2200" dirty="0"/>
              <a:t>Attribution des sièges titulaires et suppléants par le biais du tirage au sort</a:t>
            </a:r>
            <a:r>
              <a:rPr lang="fr-FR" sz="2200" i="1" dirty="0"/>
              <a:t> </a:t>
            </a:r>
            <a:r>
              <a:rPr lang="fr-FR" sz="2200" dirty="0"/>
              <a:t>parmi les électeurs remplissant la qualité d’éligible</a:t>
            </a:r>
          </a:p>
          <a:p>
            <a:pPr marL="914400" lvl="2" indent="0" algn="just">
              <a:spcBef>
                <a:spcPts val="300"/>
              </a:spcBef>
              <a:buNone/>
            </a:pPr>
            <a:endParaRPr lang="fr-FR" sz="2200" i="1" dirty="0"/>
          </a:p>
          <a:p>
            <a:endParaRPr lang="fr-FR" dirty="0"/>
          </a:p>
        </p:txBody>
      </p:sp>
      <p:sp>
        <p:nvSpPr>
          <p:cNvPr id="6" name="Rectangle : avec coin rogné 5">
            <a:extLst>
              <a:ext uri="{FF2B5EF4-FFF2-40B4-BE49-F238E27FC236}">
                <a16:creationId xmlns:a16="http://schemas.microsoft.com/office/drawing/2014/main" id="{80C8BF92-2501-4255-9BDC-573E19A02984}"/>
              </a:ext>
            </a:extLst>
          </p:cNvPr>
          <p:cNvSpPr/>
          <p:nvPr/>
        </p:nvSpPr>
        <p:spPr>
          <a:xfrm>
            <a:off x="10187710" y="276709"/>
            <a:ext cx="1574693" cy="461665"/>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3879A0"/>
                </a:solidFill>
              </a:rPr>
              <a:t>Art  R.211-137</a:t>
            </a:r>
          </a:p>
        </p:txBody>
      </p:sp>
      <p:sp>
        <p:nvSpPr>
          <p:cNvPr id="8" name="ZoneTexte 7">
            <a:extLst>
              <a:ext uri="{FF2B5EF4-FFF2-40B4-BE49-F238E27FC236}">
                <a16:creationId xmlns:a16="http://schemas.microsoft.com/office/drawing/2014/main" id="{FBF1F213-792B-488C-AA88-8A9F67971C03}"/>
              </a:ext>
            </a:extLst>
          </p:cNvPr>
          <p:cNvSpPr txBox="1"/>
          <p:nvPr/>
        </p:nvSpPr>
        <p:spPr>
          <a:xfrm>
            <a:off x="7409702" y="6051938"/>
            <a:ext cx="4481965" cy="307777"/>
          </a:xfrm>
          <a:prstGeom prst="rect">
            <a:avLst/>
          </a:prstGeom>
          <a:noFill/>
        </p:spPr>
        <p:txBody>
          <a:bodyPr wrap="square" rtlCol="0">
            <a:spAutoFit/>
          </a:bodyPr>
          <a:lstStyle/>
          <a:p>
            <a:r>
              <a:rPr lang="fr-FR" sz="1400" i="1" dirty="0">
                <a:solidFill>
                  <a:srgbClr val="ED7D31"/>
                </a:solidFill>
              </a:rPr>
              <a:t>Un modèle de PV est disponible sur le site internet du CDG</a:t>
            </a:r>
          </a:p>
        </p:txBody>
      </p:sp>
      <p:pic>
        <p:nvPicPr>
          <p:cNvPr id="9" name="Image 8">
            <a:extLst>
              <a:ext uri="{FF2B5EF4-FFF2-40B4-BE49-F238E27FC236}">
                <a16:creationId xmlns:a16="http://schemas.microsoft.com/office/drawing/2014/main" id="{E682D664-0FC4-453F-9249-FFE105EF6160}"/>
              </a:ext>
            </a:extLst>
          </p:cNvPr>
          <p:cNvPicPr>
            <a:picLocks noChangeAspect="1"/>
          </p:cNvPicPr>
          <p:nvPr/>
        </p:nvPicPr>
        <p:blipFill rotWithShape="1">
          <a:blip r:embed="rId3">
            <a:duotone>
              <a:schemeClr val="accent2">
                <a:shade val="45000"/>
                <a:satMod val="135000"/>
              </a:schemeClr>
              <a:prstClr val="white"/>
            </a:duotone>
          </a:blip>
          <a:srcRect l="36971" b="14757"/>
          <a:stretch/>
        </p:blipFill>
        <p:spPr>
          <a:xfrm>
            <a:off x="6784974" y="5882558"/>
            <a:ext cx="567174" cy="524063"/>
          </a:xfrm>
          <a:prstGeom prst="rect">
            <a:avLst/>
          </a:prstGeom>
        </p:spPr>
      </p:pic>
      <p:sp>
        <p:nvSpPr>
          <p:cNvPr id="10" name="ZoneTexte 9">
            <a:extLst>
              <a:ext uri="{FF2B5EF4-FFF2-40B4-BE49-F238E27FC236}">
                <a16:creationId xmlns:a16="http://schemas.microsoft.com/office/drawing/2014/main" id="{4DA1A6DA-23F3-421F-9767-E0726E2FE896}"/>
              </a:ext>
            </a:extLst>
          </p:cNvPr>
          <p:cNvSpPr txBox="1"/>
          <p:nvPr/>
        </p:nvSpPr>
        <p:spPr>
          <a:xfrm>
            <a:off x="1255981" y="4436629"/>
            <a:ext cx="10708786" cy="1323439"/>
          </a:xfrm>
          <a:prstGeom prst="rect">
            <a:avLst/>
          </a:prstGeom>
          <a:noFill/>
          <a:ln>
            <a:solidFill>
              <a:schemeClr val="accent1">
                <a:lumMod val="50000"/>
              </a:schemeClr>
            </a:solidFill>
          </a:ln>
        </p:spPr>
        <p:txBody>
          <a:bodyPr wrap="square" rtlCol="0">
            <a:spAutoFit/>
          </a:bodyPr>
          <a:lstStyle/>
          <a:p>
            <a:pPr algn="ctr"/>
            <a:r>
              <a:rPr lang="fr-FR" sz="2000" b="1" u="sng" dirty="0">
                <a:solidFill>
                  <a:schemeClr val="accent1">
                    <a:lumMod val="50000"/>
                  </a:schemeClr>
                </a:solidFill>
              </a:rPr>
              <a:t>A noter </a:t>
            </a:r>
          </a:p>
          <a:p>
            <a:pPr algn="just"/>
            <a:r>
              <a:rPr lang="fr-FR" sz="2000" dirty="0"/>
              <a:t>Si les agents désignés par le sort n’acceptent pas leur nomination, les sièges vacants des représentants du personnel sont attribués à des représentants des collectivités territoriales ou des établissements dont relèvent le personnel</a:t>
            </a:r>
          </a:p>
        </p:txBody>
      </p:sp>
    </p:spTree>
    <p:extLst>
      <p:ext uri="{BB962C8B-B14F-4D97-AF65-F5344CB8AC3E}">
        <p14:creationId xmlns:p14="http://schemas.microsoft.com/office/powerpoint/2010/main" val="2790818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CC5148-F5FE-49F1-9DEE-C53AA6800B31}"/>
              </a:ext>
            </a:extLst>
          </p:cNvPr>
          <p:cNvSpPr>
            <a:spLocks noGrp="1"/>
          </p:cNvSpPr>
          <p:nvPr>
            <p:ph type="title"/>
          </p:nvPr>
        </p:nvSpPr>
        <p:spPr>
          <a:xfrm>
            <a:off x="1238227" y="58138"/>
            <a:ext cx="3296580" cy="477093"/>
          </a:xfrm>
        </p:spPr>
        <p:txBody>
          <a:bodyPr>
            <a:normAutofit fontScale="90000"/>
          </a:bodyPr>
          <a:lstStyle/>
          <a:p>
            <a:r>
              <a:rPr lang="fr-FR" dirty="0"/>
              <a:t>Dates clés</a:t>
            </a:r>
          </a:p>
        </p:txBody>
      </p:sp>
      <p:sp>
        <p:nvSpPr>
          <p:cNvPr id="3" name="Espace réservé du texte 2">
            <a:extLst>
              <a:ext uri="{FF2B5EF4-FFF2-40B4-BE49-F238E27FC236}">
                <a16:creationId xmlns:a16="http://schemas.microsoft.com/office/drawing/2014/main" id="{42288C0A-D149-48C4-82DD-8CB1BEFDECE3}"/>
              </a:ext>
            </a:extLst>
          </p:cNvPr>
          <p:cNvSpPr>
            <a:spLocks noGrp="1"/>
          </p:cNvSpPr>
          <p:nvPr>
            <p:ph type="body" sz="quarter" idx="13"/>
          </p:nvPr>
        </p:nvSpPr>
        <p:spPr>
          <a:xfrm>
            <a:off x="1949978" y="659089"/>
            <a:ext cx="6569868" cy="558150"/>
          </a:xfrm>
        </p:spPr>
        <p:txBody>
          <a:bodyPr/>
          <a:lstStyle/>
          <a:p>
            <a:pPr marL="457200" indent="-457200">
              <a:buFont typeface="Arial" panose="020B0604020202020204" pitchFamily="34" charset="0"/>
              <a:buChar char="•"/>
            </a:pPr>
            <a:r>
              <a:rPr lang="fr-FR" dirty="0"/>
              <a:t>Date des élections </a:t>
            </a:r>
            <a:r>
              <a:rPr lang="fr-FR" b="1" dirty="0">
                <a:solidFill>
                  <a:srgbClr val="C00000"/>
                </a:solidFill>
              </a:rPr>
              <a:t>10 décembre 2026</a:t>
            </a:r>
          </a:p>
        </p:txBody>
      </p:sp>
      <p:graphicFrame>
        <p:nvGraphicFramePr>
          <p:cNvPr id="4" name="Tableau 3">
            <a:extLst>
              <a:ext uri="{FF2B5EF4-FFF2-40B4-BE49-F238E27FC236}">
                <a16:creationId xmlns:a16="http://schemas.microsoft.com/office/drawing/2014/main" id="{A8102162-1439-4584-9BFB-A3364F18FBEF}"/>
              </a:ext>
            </a:extLst>
          </p:cNvPr>
          <p:cNvGraphicFramePr>
            <a:graphicFrameLocks noGrp="1"/>
          </p:cNvGraphicFramePr>
          <p:nvPr>
            <p:extLst>
              <p:ext uri="{D42A27DB-BD31-4B8C-83A1-F6EECF244321}">
                <p14:modId xmlns:p14="http://schemas.microsoft.com/office/powerpoint/2010/main" val="2181369662"/>
              </p:ext>
            </p:extLst>
          </p:nvPr>
        </p:nvGraphicFramePr>
        <p:xfrm>
          <a:off x="1668437" y="1799222"/>
          <a:ext cx="10232572" cy="3916137"/>
        </p:xfrm>
        <a:graphic>
          <a:graphicData uri="http://schemas.openxmlformats.org/drawingml/2006/table">
            <a:tbl>
              <a:tblPr firstRow="1" bandRow="1">
                <a:tableStyleId>{5202B0CA-FC54-4496-8BCA-5EF66A818D29}</a:tableStyleId>
              </a:tblPr>
              <a:tblGrid>
                <a:gridCol w="5636328">
                  <a:extLst>
                    <a:ext uri="{9D8B030D-6E8A-4147-A177-3AD203B41FA5}">
                      <a16:colId xmlns:a16="http://schemas.microsoft.com/office/drawing/2014/main" val="20000"/>
                    </a:ext>
                  </a:extLst>
                </a:gridCol>
                <a:gridCol w="4596244">
                  <a:extLst>
                    <a:ext uri="{9D8B030D-6E8A-4147-A177-3AD203B41FA5}">
                      <a16:colId xmlns:a16="http://schemas.microsoft.com/office/drawing/2014/main" val="20001"/>
                    </a:ext>
                  </a:extLst>
                </a:gridCol>
              </a:tblGrid>
              <a:tr h="552867">
                <a:tc>
                  <a:txBody>
                    <a:bodyPr/>
                    <a:lstStyle/>
                    <a:p>
                      <a:pPr algn="ctr"/>
                      <a:r>
                        <a:rPr lang="fr-FR" sz="2000" dirty="0"/>
                        <a:t>Etapes par référence au</a:t>
                      </a:r>
                      <a:r>
                        <a:rPr lang="fr-FR" sz="2000" baseline="0" dirty="0"/>
                        <a:t> 10 décembre 2026</a:t>
                      </a:r>
                      <a:endParaRPr lang="fr-FR" sz="2000" dirty="0"/>
                    </a:p>
                  </a:txBody>
                  <a:tcPr anchor="ctr">
                    <a:solidFill>
                      <a:schemeClr val="accent1">
                        <a:lumMod val="50000"/>
                      </a:schemeClr>
                    </a:solidFill>
                  </a:tcPr>
                </a:tc>
                <a:tc>
                  <a:txBody>
                    <a:bodyPr/>
                    <a:lstStyle/>
                    <a:p>
                      <a:pPr algn="ctr"/>
                      <a:r>
                        <a:rPr lang="fr-FR" sz="2000" dirty="0"/>
                        <a:t>Dates limites réglementaires</a:t>
                      </a:r>
                    </a:p>
                  </a:txBody>
                  <a:tcPr anchor="ctr">
                    <a:solidFill>
                      <a:schemeClr val="accent1">
                        <a:lumMod val="50000"/>
                      </a:schemeClr>
                    </a:solidFill>
                  </a:tcPr>
                </a:tc>
                <a:extLst>
                  <a:ext uri="{0D108BD9-81ED-4DB2-BD59-A6C34878D82A}">
                    <a16:rowId xmlns:a16="http://schemas.microsoft.com/office/drawing/2014/main" val="10000"/>
                  </a:ext>
                </a:extLst>
              </a:tr>
              <a:tr h="560545">
                <a:tc>
                  <a:txBody>
                    <a:bodyPr/>
                    <a:lstStyle/>
                    <a:p>
                      <a:r>
                        <a:rPr lang="fr-FR" sz="2000" b="1" dirty="0"/>
                        <a:t>Délibération création CST + composition CST</a:t>
                      </a:r>
                    </a:p>
                  </a:txBody>
                  <a:tcPr anchor="ctr">
                    <a:lnB w="28575" cap="flat" cmpd="sng" algn="ctr">
                      <a:solidFill>
                        <a:schemeClr val="tx1"/>
                      </a:solidFill>
                      <a:prstDash val="solid"/>
                      <a:round/>
                      <a:headEnd type="none" w="med" len="med"/>
                      <a:tailEnd type="none" w="med" len="med"/>
                    </a:lnB>
                  </a:tcPr>
                </a:tc>
                <a:tc>
                  <a:txBody>
                    <a:bodyPr/>
                    <a:lstStyle/>
                    <a:p>
                      <a:pPr algn="ctr"/>
                      <a:r>
                        <a:rPr lang="fr-FR" sz="2000" b="1" dirty="0"/>
                        <a:t>Mardi 9 Juin 2026</a:t>
                      </a: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273706"/>
                  </a:ext>
                </a:extLst>
              </a:tr>
              <a:tr h="560545">
                <a:tc>
                  <a:txBody>
                    <a:bodyPr/>
                    <a:lstStyle/>
                    <a:p>
                      <a:r>
                        <a:rPr lang="fr-FR" sz="2000" b="1" baseline="0" dirty="0"/>
                        <a:t>Publicité de la liste électorale</a:t>
                      </a:r>
                      <a:endParaRPr lang="fr-FR" sz="2000" b="1" dirty="0"/>
                    </a:p>
                  </a:txBody>
                  <a:tcPr anchor="ctr">
                    <a:lnT w="28575" cap="flat" cmpd="sng" algn="ctr">
                      <a:solidFill>
                        <a:schemeClr val="tx1"/>
                      </a:solidFill>
                      <a:prstDash val="solid"/>
                      <a:round/>
                      <a:headEnd type="none" w="med" len="med"/>
                      <a:tailEnd type="none" w="med" len="med"/>
                    </a:lnT>
                  </a:tcPr>
                </a:tc>
                <a:tc>
                  <a:txBody>
                    <a:bodyPr/>
                    <a:lstStyle/>
                    <a:p>
                      <a:pPr algn="ctr"/>
                      <a:r>
                        <a:rPr lang="fr-FR" sz="2000" b="1" dirty="0"/>
                        <a:t>Dimanche 11 octobre 2026</a:t>
                      </a:r>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560545">
                <a:tc>
                  <a:txBody>
                    <a:bodyPr/>
                    <a:lstStyle/>
                    <a:p>
                      <a:r>
                        <a:rPr lang="fr-FR" sz="2000" b="1" dirty="0"/>
                        <a:t>Réclamations sur liste électorale</a:t>
                      </a:r>
                    </a:p>
                  </a:txBody>
                  <a:tcPr anchor="ctr">
                    <a:lnB w="28575" cap="flat" cmpd="sng" algn="ctr">
                      <a:solidFill>
                        <a:schemeClr val="tx1"/>
                      </a:solidFill>
                      <a:prstDash val="solid"/>
                      <a:round/>
                      <a:headEnd type="none" w="med" len="med"/>
                      <a:tailEnd type="none" w="med" len="med"/>
                    </a:lnB>
                  </a:tcPr>
                </a:tc>
                <a:tc>
                  <a:txBody>
                    <a:bodyPr/>
                    <a:lstStyle/>
                    <a:p>
                      <a:pPr algn="ctr"/>
                      <a:r>
                        <a:rPr lang="fr-FR" sz="2000" b="1" dirty="0"/>
                        <a:t>Mercredi </a:t>
                      </a:r>
                      <a:r>
                        <a:rPr lang="fr-FR" sz="2000" b="1" baseline="0" dirty="0"/>
                        <a:t>21 octobre 2026</a:t>
                      </a:r>
                      <a:endParaRPr lang="fr-FR" sz="2000" b="1"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60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a:t>Dépôt des listes de candidats 6 sem. avant</a:t>
                      </a:r>
                    </a:p>
                  </a:txBody>
                  <a:tcPr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a:t>Jeudi</a:t>
                      </a:r>
                      <a:r>
                        <a:rPr lang="fr-FR" sz="2000" b="1" baseline="0" dirty="0"/>
                        <a:t> 29 octobre 2026 à 17 h</a:t>
                      </a:r>
                      <a:endParaRPr lang="fr-FR" sz="2000" b="1"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560545">
                <a:tc>
                  <a:txBody>
                    <a:bodyPr/>
                    <a:lstStyle/>
                    <a:p>
                      <a:r>
                        <a:rPr lang="fr-FR" sz="2000" b="1" dirty="0"/>
                        <a:t>Affichage des listes de candidats</a:t>
                      </a:r>
                    </a:p>
                  </a:txBody>
                  <a:tcPr anchor="ctr">
                    <a:lnB w="28575" cap="flat" cmpd="sng" algn="ctr">
                      <a:solidFill>
                        <a:schemeClr val="tx1"/>
                      </a:solidFill>
                      <a:prstDash val="solid"/>
                      <a:round/>
                      <a:headEnd type="none" w="med" len="med"/>
                      <a:tailEnd type="none" w="med" len="med"/>
                    </a:lnB>
                  </a:tcPr>
                </a:tc>
                <a:tc>
                  <a:txBody>
                    <a:bodyPr/>
                    <a:lstStyle/>
                    <a:p>
                      <a:pPr algn="ctr"/>
                      <a:r>
                        <a:rPr lang="fr-FR" sz="2000" b="1" dirty="0"/>
                        <a:t>Samedi 31 octobre 2026</a:t>
                      </a: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8634372"/>
                  </a:ext>
                </a:extLst>
              </a:tr>
              <a:tr h="560545">
                <a:tc>
                  <a:txBody>
                    <a:bodyPr/>
                    <a:lstStyle/>
                    <a:p>
                      <a:r>
                        <a:rPr lang="fr-FR" sz="2000" b="1" dirty="0"/>
                        <a:t>Scrutin – Date des élections </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fr-FR" sz="2000" b="1" dirty="0"/>
                        <a:t>Jeudi 10 Décembre 2026</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123653"/>
                  </a:ext>
                </a:extLst>
              </a:tr>
            </a:tbl>
          </a:graphicData>
        </a:graphic>
      </p:graphicFrame>
      <p:pic>
        <p:nvPicPr>
          <p:cNvPr id="5" name="Image 4"/>
          <p:cNvPicPr>
            <a:picLocks noChangeAspect="1"/>
          </p:cNvPicPr>
          <p:nvPr/>
        </p:nvPicPr>
        <p:blipFill rotWithShape="1">
          <a:blip r:embed="rId3"/>
          <a:srcRect r="7105" b="3319"/>
          <a:stretch/>
        </p:blipFill>
        <p:spPr>
          <a:xfrm>
            <a:off x="10149554" y="135787"/>
            <a:ext cx="905439" cy="961001"/>
          </a:xfrm>
          <a:prstGeom prst="rect">
            <a:avLst/>
          </a:prstGeom>
        </p:spPr>
      </p:pic>
    </p:spTree>
    <p:extLst>
      <p:ext uri="{BB962C8B-B14F-4D97-AF65-F5344CB8AC3E}">
        <p14:creationId xmlns:p14="http://schemas.microsoft.com/office/powerpoint/2010/main" val="2019054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F18099-8755-434C-B73B-3FA2A7B38CE1}"/>
              </a:ext>
            </a:extLst>
          </p:cNvPr>
          <p:cNvSpPr>
            <a:spLocks noGrp="1"/>
          </p:cNvSpPr>
          <p:nvPr>
            <p:ph type="title"/>
          </p:nvPr>
        </p:nvSpPr>
        <p:spPr/>
        <p:txBody>
          <a:bodyPr>
            <a:normAutofit fontScale="90000"/>
          </a:bodyPr>
          <a:lstStyle/>
          <a:p>
            <a:r>
              <a:rPr lang="fr-FR" dirty="0"/>
              <a:t>Prochaine réunion : </a:t>
            </a:r>
            <a:r>
              <a:rPr lang="fr-FR" strike="sngStrike" dirty="0"/>
              <a:t>28 mai 2026 après-midi</a:t>
            </a:r>
            <a:br>
              <a:rPr lang="fr-FR" strike="sngStrike" dirty="0"/>
            </a:br>
            <a:r>
              <a:rPr lang="fr-FR" dirty="0"/>
              <a:t>                                      </a:t>
            </a:r>
            <a:r>
              <a:rPr lang="fr-FR" dirty="0">
                <a:solidFill>
                  <a:srgbClr val="FF0000"/>
                </a:solidFill>
              </a:rPr>
              <a:t>26 avril 2026</a:t>
            </a:r>
          </a:p>
        </p:txBody>
      </p:sp>
      <p:sp>
        <p:nvSpPr>
          <p:cNvPr id="3" name="Espace réservé du texte 2">
            <a:extLst>
              <a:ext uri="{FF2B5EF4-FFF2-40B4-BE49-F238E27FC236}">
                <a16:creationId xmlns:a16="http://schemas.microsoft.com/office/drawing/2014/main" id="{3A06FB09-44D2-4B97-B02F-BFC9440A35F4}"/>
              </a:ext>
            </a:extLst>
          </p:cNvPr>
          <p:cNvSpPr>
            <a:spLocks noGrp="1"/>
          </p:cNvSpPr>
          <p:nvPr>
            <p:ph type="body" sz="quarter" idx="13"/>
          </p:nvPr>
        </p:nvSpPr>
        <p:spPr>
          <a:xfrm>
            <a:off x="4710915" y="2017776"/>
            <a:ext cx="7151902" cy="3791510"/>
          </a:xfrm>
        </p:spPr>
        <p:txBody>
          <a:bodyPr/>
          <a:lstStyle/>
          <a:p>
            <a:r>
              <a:rPr lang="fr-FR" b="1" u="sng" dirty="0"/>
              <a:t>Ordre du jour</a:t>
            </a:r>
          </a:p>
          <a:p>
            <a:endParaRPr lang="fr-FR" b="1" dirty="0"/>
          </a:p>
          <a:p>
            <a:pPr marL="457200" indent="-457200">
              <a:buFontTx/>
              <a:buChar char="-"/>
            </a:pPr>
            <a:r>
              <a:rPr lang="fr-FR" b="1" dirty="0"/>
              <a:t>Rappel : liste électorales, listes de candidats</a:t>
            </a:r>
          </a:p>
          <a:p>
            <a:pPr marL="457200" indent="-457200">
              <a:buFontTx/>
              <a:buChar char="-"/>
            </a:pPr>
            <a:r>
              <a:rPr lang="fr-FR" b="1" dirty="0"/>
              <a:t>Le matériel de vote</a:t>
            </a:r>
          </a:p>
          <a:p>
            <a:pPr marL="457200" indent="-457200">
              <a:buFontTx/>
              <a:buChar char="-"/>
            </a:pPr>
            <a:r>
              <a:rPr lang="fr-FR" b="1" dirty="0"/>
              <a:t>Le déroulement des élections </a:t>
            </a:r>
          </a:p>
          <a:p>
            <a:pPr marL="457200" indent="-457200">
              <a:buFontTx/>
              <a:buChar char="-"/>
            </a:pPr>
            <a:r>
              <a:rPr lang="fr-FR" b="1" dirty="0"/>
              <a:t>Les contestations</a:t>
            </a:r>
          </a:p>
        </p:txBody>
      </p:sp>
      <p:pic>
        <p:nvPicPr>
          <p:cNvPr id="7" name="Image 6">
            <a:extLst>
              <a:ext uri="{FF2B5EF4-FFF2-40B4-BE49-F238E27FC236}">
                <a16:creationId xmlns:a16="http://schemas.microsoft.com/office/drawing/2014/main" id="{743DB3D0-89E0-43E9-834F-3077759C2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50971">
            <a:off x="1617194" y="1703984"/>
            <a:ext cx="2198902" cy="1465935"/>
          </a:xfrm>
          <a:prstGeom prst="ellipse">
            <a:avLst/>
          </a:prstGeom>
          <a:ln>
            <a:noFill/>
          </a:ln>
          <a:effectLst>
            <a:softEdge rad="112500"/>
          </a:effectLst>
        </p:spPr>
      </p:pic>
    </p:spTree>
    <p:extLst>
      <p:ext uri="{BB962C8B-B14F-4D97-AF65-F5344CB8AC3E}">
        <p14:creationId xmlns:p14="http://schemas.microsoft.com/office/powerpoint/2010/main" val="52711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52C7250-8807-41E6-B572-E36DFC7C53E3}"/>
              </a:ext>
            </a:extLst>
          </p:cNvPr>
          <p:cNvGraphicFramePr>
            <a:graphicFrameLocks noGrp="1"/>
          </p:cNvGraphicFramePr>
          <p:nvPr>
            <p:extLst>
              <p:ext uri="{D42A27DB-BD31-4B8C-83A1-F6EECF244321}">
                <p14:modId xmlns:p14="http://schemas.microsoft.com/office/powerpoint/2010/main" val="3617893120"/>
              </p:ext>
            </p:extLst>
          </p:nvPr>
        </p:nvGraphicFramePr>
        <p:xfrm>
          <a:off x="1654139" y="243407"/>
          <a:ext cx="10350944" cy="3921760"/>
        </p:xfrm>
        <a:graphic>
          <a:graphicData uri="http://schemas.openxmlformats.org/drawingml/2006/table">
            <a:tbl>
              <a:tblPr firstRow="1" bandRow="1">
                <a:tableStyleId>{5C22544A-7EE6-4342-B048-85BDC9FD1C3A}</a:tableStyleId>
              </a:tblPr>
              <a:tblGrid>
                <a:gridCol w="6022651">
                  <a:extLst>
                    <a:ext uri="{9D8B030D-6E8A-4147-A177-3AD203B41FA5}">
                      <a16:colId xmlns:a16="http://schemas.microsoft.com/office/drawing/2014/main" val="1425425092"/>
                    </a:ext>
                  </a:extLst>
                </a:gridCol>
                <a:gridCol w="4328293">
                  <a:extLst>
                    <a:ext uri="{9D8B030D-6E8A-4147-A177-3AD203B41FA5}">
                      <a16:colId xmlns:a16="http://schemas.microsoft.com/office/drawing/2014/main" val="1909541414"/>
                    </a:ext>
                  </a:extLst>
                </a:gridCol>
              </a:tblGrid>
              <a:tr h="349625">
                <a:tc gridSpan="2">
                  <a:txBody>
                    <a:bodyPr/>
                    <a:lstStyle/>
                    <a:p>
                      <a:pPr algn="ctr"/>
                      <a:r>
                        <a:rPr lang="fr-FR" b="1" dirty="0">
                          <a:solidFill>
                            <a:schemeClr val="bg1"/>
                          </a:solidFill>
                        </a:rPr>
                        <a:t>Fonctionnement</a:t>
                      </a:r>
                    </a:p>
                  </a:txBody>
                  <a:tcPr>
                    <a:solidFill>
                      <a:schemeClr val="accent1">
                        <a:lumMod val="75000"/>
                      </a:schemeClr>
                    </a:solidFill>
                  </a:tcPr>
                </a:tc>
                <a:tc hMerge="1">
                  <a:txBody>
                    <a:bodyPr/>
                    <a:lstStyle/>
                    <a:p>
                      <a:endParaRPr lang="fr-FR" dirty="0"/>
                    </a:p>
                  </a:txBody>
                  <a:tcPr/>
                </a:tc>
                <a:extLst>
                  <a:ext uri="{0D108BD9-81ED-4DB2-BD59-A6C34878D82A}">
                    <a16:rowId xmlns:a16="http://schemas.microsoft.com/office/drawing/2014/main" val="1423272446"/>
                  </a:ext>
                </a:extLst>
              </a:tr>
              <a:tr h="349625">
                <a:tc>
                  <a:txBody>
                    <a:bodyPr/>
                    <a:lstStyle/>
                    <a:p>
                      <a:pPr algn="l"/>
                      <a:r>
                        <a:rPr lang="fr-FR" dirty="0"/>
                        <a:t>Présidence</a:t>
                      </a:r>
                    </a:p>
                  </a:txBody>
                  <a:tcPr anchor="ctr"/>
                </a:tc>
                <a:tc>
                  <a:txBody>
                    <a:bodyPr/>
                    <a:lstStyle/>
                    <a:p>
                      <a:r>
                        <a:rPr lang="fr-FR" dirty="0"/>
                        <a:t>R.254-1, R.254-7 et R.254-8</a:t>
                      </a:r>
                    </a:p>
                  </a:txBody>
                  <a:tcPr anchor="ctr"/>
                </a:tc>
                <a:extLst>
                  <a:ext uri="{0D108BD9-81ED-4DB2-BD59-A6C34878D82A}">
                    <a16:rowId xmlns:a16="http://schemas.microsoft.com/office/drawing/2014/main" val="2910377755"/>
                  </a:ext>
                </a:extLst>
              </a:tr>
              <a:tr h="349625">
                <a:tc>
                  <a:txBody>
                    <a:bodyPr/>
                    <a:lstStyle/>
                    <a:p>
                      <a:pPr algn="l"/>
                      <a:r>
                        <a:rPr lang="fr-FR" dirty="0"/>
                        <a:t>Règlement intérieur</a:t>
                      </a:r>
                    </a:p>
                  </a:txBody>
                  <a:tcPr anchor="ctr"/>
                </a:tc>
                <a:tc>
                  <a:txBody>
                    <a:bodyPr/>
                    <a:lstStyle/>
                    <a:p>
                      <a:r>
                        <a:rPr lang="fr-FR" dirty="0"/>
                        <a:t>R.254-9 et R.254-11</a:t>
                      </a:r>
                    </a:p>
                  </a:txBody>
                  <a:tcPr anchor="ctr"/>
                </a:tc>
                <a:extLst>
                  <a:ext uri="{0D108BD9-81ED-4DB2-BD59-A6C34878D82A}">
                    <a16:rowId xmlns:a16="http://schemas.microsoft.com/office/drawing/2014/main" val="973435036"/>
                  </a:ext>
                </a:extLst>
              </a:tr>
              <a:tr h="349625">
                <a:tc>
                  <a:txBody>
                    <a:bodyPr/>
                    <a:lstStyle/>
                    <a:p>
                      <a:pPr algn="l"/>
                      <a:r>
                        <a:rPr lang="fr-FR" dirty="0"/>
                        <a:t>Secrétariat</a:t>
                      </a:r>
                    </a:p>
                  </a:txBody>
                  <a:tcPr anchor="ctr"/>
                </a:tc>
                <a:tc>
                  <a:txBody>
                    <a:bodyPr/>
                    <a:lstStyle/>
                    <a:p>
                      <a:r>
                        <a:rPr lang="fr-FR" dirty="0"/>
                        <a:t>R.254-15 et R.254-16</a:t>
                      </a:r>
                    </a:p>
                  </a:txBody>
                  <a:tcPr anchor="ctr"/>
                </a:tc>
                <a:extLst>
                  <a:ext uri="{0D108BD9-81ED-4DB2-BD59-A6C34878D82A}">
                    <a16:rowId xmlns:a16="http://schemas.microsoft.com/office/drawing/2014/main" val="3486362176"/>
                  </a:ext>
                </a:extLst>
              </a:tr>
              <a:tr h="874063">
                <a:tc>
                  <a:txBody>
                    <a:bodyPr/>
                    <a:lstStyle/>
                    <a:p>
                      <a:pPr algn="l"/>
                      <a:r>
                        <a:rPr lang="fr-FR" dirty="0"/>
                        <a:t>Organisation des séances</a:t>
                      </a:r>
                    </a:p>
                  </a:txBody>
                  <a:tcPr anchor="ctr"/>
                </a:tc>
                <a:tc>
                  <a:txBody>
                    <a:bodyPr/>
                    <a:lstStyle/>
                    <a:p>
                      <a:r>
                        <a:rPr lang="fr-FR" dirty="0"/>
                        <a:t>R.254-18 à R.254-21, R.254-26 à R.254-29</a:t>
                      </a:r>
                    </a:p>
                    <a:p>
                      <a:r>
                        <a:rPr lang="fr-FR" dirty="0"/>
                        <a:t>R.254-35 à R.254-10</a:t>
                      </a:r>
                    </a:p>
                    <a:p>
                      <a:r>
                        <a:rPr lang="fr-FR" dirty="0"/>
                        <a:t>R.254-42 et R.254-43, R.254-45 à R.254-47</a:t>
                      </a:r>
                    </a:p>
                  </a:txBody>
                  <a:tcPr anchor="ctr"/>
                </a:tc>
                <a:extLst>
                  <a:ext uri="{0D108BD9-81ED-4DB2-BD59-A6C34878D82A}">
                    <a16:rowId xmlns:a16="http://schemas.microsoft.com/office/drawing/2014/main" val="2403680482"/>
                  </a:ext>
                </a:extLst>
              </a:tr>
              <a:tr h="611844">
                <a:tc>
                  <a:txBody>
                    <a:bodyPr/>
                    <a:lstStyle/>
                    <a:p>
                      <a:pPr algn="l"/>
                      <a:r>
                        <a:rPr lang="fr-FR" dirty="0"/>
                        <a:t>Déroulement des séances</a:t>
                      </a:r>
                    </a:p>
                  </a:txBody>
                  <a:tcPr anchor="ctr"/>
                </a:tc>
                <a:tc>
                  <a:txBody>
                    <a:bodyPr/>
                    <a:lstStyle/>
                    <a:p>
                      <a:r>
                        <a:rPr lang="fr-FR" dirty="0"/>
                        <a:t>R.254-52 et R.254-53, R.254-56, R,254-58, R.254-64 à R.254-68, R.254-73 et R.254-74</a:t>
                      </a:r>
                    </a:p>
                  </a:txBody>
                  <a:tcPr anchor="ctr"/>
                </a:tc>
                <a:extLst>
                  <a:ext uri="{0D108BD9-81ED-4DB2-BD59-A6C34878D82A}">
                    <a16:rowId xmlns:a16="http://schemas.microsoft.com/office/drawing/2014/main" val="1524137515"/>
                  </a:ext>
                </a:extLst>
              </a:tr>
              <a:tr h="350902">
                <a:tc>
                  <a:txBody>
                    <a:bodyPr/>
                    <a:lstStyle/>
                    <a:p>
                      <a:pPr algn="l"/>
                      <a:r>
                        <a:rPr lang="fr-FR" dirty="0"/>
                        <a:t>Facilités accordées aux membres CST / Formations spécialisées</a:t>
                      </a:r>
                    </a:p>
                  </a:txBody>
                  <a:tcPr anchor="ctr"/>
                </a:tc>
                <a:tc>
                  <a:txBody>
                    <a:bodyPr/>
                    <a:lstStyle/>
                    <a:p>
                      <a:r>
                        <a:rPr lang="fr-FR" dirty="0"/>
                        <a:t>R.254-75 à R.254-78</a:t>
                      </a:r>
                    </a:p>
                  </a:txBody>
                  <a:tcPr anchor="ctr"/>
                </a:tc>
                <a:extLst>
                  <a:ext uri="{0D108BD9-81ED-4DB2-BD59-A6C34878D82A}">
                    <a16:rowId xmlns:a16="http://schemas.microsoft.com/office/drawing/2014/main" val="3447565047"/>
                  </a:ext>
                </a:extLst>
              </a:tr>
              <a:tr h="538480">
                <a:tc>
                  <a:txBody>
                    <a:bodyPr/>
                    <a:lstStyle/>
                    <a:p>
                      <a:pPr algn="l"/>
                      <a:r>
                        <a:rPr lang="fr-FR" dirty="0"/>
                        <a:t>Formations</a:t>
                      </a:r>
                    </a:p>
                  </a:txBody>
                  <a:tcPr anchor="ctr"/>
                </a:tc>
                <a:tc>
                  <a:txBody>
                    <a:bodyPr/>
                    <a:lstStyle/>
                    <a:p>
                      <a:r>
                        <a:rPr lang="fr-FR" dirty="0"/>
                        <a:t>R.254-79 à R.254-84, R.254-87</a:t>
                      </a:r>
                    </a:p>
                  </a:txBody>
                  <a:tcPr anchor="ctr"/>
                </a:tc>
                <a:extLst>
                  <a:ext uri="{0D108BD9-81ED-4DB2-BD59-A6C34878D82A}">
                    <a16:rowId xmlns:a16="http://schemas.microsoft.com/office/drawing/2014/main" val="785511481"/>
                  </a:ext>
                </a:extLst>
              </a:tr>
            </a:tbl>
          </a:graphicData>
        </a:graphic>
      </p:graphicFrame>
      <p:graphicFrame>
        <p:nvGraphicFramePr>
          <p:cNvPr id="5" name="Tableau 4">
            <a:extLst>
              <a:ext uri="{FF2B5EF4-FFF2-40B4-BE49-F238E27FC236}">
                <a16:creationId xmlns:a16="http://schemas.microsoft.com/office/drawing/2014/main" id="{47A53CD3-9840-4A7D-A683-8F58F9DAF3FA}"/>
              </a:ext>
            </a:extLst>
          </p:cNvPr>
          <p:cNvGraphicFramePr>
            <a:graphicFrameLocks noGrp="1"/>
          </p:cNvGraphicFramePr>
          <p:nvPr>
            <p:extLst>
              <p:ext uri="{D42A27DB-BD31-4B8C-83A1-F6EECF244321}">
                <p14:modId xmlns:p14="http://schemas.microsoft.com/office/powerpoint/2010/main" val="1921769700"/>
              </p:ext>
            </p:extLst>
          </p:nvPr>
        </p:nvGraphicFramePr>
        <p:xfrm>
          <a:off x="1654139" y="4322245"/>
          <a:ext cx="10350944" cy="2059986"/>
        </p:xfrm>
        <a:graphic>
          <a:graphicData uri="http://schemas.openxmlformats.org/drawingml/2006/table">
            <a:tbl>
              <a:tblPr firstRow="1" bandRow="1">
                <a:tableStyleId>{5C22544A-7EE6-4342-B048-85BDC9FD1C3A}</a:tableStyleId>
              </a:tblPr>
              <a:tblGrid>
                <a:gridCol w="6022651">
                  <a:extLst>
                    <a:ext uri="{9D8B030D-6E8A-4147-A177-3AD203B41FA5}">
                      <a16:colId xmlns:a16="http://schemas.microsoft.com/office/drawing/2014/main" val="2024185986"/>
                    </a:ext>
                  </a:extLst>
                </a:gridCol>
                <a:gridCol w="4328293">
                  <a:extLst>
                    <a:ext uri="{9D8B030D-6E8A-4147-A177-3AD203B41FA5}">
                      <a16:colId xmlns:a16="http://schemas.microsoft.com/office/drawing/2014/main" val="838841002"/>
                    </a:ext>
                  </a:extLst>
                </a:gridCol>
              </a:tblGrid>
              <a:tr h="311399">
                <a:tc gridSpan="2">
                  <a:txBody>
                    <a:bodyPr/>
                    <a:lstStyle/>
                    <a:p>
                      <a:pPr algn="ctr"/>
                      <a:r>
                        <a:rPr lang="fr-FR" b="1" dirty="0">
                          <a:solidFill>
                            <a:schemeClr val="bg1"/>
                          </a:solidFill>
                        </a:rPr>
                        <a:t>Représentation des agents / Congés et facilités accordés aux représentants syndicaux</a:t>
                      </a:r>
                    </a:p>
                  </a:txBody>
                  <a:tcPr>
                    <a:solidFill>
                      <a:schemeClr val="accent1">
                        <a:lumMod val="75000"/>
                      </a:schemeClr>
                    </a:solidFill>
                  </a:tcPr>
                </a:tc>
                <a:tc hMerge="1">
                  <a:txBody>
                    <a:bodyPr/>
                    <a:lstStyle/>
                    <a:p>
                      <a:endParaRPr lang="fr-FR" dirty="0"/>
                    </a:p>
                  </a:txBody>
                  <a:tcPr/>
                </a:tc>
                <a:extLst>
                  <a:ext uri="{0D108BD9-81ED-4DB2-BD59-A6C34878D82A}">
                    <a16:rowId xmlns:a16="http://schemas.microsoft.com/office/drawing/2014/main" val="3444888129"/>
                  </a:ext>
                </a:extLst>
              </a:tr>
              <a:tr h="370889">
                <a:tc>
                  <a:txBody>
                    <a:bodyPr/>
                    <a:lstStyle/>
                    <a:p>
                      <a:r>
                        <a:rPr lang="fr-FR" dirty="0"/>
                        <a:t>Présidence</a:t>
                      </a:r>
                    </a:p>
                  </a:txBody>
                  <a:tcPr anchor="ctr"/>
                </a:tc>
                <a:tc>
                  <a:txBody>
                    <a:bodyPr/>
                    <a:lstStyle/>
                    <a:p>
                      <a:r>
                        <a:rPr lang="fr-FR" dirty="0"/>
                        <a:t>L.214-1 et L.214-2</a:t>
                      </a:r>
                    </a:p>
                    <a:p>
                      <a:r>
                        <a:rPr lang="fr-FR" dirty="0"/>
                        <a:t>R.214-1 à R.214-6</a:t>
                      </a:r>
                    </a:p>
                  </a:txBody>
                  <a:tcPr anchor="ctr"/>
                </a:tc>
                <a:extLst>
                  <a:ext uri="{0D108BD9-81ED-4DB2-BD59-A6C34878D82A}">
                    <a16:rowId xmlns:a16="http://schemas.microsoft.com/office/drawing/2014/main" val="2587985871"/>
                  </a:ext>
                </a:extLst>
              </a:tr>
              <a:tr h="527073">
                <a:tc>
                  <a:txBody>
                    <a:bodyPr/>
                    <a:lstStyle/>
                    <a:p>
                      <a:r>
                        <a:rPr lang="fr-FR" dirty="0"/>
                        <a:t>Règlement intérieur</a:t>
                      </a:r>
                    </a:p>
                  </a:txBody>
                  <a:tcPr anchor="ctr"/>
                </a:tc>
                <a:tc>
                  <a:txBody>
                    <a:bodyPr/>
                    <a:lstStyle/>
                    <a:p>
                      <a:r>
                        <a:rPr lang="fr-FR" dirty="0"/>
                        <a:t>R.214-36, R.214-41 et R.214-44</a:t>
                      </a:r>
                    </a:p>
                  </a:txBody>
                  <a:tcPr anchor="ctr"/>
                </a:tc>
                <a:extLst>
                  <a:ext uri="{0D108BD9-81ED-4DB2-BD59-A6C34878D82A}">
                    <a16:rowId xmlns:a16="http://schemas.microsoft.com/office/drawing/2014/main" val="1830913600"/>
                  </a:ext>
                </a:extLst>
              </a:tr>
              <a:tr h="527073">
                <a:tc>
                  <a:txBody>
                    <a:bodyPr/>
                    <a:lstStyle/>
                    <a:p>
                      <a:r>
                        <a:rPr lang="fr-FR" dirty="0"/>
                        <a:t>Secrétariat</a:t>
                      </a:r>
                    </a:p>
                  </a:txBody>
                  <a:tcPr anchor="ctr"/>
                </a:tc>
                <a:tc>
                  <a:txBody>
                    <a:bodyPr/>
                    <a:lstStyle/>
                    <a:p>
                      <a:r>
                        <a:rPr lang="fr-FR" dirty="0"/>
                        <a:t>R.214-47 à R.214-51</a:t>
                      </a:r>
                    </a:p>
                  </a:txBody>
                  <a:tcPr anchor="ctr"/>
                </a:tc>
                <a:extLst>
                  <a:ext uri="{0D108BD9-81ED-4DB2-BD59-A6C34878D82A}">
                    <a16:rowId xmlns:a16="http://schemas.microsoft.com/office/drawing/2014/main" val="2878835609"/>
                  </a:ext>
                </a:extLst>
              </a:tr>
            </a:tbl>
          </a:graphicData>
        </a:graphic>
      </p:graphicFrame>
    </p:spTree>
    <p:extLst>
      <p:ext uri="{BB962C8B-B14F-4D97-AF65-F5344CB8AC3E}">
        <p14:creationId xmlns:p14="http://schemas.microsoft.com/office/powerpoint/2010/main" val="2865650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BA9053C-08AC-4CAD-9EF8-02A14EA56E4E}"/>
              </a:ext>
            </a:extLst>
          </p:cNvPr>
          <p:cNvSpPr>
            <a:spLocks noGrp="1"/>
          </p:cNvSpPr>
          <p:nvPr>
            <p:ph type="body" sz="quarter" idx="10"/>
          </p:nvPr>
        </p:nvSpPr>
        <p:spPr>
          <a:xfrm>
            <a:off x="4174847" y="2784215"/>
            <a:ext cx="5652643" cy="644785"/>
          </a:xfrm>
        </p:spPr>
        <p:txBody>
          <a:bodyPr>
            <a:normAutofit fontScale="70000" lnSpcReduction="20000"/>
          </a:bodyPr>
          <a:lstStyle/>
          <a:p>
            <a:r>
              <a:rPr lang="fr-FR" b="1" dirty="0">
                <a:solidFill>
                  <a:schemeClr val="accent1">
                    <a:lumMod val="50000"/>
                  </a:schemeClr>
                </a:solidFill>
              </a:rPr>
              <a:t>Rendez-vous le jeudi </a:t>
            </a:r>
            <a:r>
              <a:rPr lang="fr-FR" b="1" strike="sngStrike" dirty="0">
                <a:solidFill>
                  <a:schemeClr val="accent1">
                    <a:lumMod val="50000"/>
                  </a:schemeClr>
                </a:solidFill>
              </a:rPr>
              <a:t>28 mai 2026 </a:t>
            </a:r>
            <a:r>
              <a:rPr lang="fr-FR" b="1" dirty="0">
                <a:solidFill>
                  <a:srgbClr val="FF0000"/>
                </a:solidFill>
              </a:rPr>
              <a:t>26 avril 2026!</a:t>
            </a:r>
          </a:p>
        </p:txBody>
      </p:sp>
      <p:sp>
        <p:nvSpPr>
          <p:cNvPr id="3" name="Espace réservé du texte 2">
            <a:extLst>
              <a:ext uri="{FF2B5EF4-FFF2-40B4-BE49-F238E27FC236}">
                <a16:creationId xmlns:a16="http://schemas.microsoft.com/office/drawing/2014/main" id="{BE101D5B-251B-4B7C-9A96-09EA65AEC787}"/>
              </a:ext>
            </a:extLst>
          </p:cNvPr>
          <p:cNvSpPr>
            <a:spLocks noGrp="1"/>
          </p:cNvSpPr>
          <p:nvPr>
            <p:ph type="body" sz="quarter" idx="11"/>
          </p:nvPr>
        </p:nvSpPr>
        <p:spPr/>
        <p:txBody>
          <a:bodyPr/>
          <a:lstStyle/>
          <a:p>
            <a:r>
              <a:rPr lang="fr-FR" dirty="0">
                <a:latin typeface="+mn-lt"/>
              </a:rPr>
              <a:t>Octobre 2025</a:t>
            </a:r>
          </a:p>
        </p:txBody>
      </p:sp>
    </p:spTree>
    <p:extLst>
      <p:ext uri="{BB962C8B-B14F-4D97-AF65-F5344CB8AC3E}">
        <p14:creationId xmlns:p14="http://schemas.microsoft.com/office/powerpoint/2010/main" val="2049476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C99887E-44EC-4FDA-8808-6AE12ABFDFD5}"/>
              </a:ext>
            </a:extLst>
          </p:cNvPr>
          <p:cNvSpPr>
            <a:spLocks noGrp="1"/>
          </p:cNvSpPr>
          <p:nvPr>
            <p:ph type="body" sz="quarter" idx="10"/>
          </p:nvPr>
        </p:nvSpPr>
        <p:spPr>
          <a:xfrm>
            <a:off x="6691086" y="2946400"/>
            <a:ext cx="4920343" cy="965200"/>
          </a:xfrm>
        </p:spPr>
        <p:txBody>
          <a:bodyPr/>
          <a:lstStyle/>
          <a:p>
            <a:r>
              <a:rPr lang="fr-FR" dirty="0"/>
              <a:t>Les préalables</a:t>
            </a:r>
          </a:p>
        </p:txBody>
      </p:sp>
    </p:spTree>
    <p:extLst>
      <p:ext uri="{BB962C8B-B14F-4D97-AF65-F5344CB8AC3E}">
        <p14:creationId xmlns:p14="http://schemas.microsoft.com/office/powerpoint/2010/main" val="143913304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70B882-CA42-422C-88DF-4667019C1C24}"/>
              </a:ext>
            </a:extLst>
          </p:cNvPr>
          <p:cNvSpPr>
            <a:spLocks noGrp="1"/>
          </p:cNvSpPr>
          <p:nvPr>
            <p:ph type="title"/>
          </p:nvPr>
        </p:nvSpPr>
        <p:spPr>
          <a:xfrm>
            <a:off x="1346744" y="77449"/>
            <a:ext cx="7221904" cy="746499"/>
          </a:xfrm>
        </p:spPr>
        <p:txBody>
          <a:bodyPr>
            <a:normAutofit/>
          </a:bodyPr>
          <a:lstStyle/>
          <a:p>
            <a:r>
              <a:rPr lang="fr-FR" sz="3600" dirty="0"/>
              <a:t>Elections professionnelles 2026</a:t>
            </a:r>
          </a:p>
        </p:txBody>
      </p:sp>
      <p:sp>
        <p:nvSpPr>
          <p:cNvPr id="4" name="Espace réservé du texte 2">
            <a:extLst>
              <a:ext uri="{FF2B5EF4-FFF2-40B4-BE49-F238E27FC236}">
                <a16:creationId xmlns:a16="http://schemas.microsoft.com/office/drawing/2014/main" id="{41A68698-7232-45EF-9A30-D7997CD145A5}"/>
              </a:ext>
            </a:extLst>
          </p:cNvPr>
          <p:cNvSpPr>
            <a:spLocks noGrp="1"/>
          </p:cNvSpPr>
          <p:nvPr>
            <p:ph type="body" sz="quarter" idx="13"/>
          </p:nvPr>
        </p:nvSpPr>
        <p:spPr>
          <a:xfrm>
            <a:off x="1648088" y="1282969"/>
            <a:ext cx="10355786" cy="4897868"/>
          </a:xfrm>
        </p:spPr>
        <p:txBody>
          <a:bodyPr>
            <a:normAutofit lnSpcReduction="10000"/>
          </a:bodyPr>
          <a:lstStyle/>
          <a:p>
            <a:r>
              <a:rPr lang="fr-FR" sz="3200" b="1" dirty="0">
                <a:solidFill>
                  <a:srgbClr val="3879A0"/>
                </a:solidFill>
              </a:rPr>
              <a:t>Scrutin CDG : CAP / CCP /CST </a:t>
            </a:r>
            <a:r>
              <a:rPr lang="fr-FR" sz="3200" b="1" dirty="0" err="1">
                <a:solidFill>
                  <a:srgbClr val="3879A0"/>
                </a:solidFill>
              </a:rPr>
              <a:t>dép</a:t>
            </a:r>
            <a:endParaRPr lang="fr-FR" sz="3200" b="1" dirty="0">
              <a:solidFill>
                <a:srgbClr val="3879A0"/>
              </a:solidFill>
            </a:endParaRPr>
          </a:p>
          <a:p>
            <a:r>
              <a:rPr lang="fr-FR" b="1" dirty="0"/>
              <a:t>Vote électronique : possiblement du 3 au 10 décembre 2026</a:t>
            </a:r>
          </a:p>
          <a:p>
            <a:pPr algn="ctr"/>
            <a:endParaRPr lang="fr-FR" sz="3000" b="1" dirty="0"/>
          </a:p>
          <a:p>
            <a:pPr algn="ctr"/>
            <a:endParaRPr lang="fr-FR" sz="3000" b="1" dirty="0"/>
          </a:p>
          <a:p>
            <a:r>
              <a:rPr lang="fr-FR" sz="3200" b="1" dirty="0">
                <a:solidFill>
                  <a:srgbClr val="3879A0"/>
                </a:solidFill>
              </a:rPr>
              <a:t>Scrutin local : CST</a:t>
            </a:r>
          </a:p>
          <a:p>
            <a:r>
              <a:rPr lang="fr-FR" b="1" dirty="0"/>
              <a:t>Vote à l’urne : le 10 décembre 2026</a:t>
            </a:r>
          </a:p>
          <a:p>
            <a:pPr algn="ctr"/>
            <a:endParaRPr lang="fr-FR" sz="2400" i="1" dirty="0"/>
          </a:p>
          <a:p>
            <a:pPr algn="ctr"/>
            <a:endParaRPr lang="fr-FR" sz="2400" i="1" dirty="0"/>
          </a:p>
          <a:p>
            <a:pPr algn="ctr"/>
            <a:endParaRPr lang="fr-FR" sz="2400" i="1" dirty="0"/>
          </a:p>
          <a:p>
            <a:pPr algn="ctr"/>
            <a:r>
              <a:rPr lang="fr-FR" sz="2400" i="1" dirty="0"/>
              <a:t>Arrêté ministériel fixant la date des prochaines élections est sorti le 2 juillet 2025</a:t>
            </a:r>
          </a:p>
          <a:p>
            <a:endParaRPr lang="fr-FR" i="1" dirty="0"/>
          </a:p>
          <a:p>
            <a:endParaRPr lang="fr-FR" i="1" dirty="0"/>
          </a:p>
          <a:p>
            <a:endParaRPr lang="fr-FR" dirty="0"/>
          </a:p>
          <a:p>
            <a:endParaRPr lang="fr-FR" dirty="0"/>
          </a:p>
        </p:txBody>
      </p:sp>
    </p:spTree>
    <p:extLst>
      <p:ext uri="{BB962C8B-B14F-4D97-AF65-F5344CB8AC3E}">
        <p14:creationId xmlns:p14="http://schemas.microsoft.com/office/powerpoint/2010/main" val="206693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8EEF39F-948F-4BBC-92F8-ED2EC3AD6D59}"/>
              </a:ext>
            </a:extLst>
          </p:cNvPr>
          <p:cNvSpPr>
            <a:spLocks noGrp="1"/>
          </p:cNvSpPr>
          <p:nvPr>
            <p:ph type="body" sz="quarter" idx="10"/>
          </p:nvPr>
        </p:nvSpPr>
        <p:spPr/>
        <p:txBody>
          <a:bodyPr>
            <a:normAutofit/>
          </a:bodyPr>
          <a:lstStyle/>
          <a:p>
            <a:r>
              <a:rPr lang="fr-FR" dirty="0">
                <a:latin typeface="+mn-lt"/>
              </a:rPr>
              <a:t>1- S’interroger sur un CST/FS propre ou commun</a:t>
            </a:r>
          </a:p>
        </p:txBody>
      </p:sp>
    </p:spTree>
    <p:extLst>
      <p:ext uri="{BB962C8B-B14F-4D97-AF65-F5344CB8AC3E}">
        <p14:creationId xmlns:p14="http://schemas.microsoft.com/office/powerpoint/2010/main" val="415557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de diaporama CDG 22 - 2021" id="{29A1FA2A-7856-403E-B603-59F60498F1B7}" vid="{7A5A3AAC-E7B3-4823-BB36-74A4EB74B54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modele_de_diaporama_cdg_22_-_2021</Template>
  <TotalTime>6216</TotalTime>
  <Words>5937</Words>
  <Application>Microsoft Office PowerPoint</Application>
  <PresentationFormat>Grand écran</PresentationFormat>
  <Paragraphs>802</Paragraphs>
  <Slides>60</Slides>
  <Notes>46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60</vt:i4>
      </vt:variant>
    </vt:vector>
  </HeadingPairs>
  <TitlesOfParts>
    <vt:vector size="68" baseType="lpstr">
      <vt:lpstr>Arial</vt:lpstr>
      <vt:lpstr>Calibri</vt:lpstr>
      <vt:lpstr>Calibri Light</vt:lpstr>
      <vt:lpstr>Calibri-Light</vt:lpstr>
      <vt:lpstr>piron</vt:lpstr>
      <vt:lpstr>Wingdings</vt:lpstr>
      <vt:lpstr>Wingdings 3</vt:lpstr>
      <vt:lpstr>Thème Office</vt:lpstr>
      <vt:lpstr>Comités Sociaux Territoriaux Organisation des élections professionnelles</vt:lpstr>
      <vt:lpstr>Présentation PowerPoint</vt:lpstr>
      <vt:lpstr>Présentation PowerPoint</vt:lpstr>
      <vt:lpstr>Textes de référence</vt:lpstr>
      <vt:lpstr>Présentation PowerPoint</vt:lpstr>
      <vt:lpstr>Présentation PowerPoint</vt:lpstr>
      <vt:lpstr>Présentation PowerPoint</vt:lpstr>
      <vt:lpstr>Elections professionnelles 2026</vt:lpstr>
      <vt:lpstr>Présentation PowerPoint</vt:lpstr>
      <vt:lpstr>L’organisation des comités sociaux territoriaux et Formations spécialisées</vt:lpstr>
      <vt:lpstr>Création d’un CST commun ou propre ?</vt:lpstr>
      <vt:lpstr>Présentation PowerPoint</vt:lpstr>
      <vt:lpstr>Comment déterminer les effectifs CST ?</vt:lpstr>
      <vt:lpstr>Contractuels : Quelles règles appliquer ?</vt:lpstr>
      <vt:lpstr>Présentation PowerPoint</vt:lpstr>
      <vt:lpstr>Cas particuliers Fonctionnaires et contractuels </vt:lpstr>
      <vt:lpstr>Cas particuliers</vt:lpstr>
      <vt:lpstr>Communication au CDG</vt:lpstr>
      <vt:lpstr>Présentation PowerPoint</vt:lpstr>
      <vt:lpstr>Quelles organisations syndicales consulter ?</vt:lpstr>
      <vt:lpstr>Consultation : sur quels sujets ?</vt:lpstr>
      <vt:lpstr>Quand et comment consulter les OS ?</vt:lpstr>
      <vt:lpstr>Présentation PowerPoint</vt:lpstr>
      <vt:lpstr>CST propre ( 1 collectivité/Etablissement)</vt:lpstr>
      <vt:lpstr>CST Commun</vt:lpstr>
      <vt:lpstr>CST Communs</vt:lpstr>
      <vt:lpstr>Présentation PowerPoint</vt:lpstr>
      <vt:lpstr>Communication immédiate aux OS</vt:lpstr>
      <vt:lpstr>Récapitulatif de la procédure</vt:lpstr>
      <vt:lpstr>Présentation PowerPoint</vt:lpstr>
      <vt:lpstr>Présentation PowerPoint</vt:lpstr>
      <vt:lpstr>Comment déterminer les électeurs ?</vt:lpstr>
      <vt:lpstr>Contractuels : Quelles règles pour la liste électorale ?</vt:lpstr>
      <vt:lpstr>Contractuels : Quelles règles pour la liste électorale ?</vt:lpstr>
      <vt:lpstr>Etablir la liste électorale</vt:lpstr>
      <vt:lpstr>Publier la liste électorale</vt:lpstr>
      <vt:lpstr>Vérifications et réclamations par les électeurs</vt:lpstr>
      <vt:lpstr>Vérifications et réclamations par les électeurs</vt:lpstr>
      <vt:lpstr>Particularité du vote par correspondance (AVC)</vt:lpstr>
      <vt:lpstr>Particularité du vote par correspondance (AVC)</vt:lpstr>
      <vt:lpstr>Présentation PowerPoint</vt:lpstr>
      <vt:lpstr>Qui peut être candidat ?</vt:lpstr>
      <vt:lpstr>Qui peut présenter une liste de candidats ? </vt:lpstr>
      <vt:lpstr>Qui peut présenter une liste de candidats ? </vt:lpstr>
      <vt:lpstr>….Et sous quelles conditions ?</vt:lpstr>
      <vt:lpstr>Respect égalité Femmes/Hommes</vt:lpstr>
      <vt:lpstr>Respect égalité Femmes/Hommes</vt:lpstr>
      <vt:lpstr>Présentation des listes </vt:lpstr>
      <vt:lpstr>Modalités de dépôt et d’affichage</vt:lpstr>
      <vt:lpstr>La recevabilité des listes</vt:lpstr>
      <vt:lpstr>Si listes concurrentes</vt:lpstr>
      <vt:lpstr>1er cas particulier des candidats inéligibles </vt:lpstr>
      <vt:lpstr>1er cas particulier des candidats inéligibles </vt:lpstr>
      <vt:lpstr>Présentation PowerPoint</vt:lpstr>
      <vt:lpstr>Présentation PowerPoint</vt:lpstr>
      <vt:lpstr>2ème cas particulier des candidats inéligibles </vt:lpstr>
      <vt:lpstr>Carence de listes de candidats</vt:lpstr>
      <vt:lpstr>Dates clés</vt:lpstr>
      <vt:lpstr>Prochaine réunion : 28 mai 2026 après-midi                                       26 avril 2026</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Nelly LE GALL- HERVY</dc:creator>
  <cp:lastModifiedBy>Morgane LE FLOCH</cp:lastModifiedBy>
  <cp:revision>425</cp:revision>
  <cp:lastPrinted>2025-10-06T13:16:17Z</cp:lastPrinted>
  <dcterms:created xsi:type="dcterms:W3CDTF">2021-09-29T12:02:33Z</dcterms:created>
  <dcterms:modified xsi:type="dcterms:W3CDTF">2026-03-26T14:34:08Z</dcterms:modified>
</cp:coreProperties>
</file>